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8" r:id="rId3"/>
    <p:sldId id="353" r:id="rId4"/>
    <p:sldId id="354" r:id="rId5"/>
    <p:sldId id="356" r:id="rId6"/>
    <p:sldId id="358" r:id="rId7"/>
    <p:sldId id="359" r:id="rId8"/>
    <p:sldId id="355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74" r:id="rId18"/>
    <p:sldId id="368" r:id="rId19"/>
    <p:sldId id="369" r:id="rId20"/>
    <p:sldId id="370" r:id="rId21"/>
    <p:sldId id="371" r:id="rId22"/>
    <p:sldId id="372" r:id="rId23"/>
    <p:sldId id="373" r:id="rId24"/>
    <p:sldId id="357" r:id="rId25"/>
    <p:sldId id="352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9091" autoAdjust="0"/>
  </p:normalViewPr>
  <p:slideViewPr>
    <p:cSldViewPr snapToGrid="0">
      <p:cViewPr varScale="1">
        <p:scale>
          <a:sx n="64" d="100"/>
          <a:sy n="64" d="100"/>
        </p:scale>
        <p:origin x="104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Manual/class-NetworkIdentit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unity3d.com/Manual/UNetStateSync.html" TargetMode="External"/><Relationship Id="rId3" Type="http://schemas.openxmlformats.org/officeDocument/2006/relationships/hyperlink" Target="https://blogs.unity3d.com/2019/06/13/navigating-unitys-multiplayer-netcode-transition/" TargetMode="External"/><Relationship Id="rId7" Type="http://schemas.openxmlformats.org/officeDocument/2006/relationships/hyperlink" Target="https://docs.unity3d.com/Manual/class-NetworkTransform.html" TargetMode="External"/><Relationship Id="rId2" Type="http://schemas.openxmlformats.org/officeDocument/2006/relationships/hyperlink" Target="https://support.unity3d.com/hc/en-us/articles/360001252086-UNet-Deprecation-FA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unity3d.com/Manual/UNetAuthority.html" TargetMode="External"/><Relationship Id="rId5" Type="http://schemas.openxmlformats.org/officeDocument/2006/relationships/hyperlink" Target="https://docs.unity3d.com/Manual/UNetManager.html" TargetMode="External"/><Relationship Id="rId4" Type="http://schemas.openxmlformats.org/officeDocument/2006/relationships/hyperlink" Target="https://docs.unity3d.com/Manual/UNetConcept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/>
              <a:t>Jogos </a:t>
            </a:r>
            <a:r>
              <a:rPr lang="pt-BR" dirty="0" err="1"/>
              <a:t>Multiplayer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</a:t>
            </a:r>
            <a:r>
              <a:rPr lang="pt-BR" dirty="0" err="1"/>
              <a:t>Identity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o componente que controla a identidade única do </a:t>
            </a:r>
            <a:r>
              <a:rPr lang="pt-BR" dirty="0" err="1"/>
              <a:t>GameObject</a:t>
            </a:r>
            <a:r>
              <a:rPr lang="pt-BR" dirty="0"/>
              <a:t> na rede e usa essa identidade para apresentá-lo em todo o sistema.</a:t>
            </a:r>
          </a:p>
          <a:p>
            <a:r>
              <a:rPr lang="pt-BR" dirty="0"/>
              <a:t>Os </a:t>
            </a:r>
            <a:r>
              <a:rPr lang="pt-BR" dirty="0" err="1"/>
              <a:t>GameObjects</a:t>
            </a:r>
            <a:r>
              <a:rPr lang="pt-BR" dirty="0"/>
              <a:t> gerenciados pelo Network Manager devem ter esse componente.</a:t>
            </a:r>
          </a:p>
        </p:txBody>
      </p:sp>
    </p:spTree>
    <p:extLst>
      <p:ext uri="{BB962C8B-B14F-4D97-AF65-F5344CB8AC3E}">
        <p14:creationId xmlns:p14="http://schemas.microsoft.com/office/powerpoint/2010/main" val="65751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Autoridade de Rede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Servidores e clientes podem gerenciar o comportamento de </a:t>
            </a:r>
            <a:r>
              <a:rPr lang="pt-BR" dirty="0" err="1"/>
              <a:t>GameObjects</a:t>
            </a:r>
            <a:r>
              <a:rPr lang="pt-BR" dirty="0"/>
              <a:t>.</a:t>
            </a:r>
          </a:p>
          <a:p>
            <a:r>
              <a:rPr lang="pt-BR" dirty="0"/>
              <a:t>O conceito de “autoridade” refere-se a como e onde um </a:t>
            </a:r>
            <a:r>
              <a:rPr lang="pt-BR" dirty="0" err="1"/>
              <a:t>GameObject</a:t>
            </a:r>
            <a:r>
              <a:rPr lang="pt-BR" dirty="0"/>
              <a:t> é gerenciado.</a:t>
            </a:r>
          </a:p>
        </p:txBody>
      </p:sp>
    </p:spTree>
    <p:extLst>
      <p:ext uri="{BB962C8B-B14F-4D97-AF65-F5344CB8AC3E}">
        <p14:creationId xmlns:p14="http://schemas.microsoft.com/office/powerpoint/2010/main" val="246082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Autoridade de Rede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Server </a:t>
            </a:r>
            <a:r>
              <a:rPr lang="pt-BR" b="1" dirty="0" err="1"/>
              <a:t>Authority</a:t>
            </a:r>
            <a:r>
              <a:rPr lang="pt-BR" dirty="0"/>
              <a:t>: estado padrão de autoridade em jogos em rede no </a:t>
            </a:r>
            <a:r>
              <a:rPr lang="pt-BR" dirty="0" err="1"/>
              <a:t>Unity</a:t>
            </a:r>
            <a:r>
              <a:rPr lang="pt-BR" dirty="0"/>
              <a:t> que usam o HLAPI.</a:t>
            </a:r>
          </a:p>
          <a:p>
            <a:r>
              <a:rPr lang="pt-BR" dirty="0"/>
              <a:t>Isso significa que, por padrão, o servidor gerencia o controle sobre todos os </a:t>
            </a:r>
            <a:r>
              <a:rPr lang="pt-BR" dirty="0" err="1"/>
              <a:t>GameObjects</a:t>
            </a:r>
            <a:r>
              <a:rPr lang="pt-BR" dirty="0"/>
              <a:t> que não são players.</a:t>
            </a:r>
          </a:p>
          <a:p>
            <a:r>
              <a:rPr lang="pt-BR" dirty="0" err="1"/>
              <a:t>GameObjects</a:t>
            </a:r>
            <a:r>
              <a:rPr lang="pt-BR" dirty="0"/>
              <a:t> com </a:t>
            </a:r>
            <a:r>
              <a:rPr lang="pt-BR" b="1" dirty="0"/>
              <a:t>Server </a:t>
            </a:r>
            <a:r>
              <a:rPr lang="pt-BR" b="1" dirty="0" err="1"/>
              <a:t>Authority</a:t>
            </a:r>
            <a:r>
              <a:rPr lang="pt-BR" dirty="0"/>
              <a:t> (</a:t>
            </a:r>
            <a:r>
              <a:rPr lang="pt-BR" b="1" dirty="0"/>
              <a:t>Server </a:t>
            </a:r>
            <a:r>
              <a:rPr lang="pt-BR" b="1" dirty="0" err="1"/>
              <a:t>Only</a:t>
            </a:r>
            <a:r>
              <a:rPr lang="pt-BR" b="1" dirty="0"/>
              <a:t> marcado </a:t>
            </a:r>
            <a:r>
              <a:rPr lang="pt-BR" dirty="0"/>
              <a:t>no componente </a:t>
            </a:r>
            <a:r>
              <a:rPr lang="pt-BR" b="1" dirty="0"/>
              <a:t>Network </a:t>
            </a:r>
            <a:r>
              <a:rPr lang="pt-BR" b="1" dirty="0" err="1"/>
              <a:t>Identity</a:t>
            </a:r>
            <a:r>
              <a:rPr lang="pt-BR" dirty="0"/>
              <a:t>) ficam ativos apenas no servidor.</a:t>
            </a:r>
          </a:p>
        </p:txBody>
      </p:sp>
    </p:spTree>
    <p:extLst>
      <p:ext uri="{BB962C8B-B14F-4D97-AF65-F5344CB8AC3E}">
        <p14:creationId xmlns:p14="http://schemas.microsoft.com/office/powerpoint/2010/main" val="242330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Autoridade de Rede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Local </a:t>
            </a:r>
            <a:r>
              <a:rPr lang="pt-BR" b="1" dirty="0" err="1"/>
              <a:t>Authority</a:t>
            </a:r>
            <a:r>
              <a:rPr lang="pt-BR" dirty="0"/>
              <a:t>: ou </a:t>
            </a:r>
            <a:r>
              <a:rPr lang="pt-BR" b="1" dirty="0" err="1"/>
              <a:t>Client</a:t>
            </a:r>
            <a:r>
              <a:rPr lang="pt-BR" b="1" dirty="0"/>
              <a:t> </a:t>
            </a:r>
            <a:r>
              <a:rPr lang="pt-BR" b="1" dirty="0" err="1"/>
              <a:t>Authority</a:t>
            </a:r>
            <a:r>
              <a:rPr lang="pt-BR" dirty="0"/>
              <a:t>, significa que o cliente local tem autoridade sobre um determinado </a:t>
            </a:r>
            <a:r>
              <a:rPr lang="pt-BR" dirty="0" err="1"/>
              <a:t>GameObject</a:t>
            </a:r>
            <a:r>
              <a:rPr lang="pt-BR" dirty="0"/>
              <a:t> em rede.</a:t>
            </a:r>
          </a:p>
          <a:p>
            <a:r>
              <a:rPr lang="pt-BR" dirty="0" err="1"/>
              <a:t>GameObjects</a:t>
            </a:r>
            <a:r>
              <a:rPr lang="pt-BR" dirty="0"/>
              <a:t> com </a:t>
            </a:r>
            <a:r>
              <a:rPr lang="pt-BR" b="1" dirty="0"/>
              <a:t>Local </a:t>
            </a:r>
            <a:r>
              <a:rPr lang="pt-BR" b="1" dirty="0" err="1"/>
              <a:t>Authority</a:t>
            </a:r>
            <a:r>
              <a:rPr lang="pt-BR" dirty="0"/>
              <a:t> (</a:t>
            </a:r>
            <a:r>
              <a:rPr lang="pt-BR" b="1" dirty="0"/>
              <a:t>Local Player </a:t>
            </a:r>
            <a:r>
              <a:rPr lang="pt-BR" b="1" dirty="0" err="1"/>
              <a:t>Authority</a:t>
            </a:r>
            <a:r>
              <a:rPr lang="pt-BR" b="1" dirty="0"/>
              <a:t> marcado </a:t>
            </a:r>
            <a:r>
              <a:rPr lang="pt-BR" dirty="0"/>
              <a:t>no componente </a:t>
            </a:r>
            <a:r>
              <a:rPr lang="pt-BR" b="1" dirty="0"/>
              <a:t>Network </a:t>
            </a:r>
            <a:r>
              <a:rPr lang="pt-BR" b="1" dirty="0" err="1"/>
              <a:t>Identity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3467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de Contexto de Rede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 classe </a:t>
            </a:r>
            <a:r>
              <a:rPr lang="pt-BR" b="1" dirty="0" err="1"/>
              <a:t>NetworkBehaviour</a:t>
            </a:r>
            <a:r>
              <a:rPr lang="pt-BR" dirty="0"/>
              <a:t> contem propriedades que permitem saber qual é o contexto de um </a:t>
            </a:r>
            <a:r>
              <a:rPr lang="pt-BR" dirty="0" err="1"/>
              <a:t>GameObject</a:t>
            </a:r>
            <a:r>
              <a:rPr lang="pt-BR" dirty="0"/>
              <a:t> em rede: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 err="1"/>
              <a:t>isServer</a:t>
            </a:r>
            <a:r>
              <a:rPr lang="pt-BR" dirty="0"/>
              <a:t>: verdadeiro se está no servidor (ou host);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 err="1"/>
              <a:t>isClient</a:t>
            </a:r>
            <a:r>
              <a:rPr lang="pt-BR" dirty="0"/>
              <a:t>: verdadeiro se está no cliente e foi criado pelo servidor;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 err="1"/>
              <a:t>isLocalPlayer</a:t>
            </a:r>
            <a:r>
              <a:rPr lang="pt-BR" dirty="0"/>
              <a:t>: verdadeiro se é um player para este cliente;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 err="1"/>
              <a:t>hasAuthority</a:t>
            </a:r>
            <a:r>
              <a:rPr lang="pt-BR" dirty="0"/>
              <a:t>: verdadeiro se é propriedade de um processo local.</a:t>
            </a:r>
          </a:p>
        </p:txBody>
      </p:sp>
    </p:spTree>
    <p:extLst>
      <p:ext uri="{BB962C8B-B14F-4D97-AF65-F5344CB8AC3E}">
        <p14:creationId xmlns:p14="http://schemas.microsoft.com/office/powerpoint/2010/main" val="67199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</a:t>
            </a:r>
            <a:r>
              <a:rPr lang="pt-BR" dirty="0" err="1"/>
              <a:t>Transform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componente Network </a:t>
            </a:r>
            <a:r>
              <a:rPr lang="pt-BR" dirty="0" err="1"/>
              <a:t>Transform</a:t>
            </a:r>
            <a:r>
              <a:rPr lang="pt-BR" dirty="0"/>
              <a:t> sincroniza o movimento e rotação de </a:t>
            </a:r>
            <a:r>
              <a:rPr lang="pt-BR" dirty="0" err="1"/>
              <a:t>GameObjects</a:t>
            </a:r>
            <a:r>
              <a:rPr lang="pt-BR" dirty="0"/>
              <a:t> pela rede.</a:t>
            </a:r>
          </a:p>
          <a:p>
            <a:r>
              <a:rPr lang="pt-BR" dirty="0"/>
              <a:t>Note que ele sincroniza apenas </a:t>
            </a:r>
            <a:r>
              <a:rPr lang="pt-BR" dirty="0" err="1"/>
              <a:t>GameObjects</a:t>
            </a:r>
            <a:r>
              <a:rPr lang="pt-BR" dirty="0"/>
              <a:t> instanciados em rede.</a:t>
            </a:r>
          </a:p>
        </p:txBody>
      </p:sp>
    </p:spTree>
    <p:extLst>
      <p:ext uri="{BB962C8B-B14F-4D97-AF65-F5344CB8AC3E}">
        <p14:creationId xmlns:p14="http://schemas.microsoft.com/office/powerpoint/2010/main" val="133411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OnStartLocalPlayer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chamado quando o objeto player local é configurado.</a:t>
            </a:r>
          </a:p>
          <a:p>
            <a:r>
              <a:rPr lang="pt-BR" dirty="0"/>
              <a:t>Ele é chamado depois do método </a:t>
            </a:r>
            <a:r>
              <a:rPr lang="pt-BR" dirty="0" err="1"/>
              <a:t>OnStartClient</a:t>
            </a:r>
            <a:r>
              <a:rPr lang="pt-BR" dirty="0"/>
              <a:t>, disparado pelo servidor.</a:t>
            </a:r>
          </a:p>
          <a:p>
            <a:r>
              <a:rPr lang="pt-BR" dirty="0"/>
              <a:t>Este é o local apropriado para ativar componentes ou funcionalidades que devem ser ativadas apenas para o player local, tais como câmeras e entradas de dados. </a:t>
            </a:r>
          </a:p>
        </p:txBody>
      </p:sp>
    </p:spTree>
    <p:extLst>
      <p:ext uri="{BB962C8B-B14F-4D97-AF65-F5344CB8AC3E}">
        <p14:creationId xmlns:p14="http://schemas.microsoft.com/office/powerpoint/2010/main" val="391229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OnStartServer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invocado por objetos </a:t>
            </a:r>
            <a:r>
              <a:rPr lang="pt-BR" b="1" dirty="0" err="1"/>
              <a:t>NetworkBehaviour</a:t>
            </a:r>
            <a:r>
              <a:rPr lang="pt-BR" dirty="0"/>
              <a:t> quando eles se tornam ativos no servidor.</a:t>
            </a:r>
          </a:p>
          <a:p>
            <a:r>
              <a:rPr lang="pt-BR" dirty="0"/>
              <a:t>Eles podem ser acionados pelo método </a:t>
            </a:r>
            <a:r>
              <a:rPr lang="pt-BR" b="1" dirty="0" err="1"/>
              <a:t>NetworkServer.Listen</a:t>
            </a:r>
            <a:r>
              <a:rPr lang="pt-BR" b="1" dirty="0"/>
              <a:t>()</a:t>
            </a:r>
            <a:r>
              <a:rPr lang="pt-BR" dirty="0"/>
              <a:t> para objetos na cena ou pelo método </a:t>
            </a:r>
            <a:r>
              <a:rPr lang="pt-BR" b="1" dirty="0" err="1"/>
              <a:t>NetworServer.Spawn</a:t>
            </a:r>
            <a:r>
              <a:rPr lang="pt-BR" b="1" dirty="0"/>
              <a:t>()</a:t>
            </a:r>
            <a:r>
              <a:rPr lang="pt-BR" dirty="0"/>
              <a:t> para objetos criados dinamicamente. </a:t>
            </a:r>
          </a:p>
        </p:txBody>
      </p:sp>
    </p:spTree>
    <p:extLst>
      <p:ext uri="{BB962C8B-B14F-4D97-AF65-F5344CB8AC3E}">
        <p14:creationId xmlns:p14="http://schemas.microsoft.com/office/powerpoint/2010/main" val="1587846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 </a:t>
            </a:r>
            <a:r>
              <a:rPr lang="pt-BR" dirty="0" err="1"/>
              <a:t>Command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Este atributo pode ser colocado em métodos da classe </a:t>
            </a:r>
            <a:r>
              <a:rPr lang="pt-BR" b="1" dirty="0" err="1"/>
              <a:t>NetworkBehaviour</a:t>
            </a:r>
            <a:r>
              <a:rPr lang="pt-BR" dirty="0"/>
              <a:t> para permitir que sejam invocados no servidor por meio de uma mensagem enviada por um cliente.</a:t>
            </a:r>
          </a:p>
          <a:p>
            <a:r>
              <a:rPr lang="pt-BR" dirty="0"/>
              <a:t>Métodos </a:t>
            </a:r>
            <a:r>
              <a:rPr lang="pt-BR" b="1" dirty="0"/>
              <a:t>[</a:t>
            </a:r>
            <a:r>
              <a:rPr lang="pt-BR" b="1" dirty="0" err="1"/>
              <a:t>Command</a:t>
            </a:r>
            <a:r>
              <a:rPr lang="pt-BR" b="1" dirty="0"/>
              <a:t>]</a:t>
            </a:r>
            <a:r>
              <a:rPr lang="pt-BR" dirty="0"/>
              <a:t> são invocadas no objeto player associado a conexão. Os argumentos do comando chamado são serializados na rede e o método no servidor é invocado com os mesmos valores. </a:t>
            </a:r>
          </a:p>
          <a:p>
            <a:r>
              <a:rPr lang="pt-BR" dirty="0"/>
              <a:t>O nome destes métodos devem iniciar com o prefixo “</a:t>
            </a:r>
            <a:r>
              <a:rPr lang="pt-BR" b="1" dirty="0" err="1"/>
              <a:t>Cmd</a:t>
            </a:r>
            <a:r>
              <a:rPr lang="pt-BR" dirty="0"/>
              <a:t>”. </a:t>
            </a:r>
          </a:p>
        </p:txBody>
      </p:sp>
    </p:spTree>
    <p:extLst>
      <p:ext uri="{BB962C8B-B14F-4D97-AF65-F5344CB8AC3E}">
        <p14:creationId xmlns:p14="http://schemas.microsoft.com/office/powerpoint/2010/main" val="2849734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Sincronização de Estado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Refere-se a sincronização de valores tais como inteiros, decimais, texto e booleanos em scripts dos </a:t>
            </a:r>
            <a:r>
              <a:rPr lang="pt-BR" dirty="0" err="1"/>
              <a:t>GameObjects</a:t>
            </a:r>
            <a:r>
              <a:rPr lang="pt-BR" dirty="0"/>
              <a:t> em rede.</a:t>
            </a:r>
          </a:p>
          <a:p>
            <a:r>
              <a:rPr lang="pt-BR" dirty="0"/>
              <a:t>A sincronização de estado é feita </a:t>
            </a:r>
            <a:r>
              <a:rPr lang="pt-BR" b="1" dirty="0"/>
              <a:t>do servidor para os clientes remotos</a:t>
            </a:r>
            <a:r>
              <a:rPr lang="pt-BR" dirty="0"/>
              <a:t>.</a:t>
            </a:r>
          </a:p>
          <a:p>
            <a:r>
              <a:rPr lang="pt-BR" dirty="0"/>
              <a:t>Os dados não são sincronizados na direção oposta – dos clientes remotos para o servidor. Para isso é necessário usar </a:t>
            </a:r>
            <a:r>
              <a:rPr lang="pt-BR" b="1" dirty="0" err="1"/>
              <a:t>Commands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498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UNet</a:t>
            </a:r>
            <a:r>
              <a:rPr lang="pt-BR" dirty="0"/>
              <a:t> (</a:t>
            </a:r>
            <a:r>
              <a:rPr lang="pt-BR" dirty="0" err="1"/>
              <a:t>Unity</a:t>
            </a:r>
            <a:r>
              <a:rPr lang="pt-BR" dirty="0"/>
              <a:t> Networking)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Conjunto de ferramentas e serviços multiplayer para desenvolvedores </a:t>
            </a:r>
            <a:r>
              <a:rPr lang="pt-BR" dirty="0" err="1"/>
              <a:t>Unity</a:t>
            </a:r>
            <a:r>
              <a:rPr lang="pt-BR" dirty="0"/>
              <a:t> que atualmente usa o sistema HLAPI (High </a:t>
            </a:r>
            <a:r>
              <a:rPr lang="pt-BR" dirty="0" err="1"/>
              <a:t>Level</a:t>
            </a:r>
            <a:r>
              <a:rPr lang="pt-BR" dirty="0"/>
              <a:t> API), um sistema para construir recursos multiplayer jogos no </a:t>
            </a:r>
            <a:r>
              <a:rPr lang="pt-BR" dirty="0" err="1"/>
              <a:t>Unity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Sincronização de Estado - </a:t>
            </a:r>
            <a:r>
              <a:rPr lang="pt-BR" dirty="0" err="1"/>
              <a:t>SyncVars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SyncVars</a:t>
            </a:r>
            <a:r>
              <a:rPr lang="pt-BR" dirty="0"/>
              <a:t> são variáveis de script herdadas de </a:t>
            </a:r>
            <a:r>
              <a:rPr lang="pt-BR" b="1" dirty="0" err="1"/>
              <a:t>NetworkBehaviour</a:t>
            </a:r>
            <a:r>
              <a:rPr lang="pt-BR" dirty="0"/>
              <a:t> que são sincronizadas do servidor para os clientes.</a:t>
            </a:r>
          </a:p>
          <a:p>
            <a:r>
              <a:rPr lang="pt-BR" dirty="0"/>
              <a:t>Quando um </a:t>
            </a:r>
            <a:r>
              <a:rPr lang="pt-BR" dirty="0" err="1"/>
              <a:t>GameObject</a:t>
            </a:r>
            <a:r>
              <a:rPr lang="pt-BR" dirty="0"/>
              <a:t> é instanciado, ou um novo jogador entra no jogo em andamento, eles recebem o estado mais recente de todas as </a:t>
            </a:r>
            <a:r>
              <a:rPr lang="pt-BR" dirty="0" err="1"/>
              <a:t>SyncVars</a:t>
            </a:r>
            <a:r>
              <a:rPr lang="pt-BR" dirty="0"/>
              <a:t> dos objetos em rede que são visíveis a eles.</a:t>
            </a:r>
          </a:p>
        </p:txBody>
      </p:sp>
    </p:spTree>
    <p:extLst>
      <p:ext uri="{BB962C8B-B14F-4D97-AF65-F5344CB8AC3E}">
        <p14:creationId xmlns:p14="http://schemas.microsoft.com/office/powerpoint/2010/main" val="1030447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Sincronização de Estado - </a:t>
            </a:r>
            <a:r>
              <a:rPr lang="pt-BR" dirty="0" err="1"/>
              <a:t>SyncVars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necessário usar o atributo </a:t>
            </a:r>
            <a:r>
              <a:rPr lang="pt-BR" b="1" dirty="0"/>
              <a:t>[</a:t>
            </a:r>
            <a:r>
              <a:rPr lang="pt-BR" b="1" dirty="0" err="1"/>
              <a:t>SyncVar</a:t>
            </a:r>
            <a:r>
              <a:rPr lang="pt-BR" b="1" dirty="0"/>
              <a:t>]</a:t>
            </a:r>
            <a:r>
              <a:rPr lang="pt-BR" dirty="0"/>
              <a:t> para especificar quais variáveis no script você quer sincronizar.</a:t>
            </a:r>
          </a:p>
          <a:p>
            <a:r>
              <a:rPr lang="pt-BR" dirty="0"/>
              <a:t>O servidor envia atualizações </a:t>
            </a:r>
            <a:r>
              <a:rPr lang="pt-BR" dirty="0" err="1"/>
              <a:t>SyncVar</a:t>
            </a:r>
            <a:r>
              <a:rPr lang="pt-BR" dirty="0"/>
              <a:t> automaticamente quando o valor de uma variável </a:t>
            </a:r>
            <a:r>
              <a:rPr lang="pt-BR" dirty="0" err="1"/>
              <a:t>SyncVar</a:t>
            </a:r>
            <a:r>
              <a:rPr lang="pt-BR" dirty="0"/>
              <a:t> é alterado.</a:t>
            </a:r>
          </a:p>
        </p:txBody>
      </p:sp>
    </p:spTree>
    <p:extLst>
      <p:ext uri="{BB962C8B-B14F-4D97-AF65-F5344CB8AC3E}">
        <p14:creationId xmlns:p14="http://schemas.microsoft.com/office/powerpoint/2010/main" val="47902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Sincronização de Estado - </a:t>
            </a:r>
            <a:r>
              <a:rPr lang="pt-BR" dirty="0" err="1"/>
              <a:t>SyncVars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atributo </a:t>
            </a:r>
            <a:r>
              <a:rPr lang="pt-BR" b="1" dirty="0" err="1"/>
              <a:t>hook</a:t>
            </a:r>
            <a:r>
              <a:rPr lang="pt-BR" dirty="0"/>
              <a:t> pode ser usado para especificar um método a ser chamado quando a variável </a:t>
            </a:r>
            <a:r>
              <a:rPr lang="pt-BR" b="1" dirty="0" err="1"/>
              <a:t>sync</a:t>
            </a:r>
            <a:r>
              <a:rPr lang="pt-BR" dirty="0"/>
              <a:t> mudar de valor no cliente:</a:t>
            </a:r>
          </a:p>
          <a:p>
            <a:r>
              <a:rPr lang="pt-BR" b="1" dirty="0"/>
              <a:t>[</a:t>
            </a:r>
            <a:r>
              <a:rPr lang="pt-BR" b="1" dirty="0" err="1"/>
              <a:t>SyncVar</a:t>
            </a:r>
            <a:r>
              <a:rPr lang="pt-BR" b="1" dirty="0"/>
              <a:t> (</a:t>
            </a:r>
            <a:r>
              <a:rPr lang="pt-BR" b="1" dirty="0" err="1"/>
              <a:t>hook</a:t>
            </a:r>
            <a:r>
              <a:rPr lang="pt-BR" b="1" dirty="0"/>
              <a:t> = “</a:t>
            </a:r>
            <a:r>
              <a:rPr lang="pt-BR" b="1" i="1" dirty="0"/>
              <a:t>nome-do-</a:t>
            </a:r>
            <a:r>
              <a:rPr lang="pt-BR" b="1" i="1" dirty="0" err="1"/>
              <a:t>metodo</a:t>
            </a:r>
            <a:r>
              <a:rPr lang="pt-BR" b="1" dirty="0"/>
              <a:t>”)]</a:t>
            </a:r>
          </a:p>
        </p:txBody>
      </p:sp>
    </p:spTree>
    <p:extLst>
      <p:ext uri="{BB962C8B-B14F-4D97-AF65-F5344CB8AC3E}">
        <p14:creationId xmlns:p14="http://schemas.microsoft.com/office/powerpoint/2010/main" val="3758710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 </a:t>
            </a:r>
            <a:r>
              <a:rPr lang="pt-BR" dirty="0" err="1"/>
              <a:t>ClientRPC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Este atributo pode ser colocado em métodos da classe </a:t>
            </a:r>
            <a:r>
              <a:rPr lang="pt-BR" b="1" dirty="0" err="1"/>
              <a:t>NetworkBehaviour</a:t>
            </a:r>
            <a:r>
              <a:rPr lang="pt-BR" dirty="0"/>
              <a:t> para permitir que sejam invocados no clientes a partir de um servidor.</a:t>
            </a:r>
          </a:p>
          <a:p>
            <a:r>
              <a:rPr lang="pt-BR" dirty="0"/>
              <a:t>Métodos </a:t>
            </a:r>
            <a:r>
              <a:rPr lang="pt-BR" b="1" dirty="0"/>
              <a:t>[</a:t>
            </a:r>
            <a:r>
              <a:rPr lang="pt-BR" b="1" dirty="0" err="1"/>
              <a:t>ClientRPC</a:t>
            </a:r>
            <a:r>
              <a:rPr lang="pt-BR" b="1" dirty="0"/>
              <a:t>]</a:t>
            </a:r>
            <a:r>
              <a:rPr lang="pt-BR" dirty="0"/>
              <a:t> são chamados por scripts em servidores </a:t>
            </a:r>
            <a:r>
              <a:rPr lang="pt-BR" dirty="0" err="1"/>
              <a:t>Unity</a:t>
            </a:r>
            <a:r>
              <a:rPr lang="pt-BR" dirty="0"/>
              <a:t> Multiplayer, que são invocadas nos </a:t>
            </a:r>
            <a:r>
              <a:rPr lang="pt-BR" dirty="0" err="1"/>
              <a:t>GameObjects</a:t>
            </a:r>
            <a:r>
              <a:rPr lang="pt-BR" dirty="0"/>
              <a:t> correspondentes nos clientes conectados ao servidor.</a:t>
            </a:r>
          </a:p>
          <a:p>
            <a:r>
              <a:rPr lang="pt-BR" dirty="0"/>
              <a:t>O nome destes métodos devem iniciar com o prefixo “</a:t>
            </a:r>
            <a:r>
              <a:rPr lang="pt-BR" b="1" dirty="0" err="1"/>
              <a:t>Rpc</a:t>
            </a:r>
            <a:r>
              <a:rPr lang="pt-BR" dirty="0"/>
              <a:t>” e eles não podem ser estáticos.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15486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Deve haver apenas uma Network Manager ativo por cena.</a:t>
            </a:r>
            <a:r>
              <a:rPr lang="en-US" dirty="0"/>
              <a:t> </a:t>
            </a:r>
          </a:p>
          <a:p>
            <a:r>
              <a:rPr lang="en-US" dirty="0"/>
              <a:t>Do not place the Network Manager component on a networked </a:t>
            </a:r>
            <a:r>
              <a:rPr lang="en-US" dirty="0" err="1"/>
              <a:t>GameObject</a:t>
            </a:r>
            <a:r>
              <a:rPr lang="en-US" dirty="0"/>
              <a:t> (one which has a </a:t>
            </a:r>
            <a:r>
              <a:rPr lang="en-US" u="sng" dirty="0">
                <a:hlinkClick r:id="rId2"/>
              </a:rPr>
              <a:t>Network Identity</a:t>
            </a:r>
            <a:r>
              <a:rPr lang="en-US" dirty="0"/>
              <a:t> component), because Unity disables these when the Scene loads.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22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 fontScale="6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/>
              <a:t>Glover, D. </a:t>
            </a:r>
            <a:r>
              <a:rPr lang="en-US" b="1" dirty="0" err="1"/>
              <a:t>UNet</a:t>
            </a:r>
            <a:r>
              <a:rPr lang="en-US" b="1" dirty="0"/>
              <a:t> Deprecation FAQ</a:t>
            </a:r>
            <a:r>
              <a:rPr lang="en-US" dirty="0"/>
              <a:t>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https://support.unity3d.com/hc/en-us/articles/360001252086-UNet-Deprecation-FAQ</a:t>
            </a:r>
            <a:r>
              <a:rPr lang="en-US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Unity Blog.</a:t>
            </a:r>
            <a:r>
              <a:rPr lang="en-US" b="1" dirty="0"/>
              <a:t> Navigating Unity’s multiplayer </a:t>
            </a:r>
            <a:r>
              <a:rPr lang="en-US" b="1" dirty="0" err="1"/>
              <a:t>Netcode</a:t>
            </a:r>
            <a:r>
              <a:rPr lang="en-US" b="1" dirty="0"/>
              <a:t> transition</a:t>
            </a:r>
            <a:r>
              <a:rPr lang="en-US" dirty="0"/>
              <a:t>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pt-BR" dirty="0">
                <a:hlinkClick r:id="rId3"/>
              </a:rPr>
              <a:t>https://blogs.unity3d.com/2019/06/13/</a:t>
            </a:r>
            <a:r>
              <a:rPr lang="pt-BR" dirty="0" err="1">
                <a:hlinkClick r:id="rId3"/>
              </a:rPr>
              <a:t>navigating</a:t>
            </a:r>
            <a:r>
              <a:rPr lang="pt-BR" dirty="0">
                <a:hlinkClick r:id="rId3"/>
              </a:rPr>
              <a:t>-</a:t>
            </a:r>
            <a:r>
              <a:rPr lang="pt-BR" dirty="0" err="1">
                <a:hlinkClick r:id="rId3"/>
              </a:rPr>
              <a:t>unitys</a:t>
            </a:r>
            <a:r>
              <a:rPr lang="pt-BR" dirty="0">
                <a:hlinkClick r:id="rId3"/>
              </a:rPr>
              <a:t>-multiplayer-</a:t>
            </a:r>
            <a:r>
              <a:rPr lang="pt-BR" dirty="0" err="1">
                <a:hlinkClick r:id="rId3"/>
              </a:rPr>
              <a:t>netcode</a:t>
            </a:r>
            <a:r>
              <a:rPr lang="pt-BR" dirty="0">
                <a:hlinkClick r:id="rId3"/>
              </a:rPr>
              <a:t>-</a:t>
            </a:r>
            <a:r>
              <a:rPr lang="pt-BR" dirty="0" err="1">
                <a:hlinkClick r:id="rId3"/>
              </a:rPr>
              <a:t>transition</a:t>
            </a:r>
            <a:r>
              <a:rPr lang="pt-BR" dirty="0">
                <a:hlinkClick r:id="rId3"/>
              </a:rPr>
              <a:t>/</a:t>
            </a:r>
            <a:r>
              <a:rPr lang="pt-BR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err="1"/>
              <a:t>Unity</a:t>
            </a:r>
            <a:r>
              <a:rPr lang="pt-BR" dirty="0"/>
              <a:t>. </a:t>
            </a:r>
            <a:r>
              <a:rPr lang="pt-BR" b="1" dirty="0"/>
              <a:t>Networking HLAPI System </a:t>
            </a:r>
            <a:r>
              <a:rPr lang="pt-BR" b="1" dirty="0" err="1"/>
              <a:t>Concepts</a:t>
            </a:r>
            <a:r>
              <a:rPr lang="pt-BR" dirty="0"/>
              <a:t>. </a:t>
            </a:r>
            <a:r>
              <a:rPr lang="pt-BR" dirty="0" err="1"/>
              <a:t>Documentation</a:t>
            </a:r>
            <a:r>
              <a:rPr lang="pt-BR" dirty="0"/>
              <a:t>. Disponível em: </a:t>
            </a:r>
            <a:r>
              <a:rPr lang="en-US" dirty="0">
                <a:hlinkClick r:id="rId4"/>
              </a:rPr>
              <a:t>https://docs.unity3d.com/Manual/UNetConcepts.html</a:t>
            </a:r>
            <a:r>
              <a:rPr lang="en-US" dirty="0"/>
              <a:t>.</a:t>
            </a:r>
            <a:endParaRPr lang="pt-BR" dirty="0"/>
          </a:p>
          <a:p>
            <a:pPr marL="514350" indent="-514350" algn="l">
              <a:buFont typeface="+mj-lt"/>
              <a:buAutoNum type="arabicPeriod"/>
            </a:pPr>
            <a:r>
              <a:rPr lang="pt-BR" dirty="0" err="1"/>
              <a:t>Unity</a:t>
            </a:r>
            <a:r>
              <a:rPr lang="pt-BR" dirty="0"/>
              <a:t>. </a:t>
            </a:r>
            <a:r>
              <a:rPr lang="pt-BR" b="1" dirty="0" err="1"/>
              <a:t>Using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Network Manager</a:t>
            </a:r>
            <a:r>
              <a:rPr lang="pt-BR" dirty="0"/>
              <a:t>. </a:t>
            </a:r>
            <a:r>
              <a:rPr lang="pt-BR" dirty="0" err="1"/>
              <a:t>Documentation</a:t>
            </a:r>
            <a:r>
              <a:rPr lang="pt-BR" dirty="0"/>
              <a:t>. Disponível em: </a:t>
            </a:r>
            <a:r>
              <a:rPr lang="en-US" dirty="0">
                <a:hlinkClick r:id="rId5"/>
              </a:rPr>
              <a:t>https://docs.unity3d.com/Manual/UNetManager.html</a:t>
            </a:r>
            <a:r>
              <a:rPr lang="en-US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Unity. </a:t>
            </a:r>
            <a:r>
              <a:rPr lang="en-US" b="1" dirty="0"/>
              <a:t>Network Authority</a:t>
            </a:r>
            <a:r>
              <a:rPr lang="en-US" dirty="0"/>
              <a:t>. Documentation.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https://docs.unity3d.com/Manual/UNetAuthority.html</a:t>
            </a:r>
            <a:r>
              <a:rPr lang="en-US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Unity. </a:t>
            </a:r>
            <a:r>
              <a:rPr lang="en-US" b="1" dirty="0"/>
              <a:t>Network Transform</a:t>
            </a:r>
            <a:r>
              <a:rPr lang="en-US" dirty="0"/>
              <a:t>. Documentation.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https://docs.unity3d.com/Manual/class-NetworkTransform.html</a:t>
            </a:r>
            <a:r>
              <a:rPr lang="en-US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Unity. </a:t>
            </a:r>
            <a:r>
              <a:rPr lang="en-US" b="1" dirty="0"/>
              <a:t>State Synchronization</a:t>
            </a:r>
            <a:r>
              <a:rPr lang="en-US" dirty="0"/>
              <a:t>. Documentation.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pt-BR" dirty="0">
                <a:hlinkClick r:id="rId8"/>
              </a:rPr>
              <a:t>https://docs.unity3d.com/Manual/UNetStateSync.html</a:t>
            </a:r>
            <a:r>
              <a:rPr lang="pt-BR" dirty="0"/>
              <a:t>.</a:t>
            </a:r>
            <a:endParaRPr lang="en-US" dirty="0"/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66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UNet</a:t>
            </a:r>
            <a:r>
              <a:rPr lang="pt-BR" dirty="0"/>
              <a:t> descontinuado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 err="1"/>
              <a:t>UNet</a:t>
            </a:r>
            <a:r>
              <a:rPr lang="pt-BR" dirty="0"/>
              <a:t> não atende mais as necessidades de muitos dos criadores de jogos </a:t>
            </a:r>
            <a:r>
              <a:rPr lang="pt-BR" dirty="0" err="1"/>
              <a:t>multiplayer</a:t>
            </a:r>
            <a:r>
              <a:rPr lang="pt-BR" dirty="0"/>
              <a:t>.</a:t>
            </a:r>
          </a:p>
          <a:p>
            <a:r>
              <a:rPr lang="pt-BR" dirty="0"/>
              <a:t>Concluiu se que para alcançar a performance, escalabilidade e segurança desejadas pelos criadores </a:t>
            </a:r>
            <a:r>
              <a:rPr lang="pt-BR" dirty="0" err="1"/>
              <a:t>Unity</a:t>
            </a:r>
            <a:r>
              <a:rPr lang="pt-BR" dirty="0"/>
              <a:t>, será necessário desenvolver uma nova tecnologia.</a:t>
            </a:r>
          </a:p>
          <a:p>
            <a:r>
              <a:rPr lang="pt-BR" dirty="0"/>
              <a:t>Incluindo redes leves e rápidas, além de um modelo de servidor de jogos dedicado. </a:t>
            </a:r>
          </a:p>
        </p:txBody>
      </p:sp>
    </p:spTree>
    <p:extLst>
      <p:ext uri="{BB962C8B-B14F-4D97-AF65-F5344CB8AC3E}">
        <p14:creationId xmlns:p14="http://schemas.microsoft.com/office/powerpoint/2010/main" val="120608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Manager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Componente para gerenciamento das propriedades de rede.</a:t>
            </a:r>
          </a:p>
          <a:p>
            <a:pPr algn="l"/>
            <a:r>
              <a:rPr lang="pt-BR" dirty="0"/>
              <a:t>Suas propriedades incluem: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Gerenciamento do estado do jogo;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Gerenciamento de Spawn;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Gerenciamento de Cenas;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Informações de debug;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Conexão entre jogadores;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Personalização. </a:t>
            </a:r>
          </a:p>
        </p:txBody>
      </p:sp>
    </p:spTree>
    <p:extLst>
      <p:ext uri="{BB962C8B-B14F-4D97-AF65-F5344CB8AC3E}">
        <p14:creationId xmlns:p14="http://schemas.microsoft.com/office/powerpoint/2010/main" val="371621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do estado do jogo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Um jogo multiplayer em rede pode ser executado em 3 modos: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Cliente;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Servidor dedicado;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Host (cliente e servidor ao mesmo tempo).</a:t>
            </a:r>
          </a:p>
        </p:txBody>
      </p:sp>
    </p:spTree>
    <p:extLst>
      <p:ext uri="{BB962C8B-B14F-4D97-AF65-F5344CB8AC3E}">
        <p14:creationId xmlns:p14="http://schemas.microsoft.com/office/powerpoint/2010/main" val="311425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do estado do jogo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propriedades </a:t>
            </a:r>
            <a:r>
              <a:rPr lang="pt-BR" b="1" dirty="0"/>
              <a:t>Network </a:t>
            </a:r>
            <a:r>
              <a:rPr lang="pt-BR" b="1" dirty="0" err="1"/>
              <a:t>Address</a:t>
            </a:r>
            <a:r>
              <a:rPr lang="pt-BR" dirty="0"/>
              <a:t> e </a:t>
            </a:r>
            <a:r>
              <a:rPr lang="pt-BR" b="1" dirty="0"/>
              <a:t>Network </a:t>
            </a:r>
            <a:r>
              <a:rPr lang="pt-BR" b="1" dirty="0" err="1"/>
              <a:t>Port</a:t>
            </a:r>
            <a:r>
              <a:rPr lang="pt-BR" dirty="0"/>
              <a:t> são sempre usadas.</a:t>
            </a:r>
          </a:p>
          <a:p>
            <a:r>
              <a:rPr lang="pt-BR" dirty="0"/>
              <a:t>No </a:t>
            </a:r>
            <a:r>
              <a:rPr lang="pt-BR" b="1" dirty="0"/>
              <a:t>modo cliente</a:t>
            </a:r>
            <a:r>
              <a:rPr lang="pt-BR" dirty="0"/>
              <a:t>, o jogo tentará se conectar ao endereço e porta especificados.</a:t>
            </a:r>
          </a:p>
          <a:p>
            <a:r>
              <a:rPr lang="pt-BR" dirty="0"/>
              <a:t>No </a:t>
            </a:r>
            <a:r>
              <a:rPr lang="pt-BR" b="1" dirty="0"/>
              <a:t>modo servidor</a:t>
            </a:r>
            <a:r>
              <a:rPr lang="pt-BR" dirty="0"/>
              <a:t> ou </a:t>
            </a:r>
            <a:r>
              <a:rPr lang="pt-BR" b="1" dirty="0"/>
              <a:t>host</a:t>
            </a:r>
            <a:r>
              <a:rPr lang="pt-BR" dirty="0"/>
              <a:t>, o jogo espera por conexões de entrada na porta especificada.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0AEE73-AF39-4A3A-AD64-094CD4F4E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981" y="4927435"/>
            <a:ext cx="3800037" cy="142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9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Spawn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 uma lista de </a:t>
            </a:r>
            <a:r>
              <a:rPr lang="pt-BR" dirty="0" err="1"/>
              <a:t>Prefabs</a:t>
            </a:r>
            <a:r>
              <a:rPr lang="pt-BR" dirty="0"/>
              <a:t> para que sejam declarados todos </a:t>
            </a:r>
            <a:r>
              <a:rPr lang="pt-BR" dirty="0" err="1"/>
              <a:t>GameObjects</a:t>
            </a:r>
            <a:r>
              <a:rPr lang="pt-BR" dirty="0"/>
              <a:t> que são gerados dinamicamente durante o jogo e um campo especial para o </a:t>
            </a:r>
            <a:r>
              <a:rPr lang="pt-BR" dirty="0" err="1"/>
              <a:t>Prefab</a:t>
            </a:r>
            <a:r>
              <a:rPr lang="pt-BR" dirty="0"/>
              <a:t> do player.</a:t>
            </a:r>
          </a:p>
          <a:p>
            <a:r>
              <a:rPr lang="pt-BR" dirty="0"/>
              <a:t>A posição na qual o player é gerado é escolhida, em uma lista pré-estabelecida, de modo aleatório ou cíclico.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352BE-B707-4E2C-A0FD-5050E201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82" y="4272197"/>
            <a:ext cx="4692636" cy="199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8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Manager HUD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Fornece funções básicas para que um pessoas possa iniciar o jogo hospedando uma instância ou encontrar uma instância existente para jogar.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4A0854-01A6-4F0A-837D-E8C04513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62" y="3401493"/>
            <a:ext cx="3598475" cy="216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6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Manager HUD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Ele tem 2 modos básicos: </a:t>
            </a:r>
            <a:r>
              <a:rPr lang="pt-BR" b="1" dirty="0"/>
              <a:t>LAN</a:t>
            </a:r>
            <a:r>
              <a:rPr lang="pt-BR" dirty="0"/>
              <a:t> e </a:t>
            </a:r>
            <a:r>
              <a:rPr lang="pt-BR" b="1" dirty="0" err="1"/>
              <a:t>Matchmaker</a:t>
            </a:r>
            <a:r>
              <a:rPr lang="pt-BR" dirty="0"/>
              <a:t>.</a:t>
            </a:r>
          </a:p>
          <a:p>
            <a:r>
              <a:rPr lang="pt-BR" b="1" dirty="0"/>
              <a:t>LAN</a:t>
            </a:r>
            <a:r>
              <a:rPr lang="pt-BR" dirty="0"/>
              <a:t> (modo padrão) para criar ou entrar em jogos hospedados em rede local e </a:t>
            </a:r>
            <a:r>
              <a:rPr lang="pt-BR" b="1" dirty="0" err="1"/>
              <a:t>Matchmaker</a:t>
            </a:r>
            <a:r>
              <a:rPr lang="pt-BR" dirty="0"/>
              <a:t> para criar, encontrar e entrar em jogos na internet.</a:t>
            </a:r>
          </a:p>
          <a:p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4A0854-01A6-4F0A-837D-E8C04513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62" y="3911157"/>
            <a:ext cx="3598475" cy="216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64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4343</TotalTime>
  <Words>1222</Words>
  <Application>Microsoft Office PowerPoint</Application>
  <PresentationFormat>Widescreen</PresentationFormat>
  <Paragraphs>99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Helvetica</vt:lpstr>
      <vt:lpstr>Tema do Office</vt:lpstr>
      <vt:lpstr>Jogos Multiplayer</vt:lpstr>
      <vt:lpstr>UNet (Unity Networking)</vt:lpstr>
      <vt:lpstr>UNet descontinuado</vt:lpstr>
      <vt:lpstr>Network Manager</vt:lpstr>
      <vt:lpstr>Gerenciamento do estado do jogo</vt:lpstr>
      <vt:lpstr>Gerenciamento do estado do jogo</vt:lpstr>
      <vt:lpstr>Gerenciamento de Spawn</vt:lpstr>
      <vt:lpstr>Network Manager HUD</vt:lpstr>
      <vt:lpstr>Network Manager HUD</vt:lpstr>
      <vt:lpstr>Network Identity</vt:lpstr>
      <vt:lpstr>Autoridade de Rede</vt:lpstr>
      <vt:lpstr>Autoridade de Rede</vt:lpstr>
      <vt:lpstr>Autoridade de Rede</vt:lpstr>
      <vt:lpstr>Propriedades de Contexto de Rede</vt:lpstr>
      <vt:lpstr>Network Transform</vt:lpstr>
      <vt:lpstr>Método OnStartLocalPlayer</vt:lpstr>
      <vt:lpstr>Método OnStartServer</vt:lpstr>
      <vt:lpstr>Atributo Command</vt:lpstr>
      <vt:lpstr>Sincronização de Estado</vt:lpstr>
      <vt:lpstr>Sincronização de Estado - SyncVars</vt:lpstr>
      <vt:lpstr>Sincronização de Estado - SyncVars</vt:lpstr>
      <vt:lpstr>Sincronização de Estado - SyncVars</vt:lpstr>
      <vt:lpstr>Atributo ClientRPC</vt:lpstr>
      <vt:lpstr>Notas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Júnior</cp:lastModifiedBy>
  <cp:revision>336</cp:revision>
  <dcterms:created xsi:type="dcterms:W3CDTF">2017-01-10T17:35:04Z</dcterms:created>
  <dcterms:modified xsi:type="dcterms:W3CDTF">2019-09-12T13:44:42Z</dcterms:modified>
</cp:coreProperties>
</file>