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1" r:id="rId11"/>
    <p:sldId id="274" r:id="rId12"/>
    <p:sldId id="270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80" r:id="rId22"/>
    <p:sldId id="281" r:id="rId23"/>
    <p:sldId id="282" r:id="rId24"/>
    <p:sldId id="268" r:id="rId25"/>
    <p:sldId id="284" r:id="rId26"/>
    <p:sldId id="283" r:id="rId27"/>
    <p:sldId id="285" r:id="rId28"/>
    <p:sldId id="286" r:id="rId29"/>
    <p:sldId id="287" r:id="rId30"/>
    <p:sldId id="288" r:id="rId31"/>
    <p:sldId id="269" r:id="rId32"/>
    <p:sldId id="290" r:id="rId33"/>
    <p:sldId id="258" r:id="rId34"/>
    <p:sldId id="292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2D7-A802-4CED-A4B7-23DAC1B4389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pro/arduino/tutorial/bluetooth-basics-how-to-control-led-using-smartphone-arduino" TargetMode="External"/><Relationship Id="rId2" Type="http://schemas.openxmlformats.org/officeDocument/2006/relationships/hyperlink" Target="https://www.electronicwings.com/sensors-modules/bluetooth-module-hc-05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id/AT-command-mode-of-HC-05-Bluetooth-module/" TargetMode="External"/><Relationship Id="rId5" Type="http://schemas.openxmlformats.org/officeDocument/2006/relationships/hyperlink" Target="http://www.instructables.com/id/Tutorial-Using-HC06-Bluetooth-to-Serial-Wireless-U/" TargetMode="External"/><Relationship Id="rId4" Type="http://schemas.openxmlformats.org/officeDocument/2006/relationships/hyperlink" Target="https://howtomechatronics.com/tutorials/arduino/arduino-and-hc-05-bluetooth-module-tutorial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masterwalkershop.com.br/arduino/como-usar-com-arduino-modulo-rele-5v-1-can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AT-command-mode-of-HC-05-Bluetooth-modu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9224EE5-F2BE-4C90-A4BD-22A01B368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75400"/>
              </p:ext>
            </p:extLst>
          </p:nvPr>
        </p:nvGraphicFramePr>
        <p:xfrm>
          <a:off x="838200" y="1825625"/>
          <a:ext cx="1051559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884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90401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150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Resposta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Verificação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AT+PSWD=XXXX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Configurar senha</a:t>
                      </a:r>
                      <a:br>
                        <a:rPr lang="pt-BR" noProof="0"/>
                      </a:br>
                      <a:r>
                        <a:rPr lang="pt-BR" noProof="0"/>
                        <a:t>(ex.: AT+PSWD=“4567</a:t>
                      </a:r>
                      <a:r>
                        <a:rPr lang="pt-BR" u="none" noProof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 dirty="0"/>
                        <a:t>AT+NAME=XXXX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Configurar nome do dispositivo</a:t>
                      </a:r>
                      <a:br>
                        <a:rPr lang="pt-BR" noProof="0" dirty="0"/>
                      </a:br>
                      <a:r>
                        <a:rPr lang="pt-BR" noProof="0" dirty="0"/>
                        <a:t>(ex.: AT+NAME=MeuHC-05)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AT+UART=taxa de transmissão, bit de fim, bit de paridade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Alterar taxa de transmissão</a:t>
                      </a:r>
                      <a:br>
                        <a:rPr lang="pt-BR" noProof="0"/>
                      </a:br>
                      <a:r>
                        <a:rPr lang="pt-BR" noProof="0"/>
                        <a:t>(ex.: AT+UART=9600, 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AT+VERSION?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Retorna a versão do módulo HC-05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+Version: XX OK</a:t>
                      </a:r>
                      <a:br>
                        <a:rPr lang="en-US" dirty="0"/>
                      </a:br>
                      <a:r>
                        <a:rPr lang="en-US" dirty="0"/>
                        <a:t>(ex.: +Version: 2.0 20130107 OK)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1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AT+ORGL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Envia detalhes da configuração de fábrica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Parâmetros: tipo de dispositivo, modo do módulo, parâmetro serial, senha, </a:t>
                      </a:r>
                      <a:r>
                        <a:rPr lang="pt-BR" noProof="0" dirty="0" err="1"/>
                        <a:t>etc</a:t>
                      </a:r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09D-5395-4C41-BFCC-108A984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0EA6-E474-40C9-8CA3-60E96603B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Alterar nome e senha de acesso do Módulo Bluetooth HC-05</a:t>
            </a:r>
          </a:p>
        </p:txBody>
      </p:sp>
    </p:spTree>
    <p:extLst>
      <p:ext uri="{BB962C8B-B14F-4D97-AF65-F5344CB8AC3E}">
        <p14:creationId xmlns:p14="http://schemas.microsoft.com/office/powerpoint/2010/main" val="79015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5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BC547852-2179-496E-AEFC-E4D2C5C7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72867"/>
              </p:ext>
            </p:extLst>
          </p:nvPr>
        </p:nvGraphicFramePr>
        <p:xfrm>
          <a:off x="838200" y="1825625"/>
          <a:ext cx="3654288" cy="22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44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827144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Key/EN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7CC2905-89B0-4918-8DFF-B06A5DD4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7913" y="1541020"/>
            <a:ext cx="4738539" cy="5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Ligar circuito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Desligue a alimentação 5 V do módulo HC-05;</a:t>
            </a:r>
          </a:p>
          <a:p>
            <a:r>
              <a:rPr lang="pt-BR" dirty="0"/>
              <a:t>Conecte o Arduino ao PC; e</a:t>
            </a:r>
          </a:p>
          <a:p>
            <a:r>
              <a:rPr lang="pt-BR" dirty="0"/>
              <a:t>Segurando pressionado o botão de reset do módulo HC-05, ligue a alimentação 5 V do módulo HC-05 novamente e aguarde seu LED aumentar o intervalo entre seus acionamentos para 2 segundos, antes de soltar o botão reset.</a:t>
            </a:r>
          </a:p>
        </p:txBody>
      </p:sp>
    </p:spTree>
    <p:extLst>
      <p:ext uri="{BB962C8B-B14F-4D97-AF65-F5344CB8AC3E}">
        <p14:creationId xmlns:p14="http://schemas.microsoft.com/office/powerpoint/2010/main" val="81915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Envie um código “vazio” (com apenas a declaração dos métodos setup e loop);</a:t>
            </a:r>
          </a:p>
          <a:p>
            <a:r>
              <a:rPr lang="pt-BR" dirty="0"/>
              <a:t>Abra o monitor serial da IDE Arduino;</a:t>
            </a:r>
          </a:p>
          <a:p>
            <a:r>
              <a:rPr lang="pt-BR" dirty="0"/>
              <a:t>Verifique se a taxa de transmissão está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38400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bps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dirty="0"/>
              <a:t> e envie o comando até obter a resposta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AT+VERSION?</a:t>
            </a:r>
            <a:r>
              <a:rPr lang="pt-BR" dirty="0"/>
              <a:t> para visualizar a versão do módulo HC-05;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AT+NAME?</a:t>
            </a:r>
            <a:r>
              <a:rPr lang="pt-BR" dirty="0"/>
              <a:t> para visualizar seu nome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AT+NAME=“Meu HC-05”</a:t>
            </a:r>
            <a:r>
              <a:rPr lang="pt-BR" dirty="0"/>
              <a:t> para alterar o nome;</a:t>
            </a:r>
          </a:p>
        </p:txBody>
      </p:sp>
    </p:spTree>
    <p:extLst>
      <p:ext uri="{BB962C8B-B14F-4D97-AF65-F5344CB8AC3E}">
        <p14:creationId xmlns:p14="http://schemas.microsoft.com/office/powerpoint/2010/main" val="4543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AT+PSWD?</a:t>
            </a:r>
            <a:r>
              <a:rPr lang="pt-BR" dirty="0"/>
              <a:t> para visualizar sua senha de acesso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AT+PSWD=“9999”</a:t>
            </a:r>
            <a:r>
              <a:rPr lang="pt-BR" dirty="0"/>
              <a:t> para alterar a senha;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AT+UART?</a:t>
            </a:r>
            <a:r>
              <a:rPr lang="pt-BR" dirty="0"/>
              <a:t> para visualizar sua taxa de transferência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AT+UART=9600,1,0</a:t>
            </a:r>
            <a:r>
              <a:rPr lang="pt-BR" dirty="0"/>
              <a:t> para alterar a taxa de transferência;</a:t>
            </a:r>
          </a:p>
        </p:txBody>
      </p:sp>
    </p:spTree>
    <p:extLst>
      <p:ext uri="{BB962C8B-B14F-4D97-AF65-F5344CB8AC3E}">
        <p14:creationId xmlns:p14="http://schemas.microsoft.com/office/powerpoint/2010/main" val="33403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AEA4-6178-4EA4-A128-1CA9D86A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3D19-EBE3-40B9-9859-7C6D78735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possível enviar dados do terminal de um celular para o módulo </a:t>
            </a:r>
            <a:r>
              <a:rPr lang="pt-BR" dirty="0" err="1"/>
              <a:t>bluetooth</a:t>
            </a:r>
            <a:r>
              <a:rPr lang="pt-BR" dirty="0"/>
              <a:t> HC-05 e ver esses dados no terminal serial do PC e vice-versa.</a:t>
            </a:r>
          </a:p>
          <a:p>
            <a:pPr marL="0" indent="0">
              <a:buNone/>
            </a:pPr>
            <a:r>
              <a:rPr lang="pt-BR" dirty="0"/>
              <a:t>Para que um celular se comunique com o módulo </a:t>
            </a:r>
            <a:r>
              <a:rPr lang="pt-BR" dirty="0" err="1"/>
              <a:t>bluetooth</a:t>
            </a:r>
            <a:r>
              <a:rPr lang="pt-BR" dirty="0"/>
              <a:t> HC-05, ele precisa de um aplicativo terminal </a:t>
            </a:r>
            <a:r>
              <a:rPr lang="pt-BR" dirty="0" err="1"/>
              <a:t>bluetooth</a:t>
            </a:r>
            <a:r>
              <a:rPr lang="pt-BR" dirty="0"/>
              <a:t> para transmitir e receber dados. Aplicativos de terminal </a:t>
            </a:r>
            <a:r>
              <a:rPr lang="pt-BR" dirty="0" err="1"/>
              <a:t>bluetooth</a:t>
            </a:r>
            <a:r>
              <a:rPr lang="pt-BR" dirty="0"/>
              <a:t> para Android e Windows podem ser encontrados em suas respectivas lojas.</a:t>
            </a:r>
          </a:p>
        </p:txBody>
      </p:sp>
    </p:spTree>
    <p:extLst>
      <p:ext uri="{BB962C8B-B14F-4D97-AF65-F5344CB8AC3E}">
        <p14:creationId xmlns:p14="http://schemas.microsoft.com/office/powerpoint/2010/main" val="12855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pic>
        <p:nvPicPr>
          <p:cNvPr id="3074" name="Picture 2" descr="Bluetooth Module Interfacing With Lap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839"/>
            <a:ext cx="10515600" cy="34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05BAD-D2EA-44D4-B170-ECB93EC8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38F9-DBA9-4C23-A573-9B14AB973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Então, para estabelecer uma comunicação via </a:t>
            </a:r>
            <a:r>
              <a:rPr lang="pt-BR" dirty="0" err="1"/>
              <a:t>bluetooth</a:t>
            </a:r>
            <a:r>
              <a:rPr lang="pt-BR" dirty="0"/>
              <a:t> entre um celular e um PC é necessário conectar o módulo </a:t>
            </a:r>
            <a:r>
              <a:rPr lang="pt-BR" dirty="0" err="1"/>
              <a:t>bluetooth</a:t>
            </a:r>
            <a:r>
              <a:rPr lang="pt-BR" dirty="0"/>
              <a:t> HC-05 a um conversor serial para USB que, por sua vez, deve ser conectado a um PC.</a:t>
            </a:r>
          </a:p>
          <a:p>
            <a:pPr marL="0" indent="0">
              <a:buNone/>
            </a:pPr>
            <a:r>
              <a:rPr lang="pt-BR" dirty="0"/>
              <a:t>Antes de iniciar a transmissão de dados entre os dois dispositivos </a:t>
            </a:r>
            <a:r>
              <a:rPr lang="pt-BR" dirty="0" err="1"/>
              <a:t>bluetooth</a:t>
            </a:r>
            <a:r>
              <a:rPr lang="pt-BR" dirty="0"/>
              <a:t>, é necessário parear o módulo Bluetooth HC-05 com o celular.</a:t>
            </a:r>
          </a:p>
        </p:txBody>
      </p:sp>
    </p:spTree>
    <p:extLst>
      <p:ext uri="{BB962C8B-B14F-4D97-AF65-F5344CB8AC3E}">
        <p14:creationId xmlns:p14="http://schemas.microsoft.com/office/powerpoint/2010/main" val="2759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9894-9956-4AA7-98FE-E49B614F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D63-A538-4ED2-B5B4-28C17464B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Transmitir dados do celular para o Arduino via </a:t>
            </a:r>
            <a:r>
              <a:rPr lang="pt-BR" dirty="0" err="1"/>
              <a:t>bluetooth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84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1 resistor 220 Ω;</a:t>
            </a:r>
          </a:p>
          <a:p>
            <a:r>
              <a:rPr lang="en-US" dirty="0"/>
              <a:t>1 LED;</a:t>
            </a:r>
          </a:p>
          <a:p>
            <a:r>
              <a:rPr lang="en-US" dirty="0"/>
              <a:t>7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B2EF0B-93A3-4534-8EAC-4D1ED947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40108"/>
              </p:ext>
            </p:extLst>
          </p:nvPr>
        </p:nvGraphicFramePr>
        <p:xfrm>
          <a:off x="838200" y="1825625"/>
          <a:ext cx="4502426" cy="260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 /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08234"/>
                  </a:ext>
                </a:extLst>
              </a:tr>
            </a:tbl>
          </a:graphicData>
        </a:graphic>
      </p:graphicFrame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8B6A9C1-05EA-4538-96B7-8A96941D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56" y="1409069"/>
            <a:ext cx="4851788" cy="54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char a;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Arduino");}</a:t>
            </a:r>
          </a:p>
        </p:txBody>
      </p:sp>
    </p:spTree>
    <p:extLst>
      <p:ext uri="{BB962C8B-B14F-4D97-AF65-F5344CB8AC3E}">
        <p14:creationId xmlns:p14="http://schemas.microsoft.com/office/powerpoint/2010/main" val="190955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(a=='*’)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(a=='.’)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Parear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Procure por um novo dispositivo Bluetooth em seu celular. O nome padrão é “HC-05”; 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na opção para parear o dispositivo. O número PIN padrão para o módulo HC-05 é 1234 ou 0000.</a:t>
            </a:r>
          </a:p>
        </p:txBody>
      </p:sp>
    </p:spTree>
    <p:extLst>
      <p:ext uri="{BB962C8B-B14F-4D97-AF65-F5344CB8AC3E}">
        <p14:creationId xmlns:p14="http://schemas.microsoft.com/office/powerpoint/2010/main" val="253635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o aplicativo “Bluetooth Terminal HC-05”;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F02D62-77E3-48C9-A57E-DB3876A9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65" y="2260951"/>
            <a:ext cx="4596671" cy="45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2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SCAN para encontrar o módulo HC-05;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sobre o nome dele para conectar o celular ao módulo HC-05;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504D3-4720-4396-A4D3-67AFEF57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1825625"/>
            <a:ext cx="2162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82948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FD64A-1F4D-4DA2-8AEB-01DB84FF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825625"/>
            <a:ext cx="2171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usado em muitos dispositivos como: fones de ouvido, controles de vídeo game, mouse, teclado e outros;</a:t>
            </a:r>
          </a:p>
          <a:p>
            <a:r>
              <a:rPr lang="pt-BR" dirty="0"/>
              <a:t>O sinal pode alcançar até 100 metros, dependendo do transmissor e receptor, atmosfera, condições geográficas e urbanas;</a:t>
            </a:r>
          </a:p>
          <a:p>
            <a:r>
              <a:rPr lang="pt-BR" dirty="0"/>
              <a:t>É um protocolo padronizado IEEE 802.15.1, por meio do qual pode-se construir redes pessoais sem fio (PAN - </a:t>
            </a:r>
            <a:r>
              <a:rPr lang="en-US" dirty="0"/>
              <a:t>Personal Area Network</a:t>
            </a:r>
            <a:r>
              <a:rPr lang="pt-BR" dirty="0"/>
              <a:t>). Ele usa Espalhamento Espectral por Saltos em Frequência (FHSS - </a:t>
            </a:r>
            <a:r>
              <a:rPr lang="pt-BR" dirty="0" err="1"/>
              <a:t>Frequency-Hopping</a:t>
            </a:r>
            <a:r>
              <a:rPr lang="pt-BR" dirty="0"/>
              <a:t> Spread Spectrum), tecnologia de rádio para enviar dados pelo ar.</a:t>
            </a:r>
          </a:p>
          <a:p>
            <a:r>
              <a:rPr lang="pt-BR" dirty="0"/>
              <a:t>Ele usa comunicação serial para se comunicar com outros dispositivos. Ele se comunica com micro controladores usando a portal serial (USART).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2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 ligar o LED; e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 desligar o LED.</a:t>
            </a:r>
          </a:p>
        </p:txBody>
      </p:sp>
    </p:spTree>
    <p:extLst>
      <p:ext uri="{BB962C8B-B14F-4D97-AF65-F5344CB8AC3E}">
        <p14:creationId xmlns:p14="http://schemas.microsoft.com/office/powerpoint/2010/main" val="1990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Abra o monitor serial da IDE Arduino;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Selecione o taxa de transmissão padrão de 9600 </a:t>
            </a:r>
            <a:r>
              <a:rPr lang="pt-BR" dirty="0" err="1"/>
              <a:t>bps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transmissão de dados é simples, basta digitar no aplicativo terminal Bluetooth do celular. Os caracteres serão enviados pela comunicação sem fio ao módulo Bluetooth HC-05, que os transmitirá automaticamente para o PC, via comunicação serial, que os exibirá no terminal. Da mesma forma é possível transmitir dados do PC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5579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transmissão de dados é simples, basta digitar no aplicativo terminal Bluetooth do celular.</a:t>
            </a:r>
          </a:p>
          <a:p>
            <a:pPr marL="0" indent="0">
              <a:buNone/>
            </a:pPr>
            <a:r>
              <a:rPr lang="pt-BR" dirty="0"/>
              <a:t>Os caracteres serão enviados pela comunicação sem fio ao módulo Bluetooth HC-05, que os transmitirá automaticamente para o PC, via comunicação serial. Assim, os caracteres serão exibidos monitor serial da IDE Arduino.</a:t>
            </a:r>
          </a:p>
          <a:p>
            <a:pPr marL="0" indent="0">
              <a:buNone/>
            </a:pPr>
            <a:r>
              <a:rPr lang="pt-BR" dirty="0"/>
              <a:t>Da mesma forma é possível digitar no monitor serial da IDE Arduino para transmiti-los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04811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Bluetooth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https://www.electronicwings.com/sensors-modules/bluetooth-module-hc-05-</a:t>
            </a:r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https://maker.pro/arduino/tutorial/bluetooth-basics-how-to-control-led-using-smartphone-arduino</a:t>
            </a:r>
            <a:endParaRPr lang="pt-BR" dirty="0"/>
          </a:p>
          <a:p>
            <a:r>
              <a:rPr lang="pt-BR" dirty="0">
                <a:hlinkClick r:id="rId4"/>
              </a:rPr>
              <a:t>https://howtomechatronics.com/tutorials/arduino/arduino-and-hc-05-bluetooth-module-tutorial/</a:t>
            </a:r>
            <a:endParaRPr lang="pt-BR" dirty="0"/>
          </a:p>
          <a:p>
            <a:r>
              <a:rPr lang="pt-BR" dirty="0">
                <a:hlinkClick r:id="rId5"/>
              </a:rPr>
              <a:t>http://www.instructables.com/id/Tutorial-Using-HC06-Bluetooth-to-Serial-Wireless-U/</a:t>
            </a:r>
            <a:endParaRPr lang="pt-BR" dirty="0"/>
          </a:p>
          <a:p>
            <a:r>
              <a:rPr lang="en-US" dirty="0">
                <a:hlinkClick r:id="rId6"/>
              </a:rPr>
              <a:t>https://www.instructables.com/id/AT-command-mode-of-HC-05-Bluetooth-module/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34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https://blogmasterwalkershop.com.br/arduino/como-usar-com-arduino-modulo-rele-5v-1-canal/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49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HC-05 é um módulo Bluetooth que foi projetado para comunicação sem fio. Este módulo pode ser usado no modo mestre ou escravo.</a:t>
            </a:r>
          </a:p>
        </p:txBody>
      </p:sp>
      <p:pic>
        <p:nvPicPr>
          <p:cNvPr id="1028" name="Picture 4" descr="HC-05 Bluetooth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1499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Os módulos seriais Bluetooth permitem que todos dispositivos, habilitados para uma comunicação serial, se comuniquem via Bluetooth.</a:t>
            </a:r>
          </a:p>
        </p:txBody>
      </p:sp>
      <p:pic>
        <p:nvPicPr>
          <p:cNvPr id="2050" name="Picture 2" descr="Bluetooth Module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8" y="1841499"/>
            <a:ext cx="562232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1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6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Key/EN: é usado para colocar o módulo no modo de </a:t>
            </a:r>
            <a:r>
              <a:rPr lang="pt-BR" dirty="0">
                <a:hlinkClick r:id="rId2"/>
              </a:rPr>
              <a:t>comandos AT</a:t>
            </a:r>
            <a:r>
              <a:rPr lang="pt-BR" dirty="0"/>
              <a:t>. Se </a:t>
            </a:r>
            <a:r>
              <a:rPr lang="pt-BR" dirty="0" err="1"/>
              <a:t>key</a:t>
            </a:r>
            <a:r>
              <a:rPr lang="pt-BR" dirty="0"/>
              <a:t>/EN é configurado para HIGH, então o módulo trabalhará no modo Comandos. Caso contrário, por padrão, ele permanece no modo Dados. A taxa de transmissão padrão do HC-05 no modo Comandos é 38400 </a:t>
            </a:r>
            <a:r>
              <a:rPr lang="pt-BR" dirty="0" err="1"/>
              <a:t>bps</a:t>
            </a:r>
            <a:r>
              <a:rPr lang="pt-BR" dirty="0"/>
              <a:t> e 9600 no modo Dados.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Dados: troca de dados entre dispositivos; e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Comandos: ele usa comandos AT que são usados para alterar configurações do módulo. Esses comandos são enviados pela porta do módulo serial (USART). </a:t>
            </a:r>
          </a:p>
        </p:txBody>
      </p:sp>
    </p:spTree>
    <p:extLst>
      <p:ext uri="{BB962C8B-B14F-4D97-AF65-F5344CB8AC3E}">
        <p14:creationId xmlns:p14="http://schemas.microsoft.com/office/powerpoint/2010/main" val="111363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VCC: conecte 5 ou 3,3 V neste pino;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TXD: transmite dados serialmente (dados recebidos via Bluetooth são transmitidos serialmente pelo pino TXD);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RXD: recebe dados serialmente (dados recebidos pelo pino RDX são transmitidos via Bluetooth); 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State</a:t>
            </a:r>
            <a:r>
              <a:rPr lang="pt-BR" dirty="0"/>
              <a:t>: ele diz se o módulo está conectado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19899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módulo HC-05 tem um LED vermelho que indica o status da conexão, se o Bluetooth está conectado ou não. Quando o módulo não está conectado, o LED fica piscando continuamente de maneira periódica. Quando está conectado a algum outro dispositivo Bluetooth, ele pisca a cada 2 segundos.</a:t>
            </a:r>
          </a:p>
          <a:p>
            <a:r>
              <a:rPr lang="pt-BR" dirty="0"/>
              <a:t>Este módulo trabalha em 3,3 V. Contudo, podemos conectá-lo a uma fonte de 5 V, visto que ele tem embutido um regulador de tensão de 5 para 3,3 V.</a:t>
            </a:r>
          </a:p>
          <a:p>
            <a:r>
              <a:rPr lang="pt-BR" dirty="0"/>
              <a:t>Como o módulo HC-05 trabalha com 3,3 V nos pinos RX/TX e o micro controlador pode detectar níveis de 3,3 V, não é necessário mudar o nível de transmissão do módulo HC-05. Mas nós precisamos mudar a voltagem de transmissão do micro controlador para o pino RX do módulo HC-05.</a:t>
            </a:r>
          </a:p>
        </p:txBody>
      </p:sp>
    </p:spTree>
    <p:extLst>
      <p:ext uri="{BB962C8B-B14F-4D97-AF65-F5344CB8AC3E}">
        <p14:creationId xmlns:p14="http://schemas.microsoft.com/office/powerpoint/2010/main" val="17970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queremos alterar configurações do módulo Bluetooth HC-05 como senha para conexão, taxa de transmissão, nome,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Para isso, o módulo HC-05 tem comandos AT;</a:t>
            </a:r>
          </a:p>
          <a:p>
            <a:r>
              <a:rPr lang="pt-BR" dirty="0"/>
              <a:t>Para usar o módulo HC-05 no modo Comando conecte o pino Key/EN a um sinal HIGH (VCC);</a:t>
            </a:r>
          </a:p>
          <a:p>
            <a:r>
              <a:rPr lang="pt-BR" dirty="0"/>
              <a:t>A taxa de transmissão padrão do módulo HC-05 no modo Comando é 38400 </a:t>
            </a:r>
            <a:r>
              <a:rPr lang="pt-BR" dirty="0" err="1"/>
              <a:t>bps</a:t>
            </a:r>
            <a:r>
              <a:rPr lang="pt-BR" dirty="0"/>
              <a:t>;</a:t>
            </a:r>
          </a:p>
          <a:p>
            <a:r>
              <a:rPr lang="pt-BR" dirty="0"/>
              <a:t>A seguir são relacionados alguns comandos AT usados para alterar configurações do módulo HC-05;</a:t>
            </a:r>
          </a:p>
          <a:p>
            <a:r>
              <a:rPr lang="pt-BR" dirty="0"/>
              <a:t>Para enviar estes comandos, é necessário conectar o módulo HC-05 ao PC por meio de um conversor serial para USB e transmitir estes comandos através do terminal serial do PC.</a:t>
            </a:r>
          </a:p>
        </p:txBody>
      </p:sp>
    </p:spTree>
    <p:extLst>
      <p:ext uri="{BB962C8B-B14F-4D97-AF65-F5344CB8AC3E}">
        <p14:creationId xmlns:p14="http://schemas.microsoft.com/office/powerpoint/2010/main" val="2861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1771</Words>
  <Application>Microsoft Office PowerPoint</Application>
  <PresentationFormat>Widescreen</PresentationFormat>
  <Paragraphs>187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Tema do Office</vt:lpstr>
      <vt:lpstr>Módulo Bluetooth HC-05</vt:lpstr>
      <vt:lpstr>Módulo Bluetooth HC-05</vt:lpstr>
      <vt:lpstr>Introdução</vt:lpstr>
      <vt:lpstr>Módulo Bluetooth HC-05</vt:lpstr>
      <vt:lpstr>Descrição dos pinos</vt:lpstr>
      <vt:lpstr>Descrição dos pinos</vt:lpstr>
      <vt:lpstr>Descrição dos pinos</vt:lpstr>
      <vt:lpstr>Informações</vt:lpstr>
      <vt:lpstr>Modo Comando</vt:lpstr>
      <vt:lpstr>Modo Comando</vt:lpstr>
      <vt:lpstr>Prática</vt:lpstr>
      <vt:lpstr>Montagem do circuito - componentes</vt:lpstr>
      <vt:lpstr>Montagem do circuito - conexões</vt:lpstr>
      <vt:lpstr>Ligar circuito</vt:lpstr>
      <vt:lpstr>Comandos AT</vt:lpstr>
      <vt:lpstr>Comandos AT</vt:lpstr>
      <vt:lpstr>Comunicação Bluetooth entre dispositivos</vt:lpstr>
      <vt:lpstr>Sistema de comunicação bluetooth</vt:lpstr>
      <vt:lpstr>Sistema de comunicação bluetooth</vt:lpstr>
      <vt:lpstr>Sistema de comunicação bluetooth</vt:lpstr>
      <vt:lpstr>Prática</vt:lpstr>
      <vt:lpstr>Montagem do circuito - componentes</vt:lpstr>
      <vt:lpstr>Montagem do circuito - conexões</vt:lpstr>
      <vt:lpstr>Enviar código</vt:lpstr>
      <vt:lpstr>Enviar código</vt:lpstr>
      <vt:lpstr>Parear módulo HC-05 e celular</vt:lpstr>
      <vt:lpstr>Conectar celular ao módulo HC-05</vt:lpstr>
      <vt:lpstr>Conectar celular ao módulo HC-05</vt:lpstr>
      <vt:lpstr>Conectar celular ao módulo HC-05</vt:lpstr>
      <vt:lpstr>Conectar celular ao módulo HC-05</vt:lpstr>
      <vt:lpstr>Conectar PC ao módulo HC-05 e celular</vt:lpstr>
      <vt:lpstr>Conectar PC ao módulo HC-05 e celular</vt:lpstr>
      <vt:lpstr>Referências Bluetooth</vt:lpstr>
      <vt:lpstr>Referências Relé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SALMO MARQUES DA SILVA JUNIOR</dc:creator>
  <cp:lastModifiedBy>Salmo Marques da Silva Júnior</cp:lastModifiedBy>
  <cp:revision>70</cp:revision>
  <dcterms:created xsi:type="dcterms:W3CDTF">2019-11-01T20:07:11Z</dcterms:created>
  <dcterms:modified xsi:type="dcterms:W3CDTF">2019-11-04T21:41:15Z</dcterms:modified>
</cp:coreProperties>
</file>