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5" r:id="rId3"/>
    <p:sldId id="312" r:id="rId4"/>
    <p:sldId id="316" r:id="rId5"/>
    <p:sldId id="317" r:id="rId6"/>
    <p:sldId id="313" r:id="rId7"/>
    <p:sldId id="319" r:id="rId8"/>
    <p:sldId id="314" r:id="rId9"/>
    <p:sldId id="318" r:id="rId10"/>
    <p:sldId id="320" r:id="rId11"/>
    <p:sldId id="30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36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19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7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98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83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3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28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poo-programacao-orientada-a-objeto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 fontScale="90000"/>
          </a:bodyPr>
          <a:lstStyle/>
          <a:p>
            <a:r>
              <a:rPr lang="pt-BR" dirty="0"/>
              <a:t>Programação Orientada a Objetos (POO)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2"/>
    </mc:Choice>
    <mc:Fallback xmlns="">
      <p:transition spd="slow" advTm="172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a característica de produzir resultados diferentes ao invocar o mesmo método de objetos de tipos diferentes, porém, relacionados em uma mesma hierarquia de classes.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2157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Xavier, G. F. C. </a:t>
            </a:r>
            <a:r>
              <a:rPr lang="pt-BR" b="1" dirty="0"/>
              <a:t>Orientação a Objetos</a:t>
            </a:r>
            <a:r>
              <a:rPr lang="pt-BR" dirty="0"/>
              <a:t>. In: Lógica de Programação. Editora Senac São Paulo, 1999.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Henrique, J. </a:t>
            </a:r>
            <a:r>
              <a:rPr lang="pt-BR" b="1" dirty="0"/>
              <a:t>POO: o que é programação orientada a objetos?</a:t>
            </a:r>
            <a:r>
              <a:rPr lang="pt-BR" dirty="0"/>
              <a:t> Disponível em: </a:t>
            </a:r>
            <a:r>
              <a:rPr lang="pt-BR" dirty="0">
                <a:hlinkClick r:id="rId3"/>
              </a:rPr>
              <a:t>https://www.alura.com.br/artigos/</a:t>
            </a:r>
            <a:r>
              <a:rPr lang="pt-BR" dirty="0" err="1">
                <a:hlinkClick r:id="rId3"/>
              </a:rPr>
              <a:t>poo</a:t>
            </a:r>
            <a:r>
              <a:rPr lang="pt-BR" dirty="0">
                <a:hlinkClick r:id="rId3"/>
              </a:rPr>
              <a:t>-</a:t>
            </a:r>
            <a:r>
              <a:rPr lang="pt-BR" dirty="0" err="1">
                <a:hlinkClick r:id="rId3"/>
              </a:rPr>
              <a:t>programacao</a:t>
            </a:r>
            <a:r>
              <a:rPr lang="pt-BR" dirty="0">
                <a:hlinkClick r:id="rId3"/>
              </a:rPr>
              <a:t>-orientada-a-objetos</a:t>
            </a:r>
            <a:r>
              <a:rPr lang="pt-BR" dirty="0"/>
              <a:t>. Último acesso em: 04/09/2020.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err="1"/>
              <a:t>DevMedia</a:t>
            </a:r>
            <a:r>
              <a:rPr lang="pt-BR" dirty="0"/>
              <a:t>. </a:t>
            </a:r>
            <a:r>
              <a:rPr lang="pt-BR" b="1" dirty="0"/>
              <a:t>Os 4 pilares da Programação Orientada a Objetos.</a:t>
            </a:r>
            <a:r>
              <a:rPr lang="pt-BR" dirty="0"/>
              <a:t> Disponível em: https://www.devmedia.com.br/os-4-pilares-da-programacao-orientada-a-objetos/9264</a:t>
            </a:r>
          </a:p>
          <a:p>
            <a:pPr marL="514350" indent="-514350" algn="l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principal conceito de Orientação a Objetos (OO) nasce da necessidade de representar um item do mundo real (seja concreto ou abstrato) presente em um contexto específico que será abordado no desenvolvimento de um sistema.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61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classes e objetos?</a:t>
            </a:r>
          </a:p>
        </p:txBody>
      </p:sp>
      <p:pic>
        <p:nvPicPr>
          <p:cNvPr id="1026" name="Picture 2" descr="Imagem com dois retângulos lado a lado. O primeiro representa uma classe, apenas contorno do desenho de um carro; o segundo representa um objeto, com três carros desenhados.">
            <a:extLst>
              <a:ext uri="{FF2B5EF4-FFF2-40B4-BE49-F238E27FC236}">
                <a16:creationId xmlns:a16="http://schemas.microsoft.com/office/drawing/2014/main" id="{416C6E33-87CC-47A0-9FA3-9301DA790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337" y="1387158"/>
            <a:ext cx="6089327" cy="42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abstração;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encapsulamento;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herança;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polimorfismo.</a:t>
            </a:r>
          </a:p>
        </p:txBody>
      </p:sp>
    </p:spTree>
    <p:extLst>
      <p:ext uri="{BB962C8B-B14F-4D97-AF65-F5344CB8AC3E}">
        <p14:creationId xmlns:p14="http://schemas.microsoft.com/office/powerpoint/2010/main" val="34018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o nome dado à técnica de análise de um contexto do mundo real para criar representações no desenvolvimento de soluções informatizadas.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057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</a:t>
            </a:r>
          </a:p>
        </p:txBody>
      </p:sp>
      <p:pic>
        <p:nvPicPr>
          <p:cNvPr id="2050" name="Picture 2" descr="Desenho de um carro, representando a classe &quot;carro&quot;, com os métodos e atributos da classe escritos dentro do desenho">
            <a:extLst>
              <a:ext uri="{FF2B5EF4-FFF2-40B4-BE49-F238E27FC236}">
                <a16:creationId xmlns:a16="http://schemas.microsoft.com/office/drawing/2014/main" id="{9E62DAF1-F440-4376-98EE-64AB2D24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93" y="1267627"/>
            <a:ext cx="5437414" cy="432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OO prevê que uma classe possa “passar” suas características e comportamentos para outras classes por meio do recurso da herança. Como gerações posteriores agregam características e conhecimento das gerações anteriores no mundo real.</a:t>
            </a:r>
          </a:p>
        </p:txBody>
      </p:sp>
    </p:spTree>
    <p:extLst>
      <p:ext uri="{BB962C8B-B14F-4D97-AF65-F5344CB8AC3E}">
        <p14:creationId xmlns:p14="http://schemas.microsoft.com/office/powerpoint/2010/main" val="94662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pic>
        <p:nvPicPr>
          <p:cNvPr id="3074" name="Picture 2" descr="Imagem representando a taxonomia de animais. Nele, uma hierarquia com a classe &quot;Animal&quot;, que é o primeiro nível da hierarquia, com as classes &quot;Mamífero&quot; e &quot;Ave&quot; que herdam de &quot;Animal&quot; e, no último nível, as classes &quot;Cachorro&quot; e &quot;Homem&quot; herdando de &quot;Mamífero&quot; e &quot;Beija-flor&quot; herdando de &quot;Ave&quot;. Imagem encontrada no Google Imagens.">
            <a:extLst>
              <a:ext uri="{FF2B5EF4-FFF2-40B4-BE49-F238E27FC236}">
                <a16:creationId xmlns:a16="http://schemas.microsoft.com/office/drawing/2014/main" id="{9F4011FE-2B60-4987-9333-A4341C98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9" y="1387928"/>
            <a:ext cx="6566762" cy="414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5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em ocultar (encapsular – colocar em “cápsulas”) dados – atributos ou métodos – dentro das classes, permitindo que eles sejam manipulados somente por operações (métodos) especializadas ou dedicadas a esse fim.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56989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317</Words>
  <Application>Microsoft Office PowerPoint</Application>
  <PresentationFormat>Widescreen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Tema do Office</vt:lpstr>
      <vt:lpstr>Programação Orientada a Objetos (POO)</vt:lpstr>
      <vt:lpstr>Orientação a Objetos</vt:lpstr>
      <vt:lpstr>O que são classes e objetos?</vt:lpstr>
      <vt:lpstr>Principais Características</vt:lpstr>
      <vt:lpstr>Abstração</vt:lpstr>
      <vt:lpstr>Abstração</vt:lpstr>
      <vt:lpstr>Herança</vt:lpstr>
      <vt:lpstr>Herança</vt:lpstr>
      <vt:lpstr>Encapsulamento</vt:lpstr>
      <vt:lpstr>Polimorfismo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489</cp:revision>
  <dcterms:created xsi:type="dcterms:W3CDTF">2017-01-10T17:35:04Z</dcterms:created>
  <dcterms:modified xsi:type="dcterms:W3CDTF">2020-09-04T14:56:46Z</dcterms:modified>
</cp:coreProperties>
</file>