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7" r:id="rId3"/>
    <p:sldId id="308" r:id="rId4"/>
    <p:sldId id="311" r:id="rId5"/>
    <p:sldId id="310" r:id="rId6"/>
    <p:sldId id="309" r:id="rId7"/>
    <p:sldId id="315" r:id="rId8"/>
    <p:sldId id="312" r:id="rId9"/>
    <p:sldId id="313" r:id="rId10"/>
    <p:sldId id="314" r:id="rId11"/>
    <p:sldId id="30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282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2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3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2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5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9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7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03/09/2020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poo-programacao-orientada-a-objeto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2"/>
    </mc:Choice>
    <mc:Fallback xmlns="">
      <p:transition spd="slow" advTm="172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3074" name="Picture 2" descr="Imagem representando a taxonomia de animais. Nele, uma hierarquia com a classe &quot;Animal&quot;, que é o primeiro nível da hierarquia, com as classes &quot;Mamífero&quot; e &quot;Ave&quot; que herdam de &quot;Animal&quot; e, no último nível, as classes &quot;Cachorro&quot; e &quot;Homem&quot; herdando de &quot;Mamífero&quot; e &quot;Beija-flor&quot; herdando de &quot;Ave&quot;. Imagem encontrada no Google Imagens.">
            <a:extLst>
              <a:ext uri="{FF2B5EF4-FFF2-40B4-BE49-F238E27FC236}">
                <a16:creationId xmlns:a16="http://schemas.microsoft.com/office/drawing/2014/main" id="{9F4011FE-2B60-4987-9333-A4341C98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9" y="1387928"/>
            <a:ext cx="6566762" cy="414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4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3"/>
              </a:rPr>
              <a:t>https://www.alura.com.br/artigos/poo-programacao-orientada-a-objetos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https://www.devmedia.com.br/os-4-pilares-da-programacao-orientada-a-objetos/9264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React</a:t>
            </a:r>
            <a:r>
              <a:rPr lang="pt-BR" dirty="0"/>
              <a:t>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biblioteca </a:t>
            </a:r>
            <a:r>
              <a:rPr lang="pt-BR" dirty="0" err="1"/>
              <a:t>JavaScript</a:t>
            </a:r>
            <a:r>
              <a:rPr lang="pt-BR" dirty="0"/>
              <a:t> para construir interfaces de usuário.</a:t>
            </a:r>
          </a:p>
          <a:p>
            <a:r>
              <a:rPr lang="pt-BR" dirty="0"/>
              <a:t>Aplicativos </a:t>
            </a:r>
            <a:r>
              <a:rPr lang="pt-BR" dirty="0" err="1"/>
              <a:t>React</a:t>
            </a:r>
            <a:r>
              <a:rPr lang="pt-BR" dirty="0"/>
              <a:t> são executados nos navegadores.</a:t>
            </a:r>
          </a:p>
          <a:p>
            <a:r>
              <a:rPr lang="pt-BR" dirty="0"/>
              <a:t>As páginas são compostas por componentes.</a:t>
            </a:r>
          </a:p>
        </p:txBody>
      </p:sp>
    </p:spTree>
    <p:extLst>
      <p:ext uri="{BB962C8B-B14F-4D97-AF65-F5344CB8AC3E}">
        <p14:creationId xmlns:p14="http://schemas.microsoft.com/office/powerpoint/2010/main" val="12740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componentes?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Itens da página responsáveis por: armazenar e manipular dados; ou apenas apresentar conteúdo.</a:t>
            </a:r>
          </a:p>
          <a:p>
            <a:r>
              <a:rPr lang="pt-BR" dirty="0"/>
              <a:t>São trechos de código reutilizáveis.</a:t>
            </a:r>
          </a:p>
        </p:txBody>
      </p:sp>
    </p:spTree>
    <p:extLst>
      <p:ext uri="{BB962C8B-B14F-4D97-AF65-F5344CB8AC3E}">
        <p14:creationId xmlns:p14="http://schemas.microsoft.com/office/powerpoint/2010/main" val="77010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SPAs</a:t>
            </a:r>
            <a:r>
              <a:rPr lang="pt-BR" dirty="0"/>
              <a:t>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aplicação que interage com o navegador dinamicamente atualizando a página atual com novos dados do servidor ao invés de carregar novas páginas inteiras.</a:t>
            </a:r>
          </a:p>
        </p:txBody>
      </p:sp>
    </p:spTree>
    <p:extLst>
      <p:ext uri="{BB962C8B-B14F-4D97-AF65-F5344CB8AC3E}">
        <p14:creationId xmlns:p14="http://schemas.microsoft.com/office/powerpoint/2010/main" val="66814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familiaridade básica com HTML e CSS;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conhecimento básico de </a:t>
            </a:r>
            <a:r>
              <a:rPr lang="pt-BR" dirty="0" err="1"/>
              <a:t>JavaScript</a:t>
            </a:r>
            <a:r>
              <a:rPr lang="pt-BR" dirty="0"/>
              <a:t> e programação;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entendimento básico do 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- DOM);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familiaridade com a sintaxe ES6 (</a:t>
            </a:r>
            <a:r>
              <a:rPr lang="pt-BR" dirty="0" err="1"/>
              <a:t>ECMAScript</a:t>
            </a:r>
            <a:r>
              <a:rPr lang="pt-BR" dirty="0"/>
              <a:t> 6);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Node.js e </a:t>
            </a:r>
            <a:r>
              <a:rPr lang="pt-BR" dirty="0" err="1"/>
              <a:t>npm</a:t>
            </a:r>
            <a:r>
              <a:rPr lang="pt-BR" dirty="0"/>
              <a:t> instalados globalmente.</a:t>
            </a:r>
          </a:p>
        </p:txBody>
      </p:sp>
    </p:spTree>
    <p:extLst>
      <p:ext uri="{BB962C8B-B14F-4D97-AF65-F5344CB8AC3E}">
        <p14:creationId xmlns:p14="http://schemas.microsoft.com/office/powerpoint/2010/main" val="25732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criar um aplicativo?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Navegue até o diretório desejado, via terminal de comando, e execute o comando:</a:t>
            </a:r>
          </a:p>
          <a:p>
            <a:r>
              <a:rPr lang="pt-BR" b="1" dirty="0" err="1"/>
              <a:t>npx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-</a:t>
            </a:r>
            <a:r>
              <a:rPr lang="pt-BR" b="1" dirty="0" err="1"/>
              <a:t>react</a:t>
            </a:r>
            <a:r>
              <a:rPr lang="pt-BR" b="1" dirty="0"/>
              <a:t>-app</a:t>
            </a:r>
            <a:r>
              <a:rPr lang="pt-BR" dirty="0"/>
              <a:t> &lt;nome-do-aplicativo&gt;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8043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 estilo de programação que enfatiza os dados em detrimento das ações.</a:t>
            </a:r>
          </a:p>
          <a:p>
            <a:r>
              <a:rPr lang="pt-BR" dirty="0"/>
              <a:t>Seu foco principal está na transposição para um sistema de informação de um contexto específico do mundo real no qual existem objetos que interagem entre si e que possuem características, comportamentos e responsabilidades.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2613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classes e objetos?</a:t>
            </a:r>
          </a:p>
        </p:txBody>
      </p:sp>
      <p:pic>
        <p:nvPicPr>
          <p:cNvPr id="1026" name="Picture 2" descr="Imagem com dois retângulos lado a lado. O primeiro representa uma classe, apenas contorno do desenho de um carro; o segundo representa um objeto, com três carros desenhados.">
            <a:extLst>
              <a:ext uri="{FF2B5EF4-FFF2-40B4-BE49-F238E27FC236}">
                <a16:creationId xmlns:a16="http://schemas.microsoft.com/office/drawing/2014/main" id="{416C6E33-87CC-47A0-9FA3-9301DA790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37" y="1387158"/>
            <a:ext cx="6089327" cy="42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2050" name="Picture 2" descr="Desenho de um carro, representando a classe &quot;carro&quot;, com os métodos e atributos da classe escritos dentro do desenho">
            <a:extLst>
              <a:ext uri="{FF2B5EF4-FFF2-40B4-BE49-F238E27FC236}">
                <a16:creationId xmlns:a16="http://schemas.microsoft.com/office/drawing/2014/main" id="{9E62DAF1-F440-4376-98EE-64AB2D24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93" y="1267627"/>
            <a:ext cx="5437414" cy="432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65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5825</TotalTime>
  <Words>271</Words>
  <Application>Microsoft Office PowerPoint</Application>
  <PresentationFormat>Widescreen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Tema do Office</vt:lpstr>
      <vt:lpstr>React</vt:lpstr>
      <vt:lpstr>O que é React?</vt:lpstr>
      <vt:lpstr>O que são componentes?</vt:lpstr>
      <vt:lpstr>O que são SPAs?</vt:lpstr>
      <vt:lpstr>Pré-requisitos</vt:lpstr>
      <vt:lpstr>Como criar um aplicativo?</vt:lpstr>
      <vt:lpstr>Programação orientada a objetos</vt:lpstr>
      <vt:lpstr>O que são classes e objetos?</vt:lpstr>
      <vt:lpstr>Encapsulamento</vt:lpstr>
      <vt:lpstr>Encapsulamento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477</cp:revision>
  <dcterms:created xsi:type="dcterms:W3CDTF">2017-01-10T17:35:04Z</dcterms:created>
  <dcterms:modified xsi:type="dcterms:W3CDTF">2020-09-04T00:30:16Z</dcterms:modified>
</cp:coreProperties>
</file>