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6214E54-B41B-4F55-A320-87292413B83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5BBA99-14BB-443A-B76D-551F52FF121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CD7C2C0-7722-433A-8351-F9D16B34DE7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6A40F5-EE5A-4B72-A20A-A45CABA8854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45400-D6EC-41F8-B3D6-B9AC6387901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1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B33D91-D37A-40BA-9726-21321948EAA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3F70BE-C016-499A-8CB9-F6771F9A179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F1957-7097-4FDF-86A5-FE287AF8272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8880" cy="15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2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permite usar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back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-end.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5184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libuv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utilizar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multi-threads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Non-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blocking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I/O: permite o retorno em partes. Sem perda de conexão após um retorno.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https://nodejs.org/en/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No Windows, não esqueça de aceitar a instalação 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Chocolatey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durante a instalação do Node.js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Instalando NodeJS no Windows/Linux | Alura Cursos Online">
            <a:extLst>
              <a:ext uri="{FF2B5EF4-FFF2-40B4-BE49-F238E27FC236}">
                <a16:creationId xmlns:a16="http://schemas.microsoft.com/office/drawing/2014/main" id="{C2C072C5-3165-4E98-A446-CB85443D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5" y="3160450"/>
            <a:ext cx="4134669" cy="32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24280"/>
            <a:ext cx="120214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7520" y="1290960"/>
            <a:ext cx="117036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  <a:hlinkClick r:id="rId5"/>
              </a:rPr>
              <a:t>https://yarnpkg.com/getting-started/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2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https://expressjs.com/en/starter/installing.html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6071</TotalTime>
  <Words>287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482</cp:revision>
  <dcterms:created xsi:type="dcterms:W3CDTF">2017-01-10T17:35:04Z</dcterms:created>
  <dcterms:modified xsi:type="dcterms:W3CDTF">2021-06-02T01:33:49Z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