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5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8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Qualidade de Jogos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Schultz, C.P.; Bryant, R.; Langdell, T. </a:t>
            </a:r>
            <a:r>
              <a:rPr lang="en-US" b="1" dirty="0"/>
              <a:t>Game Testing All in One</a:t>
            </a:r>
            <a:r>
              <a:rPr lang="en-US" dirty="0"/>
              <a:t>. Thompson Course Technology. 2005.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qualidade de um software pode ser determinada por seu desempenho ao realizar as funções para as quais ele foi desenvolvido.</a:t>
            </a:r>
          </a:p>
          <a:p>
            <a:r>
              <a:rPr lang="pt-BR" dirty="0"/>
              <a:t>No caso de jogos, incluímos a experiência do jogador e a implementação das características do jogo.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Indicadores de Qualidade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da história;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da mecânica;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dos efeitos sonoros e visuais;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Beleza do estilo visual;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de humor e de elementos fora da realidade;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de inteligência artificial;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Interface fácil de usar e entender.</a:t>
            </a:r>
          </a:p>
        </p:txBody>
      </p:sp>
    </p:spTree>
    <p:extLst>
      <p:ext uri="{BB962C8B-B14F-4D97-AF65-F5344CB8AC3E}">
        <p14:creationId xmlns:p14="http://schemas.microsoft.com/office/powerpoint/2010/main" val="17775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equipe </a:t>
            </a:r>
            <a:r>
              <a:rPr lang="pt-BR" b="1" dirty="0"/>
              <a:t>Garantia de Qualidade de Software</a:t>
            </a:r>
            <a:r>
              <a:rPr lang="pt-BR" dirty="0"/>
              <a:t>, entre outras atribuições, deve garantir que o projeto dos produtos siga os formatos corretos.</a:t>
            </a:r>
          </a:p>
          <a:p>
            <a:r>
              <a:rPr lang="pt-BR" b="1" dirty="0"/>
              <a:t>Normas de interface de usuário</a:t>
            </a:r>
            <a:r>
              <a:rPr lang="pt-BR" dirty="0"/>
              <a:t> e </a:t>
            </a:r>
            <a:r>
              <a:rPr lang="pt-BR" b="1" dirty="0"/>
              <a:t>normas de código</a:t>
            </a:r>
            <a:r>
              <a:rPr lang="pt-BR" dirty="0"/>
              <a:t> são dois tipos de normas aplicáveis a jogos.</a:t>
            </a:r>
          </a:p>
        </p:txBody>
      </p:sp>
    </p:spTree>
    <p:extLst>
      <p:ext uri="{BB962C8B-B14F-4D97-AF65-F5344CB8AC3E}">
        <p14:creationId xmlns:p14="http://schemas.microsoft.com/office/powerpoint/2010/main" val="40006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</a:t>
            </a:r>
            <a:r>
              <a:rPr lang="pt-BR" dirty="0"/>
              <a:t>de Interface de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Normas derivadas de Rob </a:t>
            </a:r>
            <a:r>
              <a:rPr lang="pt-BR" dirty="0" err="1"/>
              <a:t>Caminos</a:t>
            </a:r>
            <a:r>
              <a:rPr lang="pt-BR" dirty="0"/>
              <a:t>’ 2004 GDC </a:t>
            </a:r>
            <a:r>
              <a:rPr lang="pt-BR" dirty="0" err="1"/>
              <a:t>presentation</a:t>
            </a:r>
            <a:r>
              <a:rPr lang="pt-BR" dirty="0"/>
              <a:t> “Cross-Platform </a:t>
            </a:r>
            <a:r>
              <a:rPr lang="pt-BR" dirty="0" err="1"/>
              <a:t>User</a:t>
            </a:r>
            <a:r>
              <a:rPr lang="pt-BR" dirty="0"/>
              <a:t> Interface </a:t>
            </a:r>
            <a:r>
              <a:rPr lang="pt-BR" dirty="0" err="1"/>
              <a:t>Development</a:t>
            </a:r>
            <a:r>
              <a:rPr lang="pt-BR" dirty="0"/>
              <a:t>”: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Usar texto grande e denso mesmo que isso demande a criação de uma nova página;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Manter todas as letras no mesmo tamanho;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Evite usar letras minúsculas. A invés disso, use versalete;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Use </a:t>
            </a:r>
            <a:r>
              <a:rPr lang="pt-BR" dirty="0"/>
              <a:t>texto </a:t>
            </a:r>
            <a:r>
              <a:rPr lang="pt-BR" dirty="0" smtClean="0"/>
              <a:t>vetorial sempre que possível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78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de Interface de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Teclados na tela devem ter a aparência de um teclado real;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Teclados na tela devem ter as letras organizadas alfabeticamente;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Separe alfabeto, símbolos e acentos em teclados diferentes;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Funções comuns como </a:t>
            </a:r>
            <a:r>
              <a:rPr lang="pt-BR" dirty="0" err="1"/>
              <a:t>Enter</a:t>
            </a:r>
            <a:r>
              <a:rPr lang="pt-BR" dirty="0"/>
              <a:t>, Espaço, </a:t>
            </a:r>
            <a:r>
              <a:rPr lang="pt-BR" dirty="0" err="1"/>
              <a:t>Backspace</a:t>
            </a:r>
            <a:r>
              <a:rPr lang="pt-BR" dirty="0"/>
              <a:t>, Fixa e Shift devem ser mapeadas para botões do controle;</a:t>
            </a:r>
          </a:p>
        </p:txBody>
      </p:sp>
    </p:spTree>
    <p:extLst>
      <p:ext uri="{BB962C8B-B14F-4D97-AF65-F5344CB8AC3E}">
        <p14:creationId xmlns:p14="http://schemas.microsoft.com/office/powerpoint/2010/main" val="31327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de Interface de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Associe as funções Espaço e </a:t>
            </a:r>
            <a:r>
              <a:rPr lang="pt-BR" dirty="0" err="1"/>
              <a:t>Backspace</a:t>
            </a:r>
            <a:r>
              <a:rPr lang="pt-BR" dirty="0"/>
              <a:t> aos </a:t>
            </a:r>
            <a:r>
              <a:rPr lang="pt-BR" i="1" dirty="0" err="1"/>
              <a:t>shoulder</a:t>
            </a:r>
            <a:r>
              <a:rPr lang="pt-BR" i="1" dirty="0"/>
              <a:t> </a:t>
            </a:r>
            <a:r>
              <a:rPr lang="pt-BR" i="1" dirty="0" err="1" smtClean="0"/>
              <a:t>buttons</a:t>
            </a:r>
            <a:r>
              <a:rPr lang="pt-BR" dirty="0" smtClean="0"/>
              <a:t> </a:t>
            </a:r>
            <a:r>
              <a:rPr lang="pt-BR" dirty="0"/>
              <a:t>esquerdo e direito, respectivamente;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Os menus devem ocupar uma única tela;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cursor deve destacar o item de menu selecionado no momento;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Evite menus horizontais;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Menus verticais não devem ter mais de 8 itens;</a:t>
            </a:r>
          </a:p>
        </p:txBody>
      </p:sp>
    </p:spTree>
    <p:extLst>
      <p:ext uri="{BB962C8B-B14F-4D97-AF65-F5344CB8AC3E}">
        <p14:creationId xmlns:p14="http://schemas.microsoft.com/office/powerpoint/2010/main" val="20660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de Interface de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Os menus devem ser cíclicos;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Deixe espaço excedente para os textos;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Coloque os botões próximos de suas funcionalidades;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Faça a correspondência entre os ícones dos botões com os botões do controle;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Separe as funções de movimento das demais.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de </a:t>
            </a:r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Evitam a introdução de erros no código: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Convenções para nomenclatura de arquivos;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Arquivos de cabeçalho;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Estilos de comentários e </a:t>
            </a:r>
            <a:r>
              <a:rPr lang="pt-BR" dirty="0" err="1" smtClean="0"/>
              <a:t>indentações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Uso de macros e constantes;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Uso de variáveis globais.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432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Tema do Office</vt:lpstr>
      <vt:lpstr>Qualidade de Jogos</vt:lpstr>
      <vt:lpstr>O que é?</vt:lpstr>
      <vt:lpstr>Alguns Indicadores de Qualidade</vt:lpstr>
      <vt:lpstr>Normas</vt:lpstr>
      <vt:lpstr>Normas de Interface de Usuário</vt:lpstr>
      <vt:lpstr>Normas de Interface de Usuário</vt:lpstr>
      <vt:lpstr>Normas de Interface de Usuário</vt:lpstr>
      <vt:lpstr>Normas de Interface de Usuário</vt:lpstr>
      <vt:lpstr>Normas de Código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359</cp:revision>
  <dcterms:created xsi:type="dcterms:W3CDTF">2017-01-10T17:35:04Z</dcterms:created>
  <dcterms:modified xsi:type="dcterms:W3CDTF">2019-10-07T20:38:09Z</dcterms:modified>
</cp:coreProperties>
</file>