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07" r:id="rId3"/>
    <p:sldId id="308" r:id="rId4"/>
    <p:sldId id="311" r:id="rId5"/>
    <p:sldId id="310" r:id="rId6"/>
    <p:sldId id="309" r:id="rId7"/>
    <p:sldId id="306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2" autoAdjust="0"/>
    <p:restoredTop sz="82338" autoAdjust="0"/>
  </p:normalViewPr>
  <p:slideViewPr>
    <p:cSldViewPr snapToGrid="0">
      <p:cViewPr varScale="1">
        <p:scale>
          <a:sx n="59" d="100"/>
          <a:sy n="59" d="100"/>
        </p:scale>
        <p:origin x="124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424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937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39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225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954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577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dirty="0" err="1"/>
              <a:t>React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Salmo Marques da Silva Júnior</a:t>
            </a:r>
          </a:p>
          <a:p>
            <a:r>
              <a:rPr lang="pt-BR" dirty="0"/>
              <a:t>salmo.sjunior@sp.senac.br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12"/>
    </mc:Choice>
    <mc:Fallback xmlns="">
      <p:transition spd="slow" advTm="1721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React</a:t>
            </a:r>
            <a:r>
              <a:rPr lang="pt-BR" dirty="0"/>
              <a:t>?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biblioteca </a:t>
            </a:r>
            <a:r>
              <a:rPr lang="pt-BR" dirty="0" err="1"/>
              <a:t>JavaScript</a:t>
            </a:r>
            <a:r>
              <a:rPr lang="pt-BR" dirty="0"/>
              <a:t> para construir interfaces de usuário.</a:t>
            </a:r>
          </a:p>
          <a:p>
            <a:r>
              <a:rPr lang="pt-BR" dirty="0"/>
              <a:t>Aplicativos </a:t>
            </a:r>
            <a:r>
              <a:rPr lang="pt-BR" dirty="0" err="1"/>
              <a:t>React</a:t>
            </a:r>
            <a:r>
              <a:rPr lang="pt-BR" dirty="0"/>
              <a:t> são executados nos navegadores.</a:t>
            </a:r>
          </a:p>
          <a:p>
            <a:r>
              <a:rPr lang="pt-BR" dirty="0"/>
              <a:t>As páginas são compostas por componentes.</a:t>
            </a:r>
          </a:p>
        </p:txBody>
      </p:sp>
    </p:spTree>
    <p:extLst>
      <p:ext uri="{BB962C8B-B14F-4D97-AF65-F5344CB8AC3E}">
        <p14:creationId xmlns:p14="http://schemas.microsoft.com/office/powerpoint/2010/main" val="127408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componentes?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Itens da página responsáveis por: armazenar e manipular dados; ou apenas apresentar conteúdo.</a:t>
            </a:r>
          </a:p>
          <a:p>
            <a:r>
              <a:rPr lang="pt-BR" dirty="0"/>
              <a:t>São trechos de código reutilizáveis.</a:t>
            </a:r>
          </a:p>
        </p:txBody>
      </p:sp>
    </p:spTree>
    <p:extLst>
      <p:ext uri="{BB962C8B-B14F-4D97-AF65-F5344CB8AC3E}">
        <p14:creationId xmlns:p14="http://schemas.microsoft.com/office/powerpoint/2010/main" val="77010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</a:t>
            </a:r>
            <a:r>
              <a:rPr lang="pt-BR" dirty="0" err="1"/>
              <a:t>SPAs</a:t>
            </a:r>
            <a:r>
              <a:rPr lang="pt-BR" dirty="0"/>
              <a:t>?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uma aplicação que interage com o navegador dinamicamente atualizando a página atual com novos dados do servidor ao invés de carregar novas páginas inteiras.</a:t>
            </a:r>
          </a:p>
        </p:txBody>
      </p:sp>
    </p:spTree>
    <p:extLst>
      <p:ext uri="{BB962C8B-B14F-4D97-AF65-F5344CB8AC3E}">
        <p14:creationId xmlns:p14="http://schemas.microsoft.com/office/powerpoint/2010/main" val="668148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Pré-requisitos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familiaridade básica com HTML e CSS;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conhecimento básico de </a:t>
            </a:r>
            <a:r>
              <a:rPr lang="pt-BR" dirty="0" err="1"/>
              <a:t>JavaScript</a:t>
            </a:r>
            <a:r>
              <a:rPr lang="pt-BR" dirty="0"/>
              <a:t> e programação;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entendimento básico do DOM (</a:t>
            </a:r>
            <a:r>
              <a:rPr lang="pt-BR" dirty="0" err="1"/>
              <a:t>Document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Model</a:t>
            </a:r>
            <a:r>
              <a:rPr lang="pt-BR" dirty="0"/>
              <a:t> - DOM);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familiaridade com a sintaxe ES6 (</a:t>
            </a:r>
            <a:r>
              <a:rPr lang="pt-BR" dirty="0" err="1"/>
              <a:t>ECMAScript</a:t>
            </a:r>
            <a:r>
              <a:rPr lang="pt-BR" dirty="0"/>
              <a:t> 6);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Node.js e </a:t>
            </a:r>
            <a:r>
              <a:rPr lang="pt-BR" dirty="0" err="1"/>
              <a:t>npm</a:t>
            </a:r>
            <a:r>
              <a:rPr lang="pt-BR" dirty="0"/>
              <a:t> instalados globalmente.</a:t>
            </a:r>
          </a:p>
        </p:txBody>
      </p:sp>
    </p:spTree>
    <p:extLst>
      <p:ext uri="{BB962C8B-B14F-4D97-AF65-F5344CB8AC3E}">
        <p14:creationId xmlns:p14="http://schemas.microsoft.com/office/powerpoint/2010/main" val="257324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criar um aplicativo?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Navegue até o diretório desejado, via terminal de comando, e execute o comando:</a:t>
            </a:r>
          </a:p>
          <a:p>
            <a:r>
              <a:rPr lang="pt-BR" b="1" dirty="0" err="1"/>
              <a:t>npx</a:t>
            </a:r>
            <a:r>
              <a:rPr lang="pt-BR" b="1" dirty="0"/>
              <a:t> </a:t>
            </a:r>
            <a:r>
              <a:rPr lang="pt-BR" b="1" dirty="0" err="1"/>
              <a:t>create</a:t>
            </a:r>
            <a:r>
              <a:rPr lang="pt-BR" b="1" dirty="0"/>
              <a:t>-</a:t>
            </a:r>
            <a:r>
              <a:rPr lang="pt-BR" b="1" dirty="0" err="1"/>
              <a:t>react</a:t>
            </a:r>
            <a:r>
              <a:rPr lang="pt-BR" b="1" dirty="0"/>
              <a:t>-app</a:t>
            </a:r>
            <a:r>
              <a:rPr lang="pt-BR" dirty="0"/>
              <a:t> &lt;nome-do-aplicativo&gt;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48043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40643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5708</TotalTime>
  <Words>179</Words>
  <Application>Microsoft Office PowerPoint</Application>
  <PresentationFormat>Widescreen</PresentationFormat>
  <Paragraphs>29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</vt:lpstr>
      <vt:lpstr>Tema do Office</vt:lpstr>
      <vt:lpstr>React</vt:lpstr>
      <vt:lpstr>O que é React?</vt:lpstr>
      <vt:lpstr>O que são componentes?</vt:lpstr>
      <vt:lpstr>O que são SPAs?</vt:lpstr>
      <vt:lpstr>Pré-requisitos</vt:lpstr>
      <vt:lpstr>Como criar um aplicativo?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Salmo Marques da Silva Júnior</cp:lastModifiedBy>
  <cp:revision>472</cp:revision>
  <dcterms:created xsi:type="dcterms:W3CDTF">2017-01-10T17:35:04Z</dcterms:created>
  <dcterms:modified xsi:type="dcterms:W3CDTF">2020-09-03T00:17:20Z</dcterms:modified>
</cp:coreProperties>
</file>