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769397-1751-4A3D-A1F6-8C3A38F3F7A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DABD8CD-D2C2-479A-95F6-05FF71438CA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6B9BC2-9CC4-46E9-9919-EB6C0232464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7EBE72-20D2-4080-9DA9-5D4A21406F12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541F3C-0A59-4F90-AFC6-6F0BC6A0EC2F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724B49-1D65-4173-A329-9E8E92CC1843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F6BD7B-7CDC-4274-97B4-F69C4865F364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75D9483-988A-474F-9F6B-A29EDB1BAB7E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769F64-B950-482A-B364-F29E9028AEBB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25553D-A391-4956-A73A-D4B12738D8E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2B8072-DCDC-40E6-98A1-1E16B4771EF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AD339A-6633-4983-92AF-02B1AE7BA9F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AB77C8-2E83-4AE4-8EB7-25B47620CA4E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eveloper.mozilla.org/pt-BR/docs/Web/JavaScript/Reference/Classes" TargetMode="External"/><Relationship Id="rId3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www.alura.com.br/artigos/poo-programacao-orientada-a-objetos" TargetMode="External"/><Relationship Id="rId5" Type="http://schemas.openxmlformats.org/officeDocument/2006/relationships/hyperlink" Target="https://www.alura.com.br/artigos/poo-programacao-orientada-a-objetos" TargetMode="External"/><Relationship Id="rId6" Type="http://schemas.openxmlformats.org/officeDocument/2006/relationships/hyperlink" Target="https://www.alura.com.br/artigos/poo-programacao-orientada-a-objetos" TargetMode="External"/><Relationship Id="rId7" Type="http://schemas.openxmlformats.org/officeDocument/2006/relationships/hyperlink" Target="https://www.alura.com.br/artigos/poo-programacao-orientada-a-objetos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Herança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01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/>
          <p:cNvPicPr/>
          <p:nvPr/>
        </p:nvPicPr>
        <p:blipFill>
          <a:blip r:embed="rId1"/>
          <a:stretch/>
        </p:blipFill>
        <p:spPr>
          <a:xfrm>
            <a:off x="2812680" y="1387800"/>
            <a:ext cx="6565680" cy="41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Polimorfismo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Refere-se a característica de dois objetos, de duas classes diferentes, terem um mesmo método implementado de formas diferentes.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Ou seja, um método possui várias formas, várias implementações diferentes em classes diferentes, mas possui o mesmo efeito.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https://developer.mozilla.org/en-US/docs/Web/API/Document_Object_Model/Introduction</a:t>
            </a:r>
            <a:endParaRPr b="0" lang="pt-BR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https://developer.mozilla.org/pt-BR/docs/Web/JavaScript/Reference/Classes</a:t>
            </a:r>
            <a:endParaRPr b="0" lang="pt-BR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https://www.alura.com.br/artigos/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poo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-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programacao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-orientada-a-objetos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Uma biblioteca JavaScript para construir interfaces de usuário.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Aplicativos React são executados nos navegadores.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As páginas são compostas por componentes.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b="0" lang="pt-BR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b="0" lang="pt-BR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b="0" lang="pt-BR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b="0" lang="pt-BR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Como criar um aplicativo?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 install -g create-react-app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create-react-app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&lt;nome-do-aplicativo&gt;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cd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&lt;nome-do-aplicativo&gt;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 start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Programação orientada a objetos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 estilo de programação que enfatiza os dados em detrimento das ações.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são classes e objetos?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97" name="Picture 2" descr="Imagem com dois retângulos lado a lado. O primeiro representa uma classe, apenas contorno do desenho de um carro; o segundo representa um objeto, com três carros desenhados."/>
          <p:cNvPicPr/>
          <p:nvPr/>
        </p:nvPicPr>
        <p:blipFill>
          <a:blip r:embed="rId1"/>
          <a:stretch/>
        </p:blipFill>
        <p:spPr>
          <a:xfrm>
            <a:off x="3051360" y="1387080"/>
            <a:ext cx="6088320" cy="42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Encapsulamento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99" name="Picture 2" descr="Desenho de um carro, representando a classe &quot;carro&quot;, com os métodos e atributos da classe escritos dentro do desenho"/>
          <p:cNvPicPr/>
          <p:nvPr/>
        </p:nvPicPr>
        <p:blipFill>
          <a:blip r:embed="rId1"/>
          <a:stretch/>
        </p:blipFill>
        <p:spPr>
          <a:xfrm>
            <a:off x="3377160" y="1267560"/>
            <a:ext cx="5436360" cy="432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</TotalTime>
  <Application>LibreOffice/6.4.6.2$Linux_X86_64 LibreOffice_project/40$Build-2</Application>
  <Words>449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2021-01-29T13:52:04Z</dcterms:modified>
  <cp:revision>491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