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C088B91-91EF-4105-B129-9A86941F8A1A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446F0F7-563E-4FCB-825B-04AEC8C094A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859F2D4-3250-49A7-BC6F-46DA9C8F367D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6DBEA65-0552-49F8-AD5A-CC23B6760B87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8DF1951-774A-45B5-B9FF-9902164E4B36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6BEC439-65F2-425F-8C94-1413381E3DE9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D39A0C9-0E2D-4CA0-A446-912950FD0ADC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232A3F8-F424-4AC9-BF82-B5DA4A3374BA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medium.com/@michael.m/creating-an-electron-and-react-template-5173d086549a" TargetMode="External"/><Relationship Id="rId2" Type="http://schemas.openxmlformats.org/officeDocument/2006/relationships/hyperlink" Target="https://github.com/mmick66/electrate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electronjs.org/docs/tutorial/quick-start" TargetMode="External"/><Relationship Id="rId2" Type="http://schemas.openxmlformats.org/officeDocument/2006/relationships/hyperlink" Target="https://www.electronjs.org/docs/tutorial/quick-start" TargetMode="External"/><Relationship Id="rId3" Type="http://schemas.openxmlformats.org/officeDocument/2006/relationships/hyperlink" Target="https://www.electronjs.org/docs/tutorial/quick-start" TargetMode="External"/><Relationship Id="rId4" Type="http://schemas.openxmlformats.org/officeDocument/2006/relationships/hyperlink" Target="https://www.electronjs.org/docs/tutorial/quick-start" TargetMode="External"/><Relationship Id="rId5" Type="http://schemas.openxmlformats.org/officeDocument/2006/relationships/hyperlink" Target="https://www.electronjs.org/docs/tutorial/quick-start" TargetMode="External"/><Relationship Id="rId6" Type="http://schemas.openxmlformats.org/officeDocument/2006/relationships/hyperlink" Target="https://www.tutorialspoint.com/electron/electron_menus.htm" TargetMode="External"/><Relationship Id="rId7" Type="http://schemas.openxmlformats.org/officeDocument/2006/relationships/hyperlink" Target="https://styled-components.com/docs/basics" TargetMode="External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960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1f4e79"/>
                </a:solidFill>
                <a:latin typeface="Arial"/>
                <a:ea typeface="DejaVu Sans"/>
              </a:rPr>
              <a:t>Electron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292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17000" p14:dur="2000"/>
    </mc:Choice>
    <mc:Fallback>
      <p:transition spd="slow" advTm="17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Introdução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Electron é um framework que possibilita o desenvolvimento de aplicações desktop usando JavaScript, HTML e CSS.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Normalmente, você desenvolve uma aplicação desktop para cada sistema operacional usando recursos nativos específicos.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Electron torna possível escrever sua aplicação apenas uma vez usando tecnologias que você já conhece.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Iniciando uma aplicação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Vá até o repositório desejado e: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mkdir my-electron-app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cd my-electron-app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npm init -y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npm i --save-dev electron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Template Electron + React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Podemos criar um template para iniciar novos projeto, conforme decrito neste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artigo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Para pegar o template pronto, pegue o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projeto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styled-components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 pacote que permite aprimorar folhas de estilo para componentes React.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npm install --save styled-components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Styled-components - exemplo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400" spc="-1" strike="noStrike" u="sng">
                <a:solidFill>
                  <a:srgbClr val="1f4e79"/>
                </a:solidFill>
                <a:uFillTx/>
                <a:latin typeface="FreeMono"/>
                <a:ea typeface="DejaVu Sans"/>
              </a:rPr>
              <a:t>styles.js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FreeMono"/>
                <a:ea typeface="DejaVu Sans"/>
              </a:rPr>
              <a:t>import React from </a:t>
            </a:r>
            <a:r>
              <a:rPr b="0" lang="pt-BR" sz="2400" spc="-1" strike="noStrike">
                <a:solidFill>
                  <a:srgbClr val="1f4e79"/>
                </a:solidFill>
                <a:latin typeface="FreeMono"/>
                <a:ea typeface="DejaVu Sans"/>
              </a:rPr>
              <a:t>'react';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FreeMono"/>
                <a:ea typeface="DejaVu Sans"/>
              </a:rPr>
              <a:t>import styled from </a:t>
            </a:r>
            <a:r>
              <a:rPr b="0" lang="pt-BR" sz="2400" spc="-1" strike="noStrike">
                <a:solidFill>
                  <a:srgbClr val="1f4e79"/>
                </a:solidFill>
                <a:latin typeface="FreeMono"/>
                <a:ea typeface="DejaVu Sans"/>
              </a:rPr>
              <a:t>'styled-components';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FreeMono"/>
                <a:ea typeface="DejaVu Sans"/>
              </a:rPr>
              <a:t>export const Title = </a:t>
            </a:r>
            <a:r>
              <a:rPr b="0" lang="pt-BR" sz="2400" spc="-1" strike="noStrike">
                <a:solidFill>
                  <a:srgbClr val="1f4e79"/>
                </a:solidFill>
                <a:latin typeface="FreeMono"/>
                <a:ea typeface="DejaVu Sans"/>
              </a:rPr>
              <a:t>styled.h1`color: </a:t>
            </a:r>
            <a:r>
              <a:rPr b="0" lang="pt-BR" sz="2400" spc="-1" strike="noStrike">
                <a:solidFill>
                  <a:srgbClr val="1f4e79"/>
                </a:solidFill>
                <a:latin typeface="FreeMono"/>
                <a:ea typeface="DejaVu Sans"/>
              </a:rPr>
              <a:t>blue`;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400" spc="-1" strike="noStrike" u="sng">
                <a:solidFill>
                  <a:srgbClr val="1f4e79"/>
                </a:solidFill>
                <a:uFillTx/>
                <a:latin typeface="FreeMono"/>
                <a:ea typeface="DejaVu Sans"/>
              </a:rPr>
              <a:t>index.js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FreeMono"/>
                <a:ea typeface="DejaVu Sans"/>
              </a:rPr>
              <a:t>import * as SC from </a:t>
            </a:r>
            <a:r>
              <a:rPr b="0" lang="pt-BR" sz="2400" spc="-1" strike="noStrike">
                <a:solidFill>
                  <a:srgbClr val="1f4e79"/>
                </a:solidFill>
                <a:latin typeface="FreeMono"/>
                <a:ea typeface="DejaVu Sans"/>
              </a:rPr>
              <a:t>'./styles.js';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FreeMono"/>
                <a:ea typeface="DejaVu Sans"/>
              </a:rPr>
              <a:t>&lt;SC.Title&gt;xxx&lt;/</a:t>
            </a:r>
            <a:r>
              <a:rPr b="0" lang="pt-BR" sz="2400" spc="-1" strike="noStrike">
                <a:solidFill>
                  <a:srgbClr val="1f4e79"/>
                </a:solidFill>
                <a:latin typeface="FreeMono"/>
                <a:ea typeface="DejaVu Sans"/>
              </a:rPr>
              <a:t>SC.Title&gt;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ELECTRON.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Quick Start Guide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https://www.electronjs.org/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docs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/tutorial/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quick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-start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Tutorialspoint.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Electron – Menus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https://www.tutorialspoint.com/electron/electron_menus.htm</a:t>
            </a:r>
            <a:endParaRPr b="0" lang="pt-BR" sz="3200" spc="-1" strike="noStrike">
              <a:latin typeface="Arial"/>
            </a:endParaRPr>
          </a:p>
          <a:p>
            <a:pPr marL="514440" indent="-513360"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Styled components. Basics. Disponível em: </a:t>
            </a:r>
            <a:r>
              <a:rPr b="0" lang="pt-BR" sz="3200" spc="-1" strike="noStrike" u="sng">
                <a:solidFill>
                  <a:srgbClr val="1f4e79"/>
                </a:solidFill>
                <a:uFillTx/>
                <a:latin typeface="Arial"/>
                <a:ea typeface="DejaVu Sans"/>
                <a:hlinkClick r:id="rId7"/>
              </a:rPr>
              <a:t>https://styled-components.com/docs/basics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5712</TotalTime>
  <Application>LibreOffice/6.4.6.2$Linux_X86_64 LibreOffice_project/40$Build-2</Application>
  <Words>165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2017-01-10T17:35:04Z</dcterms:created>
  <dc:creator>Thiago Augusto da Costa</dc:creator>
  <dc:description/>
  <dc:language>pt-BR</dc:language>
  <cp:lastModifiedBy/>
  <dcterms:modified xsi:type="dcterms:W3CDTF">2021-01-29T19:05:20Z</dcterms:modified>
  <cp:revision>472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