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98" r:id="rId3"/>
    <p:sldId id="353" r:id="rId4"/>
    <p:sldId id="352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A8E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2" autoAdjust="0"/>
    <p:restoredTop sz="89091" autoAdjust="0"/>
  </p:normalViewPr>
  <p:slideViewPr>
    <p:cSldViewPr snapToGrid="0">
      <p:cViewPr varScale="1">
        <p:scale>
          <a:sx n="64" d="100"/>
          <a:sy n="64" d="100"/>
        </p:scale>
        <p:origin x="104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3EB41-CF60-4C9F-BD83-AE56FA0945EB}" type="datetimeFigureOut">
              <a:rPr lang="pt-BR" smtClean="0"/>
              <a:t>04/10/2019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F486D-935E-4125-8FD7-C735663CC7D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56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808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170576"/>
          </a:xfrm>
        </p:spPr>
        <p:txBody>
          <a:bodyPr anchor="b"/>
          <a:lstStyle>
            <a:lvl1pPr algn="ctr">
              <a:defRPr sz="60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130998"/>
            <a:ext cx="9144000" cy="73081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04/10/2019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98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04/10/2019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701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04/10/2019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088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-full-sc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8"/>
            <a:ext cx="12192000" cy="685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2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24449"/>
            <a:ext cx="12023188" cy="858764"/>
          </a:xfrm>
        </p:spPr>
        <p:txBody>
          <a:bodyPr>
            <a:normAutofit/>
          </a:bodyPr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4351338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1000"/>
              </a:spcAft>
              <a:buNone/>
              <a:defRPr sz="3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04/10/2019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98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13984"/>
            <a:ext cx="10515600" cy="3467173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3981157"/>
            <a:ext cx="10515600" cy="91273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04/10/2019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4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83062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04/10/2019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29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04/10/2019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80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0"/>
            <a:ext cx="12192000" cy="985373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04/10/2019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91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04/10/2019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85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04/10/2019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58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04/10/2019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32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10416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75490" y="1310861"/>
            <a:ext cx="115835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BF85-54FF-46CE-B398-87F998CFD60B}" type="datetimeFigureOut">
              <a:rPr lang="pt-BR" smtClean="0"/>
              <a:t>04/10/2019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16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512010"/>
          </a:xfrm>
        </p:spPr>
        <p:txBody>
          <a:bodyPr>
            <a:normAutofit/>
          </a:bodyPr>
          <a:lstStyle/>
          <a:p>
            <a:r>
              <a:rPr lang="pt-BR" dirty="0"/>
              <a:t>Qualidade de Jogos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443517"/>
            <a:ext cx="9144000" cy="730810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Salmo Marques da Silva Júnior</a:t>
            </a:r>
          </a:p>
          <a:p>
            <a:r>
              <a:rPr lang="pt-BR" dirty="0"/>
              <a:t>salmo.sjunior@sp.senac.br</a:t>
            </a:r>
          </a:p>
        </p:txBody>
      </p:sp>
    </p:spTree>
    <p:extLst>
      <p:ext uri="{BB962C8B-B14F-4D97-AF65-F5344CB8AC3E}">
        <p14:creationId xmlns:p14="http://schemas.microsoft.com/office/powerpoint/2010/main" val="2569797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é?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qualidade de um software pode ser determinada por seu desempenho ao realizar as funções para as quais ele foi desenvolvido.</a:t>
            </a:r>
          </a:p>
          <a:p>
            <a:r>
              <a:rPr lang="pt-BR" dirty="0"/>
              <a:t>No caso de jogos, incluímos a experiência do jogador e a implementação das características do jogo.</a:t>
            </a:r>
          </a:p>
        </p:txBody>
      </p:sp>
    </p:spTree>
    <p:extLst>
      <p:ext uri="{BB962C8B-B14F-4D97-AF65-F5344CB8AC3E}">
        <p14:creationId xmlns:p14="http://schemas.microsoft.com/office/powerpoint/2010/main" val="205696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Alguns Indicadores de Qualidade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Qualidade da história;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Qualidade da mecânica;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Qualidade dos efeitos sonoros e visuais;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Beleza do estilo visual;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Uso de humor e de elementos fora da realidade; 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Uso de inteligência artificial.</a:t>
            </a:r>
          </a:p>
        </p:txBody>
      </p:sp>
    </p:spTree>
    <p:extLst>
      <p:ext uri="{BB962C8B-B14F-4D97-AF65-F5344CB8AC3E}">
        <p14:creationId xmlns:p14="http://schemas.microsoft.com/office/powerpoint/2010/main" val="1777510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Referências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1"/>
            <a:ext cx="11705493" cy="5254127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dirty="0"/>
              <a:t>Schultz, C.P.; Bryant, R.; Langdell, T. </a:t>
            </a:r>
            <a:r>
              <a:rPr lang="en-US" b="1" dirty="0"/>
              <a:t>Game Testing All in One</a:t>
            </a:r>
            <a:r>
              <a:rPr lang="en-US" dirty="0"/>
              <a:t>. Thompson Course Technology. 2005.</a:t>
            </a:r>
          </a:p>
          <a:p>
            <a:pPr marL="514350" indent="-514350" algn="l">
              <a:buFont typeface="+mj-lt"/>
              <a:buAutoNum type="arabicPeriod"/>
            </a:pPr>
            <a:endParaRPr lang="en-US" dirty="0"/>
          </a:p>
          <a:p>
            <a:pPr marL="514350" indent="-514350" algn="l">
              <a:buFont typeface="+mj-lt"/>
              <a:buAutoNum type="arabicPeriod"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56698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4465</TotalTime>
  <Words>129</Words>
  <Application>Microsoft Office PowerPoint</Application>
  <PresentationFormat>Widescreen</PresentationFormat>
  <Paragraphs>18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Tema do Office</vt:lpstr>
      <vt:lpstr>Qualidade de Jogos</vt:lpstr>
      <vt:lpstr>O que é?</vt:lpstr>
      <vt:lpstr>Alguns Indicadores de Qualidade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Augusto da Costa</dc:creator>
  <cp:lastModifiedBy>Salmo Marques da Silva Júnior</cp:lastModifiedBy>
  <cp:revision>344</cp:revision>
  <dcterms:created xsi:type="dcterms:W3CDTF">2017-01-10T17:35:04Z</dcterms:created>
  <dcterms:modified xsi:type="dcterms:W3CDTF">2019-10-04T20:27:59Z</dcterms:modified>
</cp:coreProperties>
</file>