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9" autoAdjust="0"/>
    <p:restoredTop sz="95501" autoAdjust="0"/>
  </p:normalViewPr>
  <p:slideViewPr>
    <p:cSldViewPr snapToGrid="0">
      <p:cViewPr>
        <p:scale>
          <a:sx n="70" d="100"/>
          <a:sy n="70" d="100"/>
        </p:scale>
        <p:origin x="402" y="79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smtClean="0"/>
              <a:t>Clique para editar o título mestre</a:t>
            </a:r>
            <a:endParaRPr lang="pt-B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642BF85-54FF-46CE-B398-87F998CFD60B}" type="datetimeFigureOut">
              <a:rPr lang="pt-BR" smtClean="0"/>
              <a:t>27/01/2017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642BF85-54FF-46CE-B398-87F998CFD60B}" type="datetimeFigureOut">
              <a:rPr lang="pt-BR" smtClean="0"/>
              <a:t>27/01/2017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642BF85-54FF-46CE-B398-87F998CFD60B}" type="datetimeFigureOut">
              <a:rPr lang="pt-BR" smtClean="0"/>
              <a:t>27/01/2017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317694" y="1291053"/>
            <a:ext cx="11705493" cy="4351338"/>
          </a:xfrm>
        </p:spPr>
        <p:txBody>
          <a:bodyPr/>
          <a:lstStyle>
            <a:lvl1pPr marL="0" indent="0" algn="ctr">
              <a:buNone/>
              <a:defRPr sz="3200">
                <a:solidFill>
                  <a:schemeClr val="accent1">
                    <a:lumMod val="50000"/>
                  </a:schemeClr>
                </a:solidFill>
                <a:latin typeface="Helvetica" panose="020B0604020202020204" pitchFamily="34" charset="0"/>
                <a:cs typeface="Helvetica" panose="020B0604020202020204" pitchFamily="34" charset="0"/>
              </a:defRPr>
            </a:lvl1pPr>
            <a:lvl2pPr>
              <a:defRPr>
                <a:solidFill>
                  <a:schemeClr val="accent1">
                    <a:lumMod val="50000"/>
                  </a:schemeClr>
                </a:solidFill>
                <a:latin typeface="Helvetica" panose="020B0604020202020204" pitchFamily="34" charset="0"/>
                <a:cs typeface="Helvetica" panose="020B0604020202020204" pitchFamily="34" charset="0"/>
              </a:defRPr>
            </a:lvl2pPr>
            <a:lvl3pPr>
              <a:defRPr>
                <a:solidFill>
                  <a:schemeClr val="accent1">
                    <a:lumMod val="50000"/>
                  </a:schemeClr>
                </a:solidFill>
                <a:latin typeface="Helvetica" panose="020B0604020202020204" pitchFamily="34" charset="0"/>
                <a:cs typeface="Helvetica" panose="020B0604020202020204" pitchFamily="34" charset="0"/>
              </a:defRPr>
            </a:lvl3pPr>
            <a:lvl4pPr>
              <a:defRPr>
                <a:solidFill>
                  <a:schemeClr val="accent1">
                    <a:lumMod val="50000"/>
                  </a:schemeClr>
                </a:solidFill>
                <a:latin typeface="Helvetica" panose="020B0604020202020204" pitchFamily="34" charset="0"/>
                <a:cs typeface="Helvetica" panose="020B0604020202020204" pitchFamily="34" charset="0"/>
              </a:defRPr>
            </a:lvl4pPr>
            <a:lvl5pPr>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10"/>
          </p:nvPr>
        </p:nvSpPr>
        <p:spPr/>
        <p:txBody>
          <a:bodyPr/>
          <a:lstStyle/>
          <a:p>
            <a:fld id="{9642BF85-54FF-46CE-B398-87F998CFD60B}" type="datetimeFigureOut">
              <a:rPr lang="pt-BR" smtClean="0"/>
              <a:t>27/01/2017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smtClean="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27/01/2017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642BF85-54FF-46CE-B398-87F998CFD60B}" type="datetimeFigureOut">
              <a:rPr lang="pt-BR" smtClean="0"/>
              <a:t>27/01/2017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642BF85-54FF-46CE-B398-87F998CFD60B}" type="datetimeFigureOut">
              <a:rPr lang="pt-BR" smtClean="0"/>
              <a:t>27/01/2017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642BF85-54FF-46CE-B398-87F998CFD60B}" type="datetimeFigureOut">
              <a:rPr lang="pt-BR" smtClean="0"/>
              <a:t>27/01/2017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27/01/2017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27/01/2017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27/01/2017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27/01/2017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588498" y="2897944"/>
            <a:ext cx="11380764" cy="1592170"/>
          </a:xfrm>
        </p:spPr>
        <p:txBody>
          <a:bodyPr>
            <a:normAutofit fontScale="90000"/>
          </a:bodyPr>
          <a:lstStyle/>
          <a:p>
            <a:r>
              <a:rPr lang="pt-BR" dirty="0" smtClean="0">
                <a:solidFill>
                  <a:srgbClr val="014A8E"/>
                </a:solidFill>
                <a:latin typeface="Helvetica" panose="020B0604020202020204" pitchFamily="34" charset="0"/>
              </a:rPr>
              <a:t>Introdução ao raciocínio lógico no desenvolvimento de jogos</a:t>
            </a:r>
            <a:endParaRPr lang="pt-BR" dirty="0"/>
          </a:p>
        </p:txBody>
      </p:sp>
    </p:spTree>
    <p:extLst>
      <p:ext uri="{BB962C8B-B14F-4D97-AF65-F5344CB8AC3E}">
        <p14:creationId xmlns:p14="http://schemas.microsoft.com/office/powerpoint/2010/main" val="2569797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Lógica de Programação</a:t>
            </a:r>
            <a:endParaRPr lang="pt-BR" dirty="0"/>
          </a:p>
        </p:txBody>
      </p:sp>
      <p:sp>
        <p:nvSpPr>
          <p:cNvPr id="6" name="Espaço Reservado para Conteúdo 5"/>
          <p:cNvSpPr>
            <a:spLocks noGrp="1"/>
          </p:cNvSpPr>
          <p:nvPr>
            <p:ph idx="1"/>
          </p:nvPr>
        </p:nvSpPr>
        <p:spPr/>
        <p:txBody>
          <a:bodyPr/>
          <a:lstStyle/>
          <a:p>
            <a:r>
              <a:rPr lang="pt-BR" dirty="0"/>
              <a:t>É a técnica de desenvolver algoritmos </a:t>
            </a:r>
            <a:r>
              <a:rPr lang="pt-BR" dirty="0" smtClean="0"/>
              <a:t>para </a:t>
            </a:r>
            <a:r>
              <a:rPr lang="pt-BR" dirty="0"/>
              <a:t>atingir determinados objetivos dentro de certas regras baseadas na </a:t>
            </a:r>
            <a:r>
              <a:rPr lang="pt-BR" dirty="0" smtClean="0"/>
              <a:t>lógica </a:t>
            </a:r>
            <a:r>
              <a:rPr lang="pt-BR" dirty="0"/>
              <a:t>matemática e em outras teorias básicas da Ciência da </a:t>
            </a:r>
            <a:r>
              <a:rPr lang="pt-BR" dirty="0" smtClean="0"/>
              <a:t>Computação.</a:t>
            </a:r>
            <a:endParaRPr lang="pt-BR" dirty="0"/>
          </a:p>
        </p:txBody>
      </p:sp>
    </p:spTree>
    <p:extLst>
      <p:ext uri="{BB962C8B-B14F-4D97-AF65-F5344CB8AC3E}">
        <p14:creationId xmlns:p14="http://schemas.microsoft.com/office/powerpoint/2010/main" val="865506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Algoritmo</a:t>
            </a:r>
            <a:endParaRPr lang="pt-BR" dirty="0"/>
          </a:p>
        </p:txBody>
      </p:sp>
      <p:sp>
        <p:nvSpPr>
          <p:cNvPr id="3" name="Espaço Reservado para Conteúdo 2"/>
          <p:cNvSpPr>
            <a:spLocks noGrp="1"/>
          </p:cNvSpPr>
          <p:nvPr>
            <p:ph idx="1"/>
          </p:nvPr>
        </p:nvSpPr>
        <p:spPr/>
        <p:txBody>
          <a:bodyPr/>
          <a:lstStyle/>
          <a:p>
            <a:r>
              <a:rPr lang="pt-BR" dirty="0"/>
              <a:t>É uma sequência finita de instruções bem definidas e não ambíguas, cada uma das quais devendo ser executadas mecânica ou eletronicamente em um intervalo de tempo finito e com uma quantidade de esforço finita.</a:t>
            </a:r>
          </a:p>
        </p:txBody>
      </p:sp>
    </p:spTree>
    <p:extLst>
      <p:ext uri="{BB962C8B-B14F-4D97-AF65-F5344CB8AC3E}">
        <p14:creationId xmlns:p14="http://schemas.microsoft.com/office/powerpoint/2010/main" val="298930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Com o </a:t>
            </a:r>
            <a:r>
              <a:rPr lang="pt-BR" dirty="0" err="1"/>
              <a:t>Scratch</a:t>
            </a:r>
            <a:r>
              <a:rPr lang="pt-BR" dirty="0"/>
              <a:t>, </a:t>
            </a:r>
            <a:r>
              <a:rPr lang="pt-BR" dirty="0" smtClean="0"/>
              <a:t>você pode programar seus próprios </a:t>
            </a:r>
            <a:r>
              <a:rPr lang="pt-BR" dirty="0"/>
              <a:t>jogos e animações </a:t>
            </a:r>
            <a:r>
              <a:rPr lang="pt-BR" dirty="0" smtClean="0"/>
              <a:t>interativos, além de compartilhar </a:t>
            </a:r>
            <a:r>
              <a:rPr lang="pt-BR" dirty="0"/>
              <a:t>as suas criações com </a:t>
            </a:r>
            <a:r>
              <a:rPr lang="pt-BR" dirty="0" smtClean="0"/>
              <a:t>outras pessoas da comunidade.</a:t>
            </a:r>
          </a:p>
          <a:p>
            <a:endParaRPr lang="pt-BR" dirty="0"/>
          </a:p>
          <a:p>
            <a:r>
              <a:rPr lang="pt-BR" dirty="0"/>
              <a:t>O </a:t>
            </a:r>
            <a:r>
              <a:rPr lang="pt-BR" dirty="0" err="1"/>
              <a:t>Scratch</a:t>
            </a:r>
            <a:r>
              <a:rPr lang="pt-BR" dirty="0"/>
              <a:t> ajuda os jovens a pensar de forma criativa, a raciocinar sistematicamente e a trabalhar </a:t>
            </a:r>
            <a:r>
              <a:rPr lang="pt-BR" dirty="0" err="1" smtClean="0"/>
              <a:t>colaborativamente</a:t>
            </a:r>
            <a:r>
              <a:rPr lang="pt-BR" dirty="0" smtClean="0"/>
              <a:t>.</a:t>
            </a:r>
          </a:p>
          <a:p>
            <a:endParaRPr lang="pt-BR" dirty="0"/>
          </a:p>
          <a:p>
            <a:r>
              <a:rPr lang="pt-BR" i="1" dirty="0"/>
              <a:t>https://scratch.mit.edu/</a:t>
            </a:r>
          </a:p>
        </p:txBody>
      </p:sp>
      <p:pic>
        <p:nvPicPr>
          <p:cNvPr id="1026" name="Picture 2" descr="https://upload.wikimedia.org/wikipedia/commons/thumb/d/d6/Scratch_Logo.svg/2000px-Scratch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3056" y="122830"/>
            <a:ext cx="3350761" cy="112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388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Hora do Código</a:t>
            </a:r>
            <a:endParaRPr lang="pt-BR" dirty="0"/>
          </a:p>
        </p:txBody>
      </p:sp>
      <p:sp>
        <p:nvSpPr>
          <p:cNvPr id="3" name="Espaço Reservado para Conteúdo 2"/>
          <p:cNvSpPr>
            <a:spLocks noGrp="1"/>
          </p:cNvSpPr>
          <p:nvPr>
            <p:ph idx="1"/>
          </p:nvPr>
        </p:nvSpPr>
        <p:spPr/>
        <p:txBody>
          <a:bodyPr/>
          <a:lstStyle/>
          <a:p>
            <a:r>
              <a:rPr lang="pt-BR" dirty="0"/>
              <a:t>A Hora do Código é um movimento global que atinge dezenas de milhões de estudantes em mais de 180 países. Qualquer um, em qualquer lugar, pode organizar um evento da Hora do Código. Tutoriais de uma hora estão disponíveis em mais de 45 idiomas. Não é necessário experiência. Ideal para as pessoas de 4 a 104 anos</a:t>
            </a:r>
            <a:r>
              <a:rPr lang="pt-BR" dirty="0" smtClean="0"/>
              <a:t>.</a:t>
            </a:r>
          </a:p>
          <a:p>
            <a:endParaRPr lang="pt-BR" dirty="0"/>
          </a:p>
          <a:p>
            <a:r>
              <a:rPr lang="pt-BR" i="1" dirty="0"/>
              <a:t>https://hourofcode.com/br</a:t>
            </a:r>
          </a:p>
        </p:txBody>
      </p:sp>
      <p:pic>
        <p:nvPicPr>
          <p:cNvPr id="5" name="Picture 2" descr="Hora do Códi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1126" y="224449"/>
            <a:ext cx="895303" cy="89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386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196</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Helvetica</vt:lpstr>
      <vt:lpstr>Tema do Office</vt:lpstr>
      <vt:lpstr>Introdução ao raciocínio lógico no desenvolvimento de jogos</vt:lpstr>
      <vt:lpstr>Lógica de Programação</vt:lpstr>
      <vt:lpstr>Algoritmo</vt:lpstr>
      <vt:lpstr>Apresentação do PowerPoint</vt:lpstr>
      <vt:lpstr>         Hora do Código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Salmo Marques da Silva Junior</cp:lastModifiedBy>
  <cp:revision>12</cp:revision>
  <dcterms:created xsi:type="dcterms:W3CDTF">2017-01-10T17:35:04Z</dcterms:created>
  <dcterms:modified xsi:type="dcterms:W3CDTF">2017-01-27T14:29:19Z</dcterms:modified>
</cp:coreProperties>
</file>