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0" r:id="rId4"/>
    <p:sldId id="301" r:id="rId5"/>
    <p:sldId id="302" r:id="rId6"/>
    <p:sldId id="305" r:id="rId7"/>
    <p:sldId id="303" r:id="rId8"/>
    <p:sldId id="306" r:id="rId9"/>
    <p:sldId id="304" r:id="rId10"/>
    <p:sldId id="307" r:id="rId11"/>
    <p:sldId id="308" r:id="rId12"/>
    <p:sldId id="29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6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6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activities/hello-worl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Controle de Versão de Arquivos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DVCSs</a:t>
            </a:r>
            <a:endParaRPr lang="pt-BR" dirty="0"/>
          </a:p>
        </p:txBody>
      </p:sp>
      <p:pic>
        <p:nvPicPr>
          <p:cNvPr id="4100" name="Picture 4" descr="Distribut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06" y="1083214"/>
            <a:ext cx="4426789" cy="530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2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GitHub é uma plataforma de hospedagem de códigos para controle de versão e colaboração.</a:t>
            </a:r>
          </a:p>
          <a:p>
            <a:endParaRPr lang="pt-BR" dirty="0"/>
          </a:p>
          <a:p>
            <a:r>
              <a:rPr lang="pt-BR" dirty="0"/>
              <a:t>Muitas pessoas criam uma conta no GitHub quando querem contribuir com projetos open </a:t>
            </a:r>
            <a:r>
              <a:rPr lang="pt-BR" dirty="0" err="1"/>
              <a:t>source</a:t>
            </a:r>
            <a:r>
              <a:rPr lang="pt-BR" dirty="0"/>
              <a:t> (código aberto), ou quando são convidadas por colegas de trabalho ou de classe que usam o GitHub em seus projetos.</a:t>
            </a:r>
          </a:p>
        </p:txBody>
      </p:sp>
    </p:spTree>
    <p:extLst>
      <p:ext uri="{BB962C8B-B14F-4D97-AF65-F5344CB8AC3E}">
        <p14:creationId xmlns:p14="http://schemas.microsoft.com/office/powerpoint/2010/main" val="128377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Chacon</a:t>
            </a:r>
            <a:r>
              <a:rPr lang="pt-BR" dirty="0"/>
              <a:t>, S; </a:t>
            </a:r>
            <a:r>
              <a:rPr lang="pt-BR" dirty="0" err="1"/>
              <a:t>Straub</a:t>
            </a:r>
            <a:r>
              <a:rPr lang="pt-BR" dirty="0"/>
              <a:t>, B. </a:t>
            </a:r>
            <a:r>
              <a:rPr lang="pt-BR" b="1" dirty="0"/>
              <a:t>Pro </a:t>
            </a:r>
            <a:r>
              <a:rPr lang="pt-BR" b="1" dirty="0" err="1"/>
              <a:t>Git</a:t>
            </a:r>
            <a:r>
              <a:rPr lang="pt-BR" dirty="0"/>
              <a:t>. Disponível em: </a:t>
            </a:r>
            <a:r>
              <a:rPr lang="pt-BR" dirty="0">
                <a:hlinkClick r:id="rId3"/>
              </a:rPr>
              <a:t>https://git-scm.com/book/en/v2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GitHub </a:t>
            </a:r>
            <a:r>
              <a:rPr lang="pt-BR" dirty="0" err="1"/>
              <a:t>Guides</a:t>
            </a:r>
            <a:r>
              <a:rPr lang="pt-BR" dirty="0"/>
              <a:t>. </a:t>
            </a:r>
            <a:r>
              <a:rPr lang="pt-BR" b="1" dirty="0" err="1"/>
              <a:t>Hello</a:t>
            </a:r>
            <a:r>
              <a:rPr lang="pt-BR" b="1" dirty="0"/>
              <a:t> World</a:t>
            </a:r>
            <a:r>
              <a:rPr lang="pt-BR" dirty="0"/>
              <a:t>. Disponível em: </a:t>
            </a:r>
            <a:r>
              <a:rPr lang="pt-BR" dirty="0">
                <a:hlinkClick r:id="rId4"/>
              </a:rPr>
              <a:t>https://guides.github.com/activities/hello-world/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b="1" dirty="0"/>
              <a:t>GitHub Learning Lab</a:t>
            </a:r>
            <a:r>
              <a:rPr lang="pt-BR" dirty="0"/>
              <a:t>. Disponível em: https://lab.github.com/</a:t>
            </a:r>
          </a:p>
        </p:txBody>
      </p:sp>
    </p:spTree>
    <p:extLst>
      <p:ext uri="{BB962C8B-B14F-4D97-AF65-F5344CB8AC3E}">
        <p14:creationId xmlns:p14="http://schemas.microsoft.com/office/powerpoint/2010/main" val="37366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Controle de Versão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Controle de Versão (</a:t>
            </a:r>
            <a:r>
              <a:rPr lang="pt-BR" b="1" dirty="0"/>
              <a:t>VCS – </a:t>
            </a:r>
            <a:r>
              <a:rPr lang="pt-BR" b="1" i="1" dirty="0" err="1"/>
              <a:t>Version</a:t>
            </a:r>
            <a:r>
              <a:rPr lang="pt-BR" b="1" i="1" dirty="0"/>
              <a:t> </a:t>
            </a:r>
            <a:r>
              <a:rPr lang="pt-BR" b="1" i="1" dirty="0" err="1"/>
              <a:t>Control</a:t>
            </a:r>
            <a:r>
              <a:rPr lang="pt-BR" b="1" i="1" dirty="0"/>
              <a:t> System</a:t>
            </a:r>
            <a:r>
              <a:rPr lang="pt-BR" dirty="0"/>
              <a:t>) registram alterações em um ou mais arquivos ao longo do tempo para que versões específicas possam ser recuperadas mais tarde.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devo usar um VCS?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VCS permite que você compare as mudanças realizadas em um arquivo, identificando autor, data e hora das alterações.</a:t>
            </a:r>
          </a:p>
          <a:p>
            <a:r>
              <a:rPr lang="pt-BR" dirty="0"/>
              <a:t>Permite ainda que você reverta o arquivo, ou até mesmo o projeto todo, a um estado anterior.</a:t>
            </a:r>
          </a:p>
        </p:txBody>
      </p:sp>
    </p:spTree>
    <p:extLst>
      <p:ext uri="{BB962C8B-B14F-4D97-AF65-F5344CB8AC3E}">
        <p14:creationId xmlns:p14="http://schemas.microsoft.com/office/powerpoint/2010/main" val="28587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VCS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seguir, serão apresentados, brevemente, 3 tipos de VCS: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Sistemas Locais de Controle de Versão;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Sistemas Centralizados de Controle de Versão (</a:t>
            </a:r>
            <a:r>
              <a:rPr lang="pt-BR" dirty="0" err="1"/>
              <a:t>CVCSs</a:t>
            </a:r>
            <a:r>
              <a:rPr lang="pt-BR" dirty="0"/>
              <a:t>);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Sistemas Distribuídos de Controle de Versão (</a:t>
            </a:r>
            <a:r>
              <a:rPr lang="pt-BR" dirty="0" err="1"/>
              <a:t>DVCSs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7935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Trabalham com um banco de dados simples que mantem todas as alterações nos arquivos sob controle de versão.</a:t>
            </a:r>
          </a:p>
        </p:txBody>
      </p:sp>
    </p:spTree>
    <p:extLst>
      <p:ext uri="{BB962C8B-B14F-4D97-AF65-F5344CB8AC3E}">
        <p14:creationId xmlns:p14="http://schemas.microsoft.com/office/powerpoint/2010/main" val="17970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Estes sistemas funcionam mantendo conjuntos de alterações (ou seja, as diferenças entre os arquivos) em um formato especial no disco.</a:t>
            </a:r>
          </a:p>
        </p:txBody>
      </p:sp>
      <p:pic>
        <p:nvPicPr>
          <p:cNvPr id="1026" name="Picture 2" descr="Local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560" y="2851841"/>
            <a:ext cx="4180881" cy="35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0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CVCSs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Trabalham com um servidor que armazena todos os arquivos sob controle de versão e seus respectivos históricos de alterações.</a:t>
            </a:r>
          </a:p>
          <a:p>
            <a:r>
              <a:rPr lang="pt-BR" dirty="0"/>
              <a:t>Os clientes usam estes arquivos a partir deste servidor central.</a:t>
            </a:r>
          </a:p>
        </p:txBody>
      </p:sp>
    </p:spTree>
    <p:extLst>
      <p:ext uri="{BB962C8B-B14F-4D97-AF65-F5344CB8AC3E}">
        <p14:creationId xmlns:p14="http://schemas.microsoft.com/office/powerpoint/2010/main" val="241717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CVCSs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sabem, até certo ponto, o que todos colaboradores estão fazendo no projeto. Os administradores têm controle sobre a concessão de permissões aos colaboradores.</a:t>
            </a:r>
          </a:p>
        </p:txBody>
      </p:sp>
      <p:pic>
        <p:nvPicPr>
          <p:cNvPr id="2050" name="Picture 2" descr="Centraliz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88" y="2935705"/>
            <a:ext cx="4977624" cy="34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DVCSs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Além de usar o estado mais recente dos arquivos, os clientes destes sistemas duplicam, localmente, o repositório completo.</a:t>
            </a:r>
          </a:p>
          <a:p>
            <a:r>
              <a:rPr lang="pt-BR" dirty="0"/>
              <a:t>Muitos destes sistemas trabalham com vários repositórios remotos, possibilitando que você configure vários tipos de fluxos de trabalho que não são possíveis em sistemas centralizados.</a:t>
            </a:r>
          </a:p>
        </p:txBody>
      </p:sp>
    </p:spTree>
    <p:extLst>
      <p:ext uri="{BB962C8B-B14F-4D97-AF65-F5344CB8AC3E}">
        <p14:creationId xmlns:p14="http://schemas.microsoft.com/office/powerpoint/2010/main" val="2976014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2870</TotalTime>
  <Words>425</Words>
  <Application>Microsoft Office PowerPoint</Application>
  <PresentationFormat>Widescreen</PresentationFormat>
  <Paragraphs>38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Tema do Office</vt:lpstr>
      <vt:lpstr>Controle de Versão de Arquivos</vt:lpstr>
      <vt:lpstr>Sistema de Controle de Versão</vt:lpstr>
      <vt:lpstr>Por que devo usar um VCS? </vt:lpstr>
      <vt:lpstr>Tipos de VCS</vt:lpstr>
      <vt:lpstr>VCSs</vt:lpstr>
      <vt:lpstr>VCSs</vt:lpstr>
      <vt:lpstr>CVCSs</vt:lpstr>
      <vt:lpstr>CVCSs</vt:lpstr>
      <vt:lpstr>DVCSs</vt:lpstr>
      <vt:lpstr>DVCSs</vt:lpstr>
      <vt:lpstr>GitHub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276</cp:revision>
  <dcterms:created xsi:type="dcterms:W3CDTF">2017-01-10T17:35:04Z</dcterms:created>
  <dcterms:modified xsi:type="dcterms:W3CDTF">2019-02-04T13:09:09Z</dcterms:modified>
</cp:coreProperties>
</file>