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91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1" r:id="rId11"/>
    <p:sldId id="274" r:id="rId12"/>
    <p:sldId id="270" r:id="rId13"/>
    <p:sldId id="275" r:id="rId14"/>
    <p:sldId id="276" r:id="rId15"/>
    <p:sldId id="277" r:id="rId16"/>
    <p:sldId id="278" r:id="rId17"/>
    <p:sldId id="279" r:id="rId18"/>
    <p:sldId id="265" r:id="rId19"/>
    <p:sldId id="266" r:id="rId20"/>
    <p:sldId id="267" r:id="rId21"/>
    <p:sldId id="280" r:id="rId22"/>
    <p:sldId id="281" r:id="rId23"/>
    <p:sldId id="282" r:id="rId24"/>
    <p:sldId id="268" r:id="rId25"/>
    <p:sldId id="284" r:id="rId26"/>
    <p:sldId id="283" r:id="rId27"/>
    <p:sldId id="285" r:id="rId28"/>
    <p:sldId id="286" r:id="rId29"/>
    <p:sldId id="287" r:id="rId30"/>
    <p:sldId id="288" r:id="rId31"/>
    <p:sldId id="269" r:id="rId32"/>
    <p:sldId id="290" r:id="rId33"/>
    <p:sldId id="294" r:id="rId34"/>
    <p:sldId id="293" r:id="rId35"/>
    <p:sldId id="295" r:id="rId36"/>
    <p:sldId id="297" r:id="rId37"/>
    <p:sldId id="298" r:id="rId38"/>
    <p:sldId id="299" r:id="rId39"/>
    <p:sldId id="300" r:id="rId40"/>
    <p:sldId id="301" r:id="rId41"/>
    <p:sldId id="296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258" r:id="rId52"/>
    <p:sldId id="292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o Marques da Silva Júnior" initials="SMdSJ" lastIdx="1" clrIdx="0">
    <p:extLst>
      <p:ext uri="{19B8F6BF-5375-455C-9EA6-DF929625EA0E}">
        <p15:presenceInfo xmlns:p15="http://schemas.microsoft.com/office/powerpoint/2012/main" userId="a944e0c8047cf7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4758" autoAdjust="0"/>
  </p:normalViewPr>
  <p:slideViewPr>
    <p:cSldViewPr snapToGrid="0">
      <p:cViewPr>
        <p:scale>
          <a:sx n="80" d="100"/>
          <a:sy n="80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4614C-A7EC-484E-A837-A5758579D5D4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9BDA7-C22B-4A92-921B-5E8BACDF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11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resistência do potenciômetro também é medida em ohms. Há diversos valores de potenciômetros no mercado, contudo o mais comum é o de 10K (varia a resistência de 0 a 10000 ohms).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25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80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45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24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37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5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Tensão em A0 = (Valor lido em A0)*(5/1023)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Tensão em A0/10mV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Logo: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  [(Valor lido em A0)*(5/1023)]/10mV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linguagem de programação, ficará:</a:t>
            </a:r>
          </a:p>
          <a:p>
            <a:pPr rtl="0" fontAlgn="t"/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analogRead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(LM35))*5/(1023))/0.01;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11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4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9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8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9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0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82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2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.pro/arduino/tutorial/bluetooth-basics-how-to-control-led-using-smartphone-arduino" TargetMode="External"/><Relationship Id="rId2" Type="http://schemas.openxmlformats.org/officeDocument/2006/relationships/hyperlink" Target="https://www.electronicwings.com/sensors-modules/bluetooth-module-hc-05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ructables.com/id/AT-command-mode-of-HC-05-Bluetooth-module/" TargetMode="External"/><Relationship Id="rId5" Type="http://schemas.openxmlformats.org/officeDocument/2006/relationships/hyperlink" Target="http://www.instructables.com/id/Tutorial-Using-HC06-Bluetooth-to-Serial-Wireless-U/" TargetMode="External"/><Relationship Id="rId4" Type="http://schemas.openxmlformats.org/officeDocument/2006/relationships/hyperlink" Target="https://howtomechatronics.com/tutorials/arduino/arduino-and-hc-05-bluetooth-module-tutorial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vidadesilicio.com.br/lm35-medindo-temperatura-com-arduino/" TargetMode="External"/><Relationship Id="rId2" Type="http://schemas.openxmlformats.org/officeDocument/2006/relationships/hyperlink" Target="https://blogmasterwalkershop.com.br/arduino/arduino-utilizando-o-potenciometro-linea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vidadesilicio.com.br/modulo-rele-com-arduino/" TargetMode="External"/><Relationship Id="rId4" Type="http://schemas.openxmlformats.org/officeDocument/2006/relationships/hyperlink" Target="https://blogmasterwalkershop.com.br/arduino/como-usar-com-arduino-modulo-rele-5v-1-canal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AT-command-mode-of-HC-05-Bluetooth-modu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r>
              <a:rPr lang="pt-BR" dirty="0" smtClean="0"/>
              <a:t> FEST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Automação residencial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6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9224EE5-F2BE-4C90-A4BD-22A01B368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875400"/>
              </p:ext>
            </p:extLst>
          </p:nvPr>
        </p:nvGraphicFramePr>
        <p:xfrm>
          <a:off x="838200" y="1825625"/>
          <a:ext cx="10515597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26884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9904018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150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Resposta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7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Verificação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2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AT+PSWD=XXXX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Configurar senha</a:t>
                      </a:r>
                      <a:br>
                        <a:rPr lang="pt-BR" noProof="0"/>
                      </a:br>
                      <a:r>
                        <a:rPr lang="pt-BR" noProof="0"/>
                        <a:t>(ex.: AT+PSWD=“4567</a:t>
                      </a:r>
                      <a:r>
                        <a:rPr lang="pt-BR" u="none" noProof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3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 dirty="0"/>
                        <a:t>AT+NAME=XXXX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Configurar nome do dispositivo</a:t>
                      </a:r>
                      <a:br>
                        <a:rPr lang="pt-BR" noProof="0" dirty="0"/>
                      </a:br>
                      <a:r>
                        <a:rPr lang="pt-BR" noProof="0" dirty="0"/>
                        <a:t>(ex.: AT+NAME=MeuHC-05)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AT+UART=taxa de transmissão, bit de fim, bit de paridade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Alterar taxa de transmissão</a:t>
                      </a:r>
                      <a:br>
                        <a:rPr lang="pt-BR" noProof="0"/>
                      </a:br>
                      <a:r>
                        <a:rPr lang="pt-BR" noProof="0"/>
                        <a:t>(ex.: AT+UART=9600, 1,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9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AT+VERSION?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Retorna a versão do módulo HC-05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+Version: XX OK</a:t>
                      </a:r>
                      <a:br>
                        <a:rPr lang="en-US" dirty="0"/>
                      </a:br>
                      <a:r>
                        <a:rPr lang="en-US" dirty="0"/>
                        <a:t>(ex.: +Version: 2.0 20130107 OK)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1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AT+ORGL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Envia detalhes da configuração de fábrica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Parâmetros: tipo de dispositivo, modo do módulo, parâmetro serial, senha, </a:t>
                      </a:r>
                      <a:r>
                        <a:rPr lang="pt-BR" noProof="0" dirty="0" err="1"/>
                        <a:t>etc</a:t>
                      </a:r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0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909D-5395-4C41-BFCC-108A984D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0EA6-E474-40C9-8CA3-60E96603B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Alterar nome e senha de acesso do Módulo Bluetooth HC-05</a:t>
            </a:r>
          </a:p>
        </p:txBody>
      </p:sp>
    </p:spTree>
    <p:extLst>
      <p:ext uri="{BB962C8B-B14F-4D97-AF65-F5344CB8AC3E}">
        <p14:creationId xmlns:p14="http://schemas.microsoft.com/office/powerpoint/2010/main" val="7901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5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BC547852-2179-496E-AEFC-E4D2C5C7A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772867"/>
              </p:ext>
            </p:extLst>
          </p:nvPr>
        </p:nvGraphicFramePr>
        <p:xfrm>
          <a:off x="838200" y="1825625"/>
          <a:ext cx="3654288" cy="22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144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1827144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Key/EN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7CC2905-89B0-4918-8DFF-B06A5DD4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7913" y="1541020"/>
            <a:ext cx="4738539" cy="53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Ligar circuito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Desligue a alimentação 5 V do módulo HC-05;</a:t>
            </a:r>
          </a:p>
          <a:p>
            <a:r>
              <a:rPr lang="pt-BR" dirty="0"/>
              <a:t>Conecte o Arduino ao PC; e</a:t>
            </a:r>
          </a:p>
          <a:p>
            <a:r>
              <a:rPr lang="pt-BR" dirty="0"/>
              <a:t>Segurando pressionado o botão de reset do módulo HC-05, ligue a alimentação 5 V do módulo HC-05 novamente e aguarde seu LED aumentar o intervalo entre seus acionamentos para 2 segundos, antes de soltar o botão reset.</a:t>
            </a:r>
          </a:p>
        </p:txBody>
      </p:sp>
    </p:spTree>
    <p:extLst>
      <p:ext uri="{BB962C8B-B14F-4D97-AF65-F5344CB8AC3E}">
        <p14:creationId xmlns:p14="http://schemas.microsoft.com/office/powerpoint/2010/main" val="8191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Envie um código “vazio” (com apenas a declaração dos métodos setup e loop);</a:t>
            </a:r>
          </a:p>
          <a:p>
            <a:r>
              <a:rPr lang="pt-BR" dirty="0"/>
              <a:t>Abra o monitor serial da IDE Arduino;</a:t>
            </a:r>
          </a:p>
          <a:p>
            <a:r>
              <a:rPr lang="pt-BR" dirty="0"/>
              <a:t>Verifique se a taxa de transmissão está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38400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bps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dirty="0"/>
              <a:t> e envie o comando até obter a resposta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AT+VERSION?</a:t>
            </a:r>
            <a:r>
              <a:rPr lang="pt-BR" dirty="0"/>
              <a:t> para visualizar a versão do módulo HC-05;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AT+NAME?</a:t>
            </a:r>
            <a:r>
              <a:rPr lang="pt-BR" dirty="0"/>
              <a:t> para visualizar seu nome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AT+NAME=“Meu HC-05”</a:t>
            </a:r>
            <a:r>
              <a:rPr lang="pt-BR" dirty="0"/>
              <a:t> para alterar o nome;</a:t>
            </a:r>
          </a:p>
        </p:txBody>
      </p:sp>
    </p:spTree>
    <p:extLst>
      <p:ext uri="{BB962C8B-B14F-4D97-AF65-F5344CB8AC3E}">
        <p14:creationId xmlns:p14="http://schemas.microsoft.com/office/powerpoint/2010/main" val="4543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AT+PSWD?</a:t>
            </a:r>
            <a:r>
              <a:rPr lang="pt-BR" dirty="0"/>
              <a:t> para visualizar sua senha de acesso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AT+PSWD=“9999”</a:t>
            </a:r>
            <a:r>
              <a:rPr lang="pt-BR" dirty="0"/>
              <a:t> para alterar a senha;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AT+UART?</a:t>
            </a:r>
            <a:r>
              <a:rPr lang="pt-BR" dirty="0"/>
              <a:t> para visualizar sua taxa de transferência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AT+UART=9600,1,0</a:t>
            </a:r>
            <a:r>
              <a:rPr lang="pt-BR" dirty="0"/>
              <a:t> para alterar a taxa de transferência;</a:t>
            </a:r>
          </a:p>
        </p:txBody>
      </p:sp>
    </p:spTree>
    <p:extLst>
      <p:ext uri="{BB962C8B-B14F-4D97-AF65-F5344CB8AC3E}">
        <p14:creationId xmlns:p14="http://schemas.microsoft.com/office/powerpoint/2010/main" val="3340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AEA4-6178-4EA4-A128-1CA9D86A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Bluetooth entre dispositivos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3D19-EBE3-40B9-9859-7C6D78735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4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É possível enviar dados do terminal de um celular para o módulo </a:t>
            </a:r>
            <a:r>
              <a:rPr lang="pt-BR" dirty="0" err="1"/>
              <a:t>bluetooth</a:t>
            </a:r>
            <a:r>
              <a:rPr lang="pt-BR" dirty="0"/>
              <a:t> HC-05 e ver esses dados no terminal serial do PC e vice-versa.</a:t>
            </a:r>
          </a:p>
          <a:p>
            <a:pPr marL="0" indent="0">
              <a:buNone/>
            </a:pPr>
            <a:r>
              <a:rPr lang="pt-BR" dirty="0"/>
              <a:t>Para que um celular se comunique com o módulo </a:t>
            </a:r>
            <a:r>
              <a:rPr lang="pt-BR" dirty="0" err="1"/>
              <a:t>bluetooth</a:t>
            </a:r>
            <a:r>
              <a:rPr lang="pt-BR" dirty="0"/>
              <a:t> HC-05, ele precisa de um aplicativo terminal </a:t>
            </a:r>
            <a:r>
              <a:rPr lang="pt-BR" dirty="0" err="1"/>
              <a:t>bluetooth</a:t>
            </a:r>
            <a:r>
              <a:rPr lang="pt-BR" dirty="0"/>
              <a:t> para transmitir e receber dados. Aplicativos de terminal </a:t>
            </a:r>
            <a:r>
              <a:rPr lang="pt-BR" dirty="0" err="1"/>
              <a:t>bluetooth</a:t>
            </a:r>
            <a:r>
              <a:rPr lang="pt-BR" dirty="0"/>
              <a:t> para Android e Windows podem ser encontrados em suas respectivas lojas.</a:t>
            </a:r>
          </a:p>
        </p:txBody>
      </p:sp>
    </p:spTree>
    <p:extLst>
      <p:ext uri="{BB962C8B-B14F-4D97-AF65-F5344CB8AC3E}">
        <p14:creationId xmlns:p14="http://schemas.microsoft.com/office/powerpoint/2010/main" val="1285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pic>
        <p:nvPicPr>
          <p:cNvPr id="3074" name="Picture 2" descr="Bluetooth Module Interfacing With Lapt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1839"/>
            <a:ext cx="10515600" cy="34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205BAD-D2EA-44D4-B170-ECB93EC8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E38F9-DBA9-4C23-A573-9B14AB973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Então, para estabelecer uma comunicação via </a:t>
            </a:r>
            <a:r>
              <a:rPr lang="pt-BR" dirty="0" err="1"/>
              <a:t>bluetooth</a:t>
            </a:r>
            <a:r>
              <a:rPr lang="pt-BR" dirty="0"/>
              <a:t> entre um celular e um PC é necessário conectar o módulo </a:t>
            </a:r>
            <a:r>
              <a:rPr lang="pt-BR" dirty="0" err="1"/>
              <a:t>bluetooth</a:t>
            </a:r>
            <a:r>
              <a:rPr lang="pt-BR" dirty="0"/>
              <a:t> HC-05 a um conversor serial para USB que, por sua vez, deve ser conectado a um PC.</a:t>
            </a:r>
          </a:p>
          <a:p>
            <a:pPr marL="0" indent="0">
              <a:buNone/>
            </a:pPr>
            <a:r>
              <a:rPr lang="pt-BR" dirty="0"/>
              <a:t>Antes de iniciar a transmissão de dados entre os dois dispositivos </a:t>
            </a:r>
            <a:r>
              <a:rPr lang="pt-BR" dirty="0" err="1"/>
              <a:t>bluetooth</a:t>
            </a:r>
            <a:r>
              <a:rPr lang="pt-BR" dirty="0"/>
              <a:t>, é necessário parear o módulo Bluetooth HC-05 com o celular.</a:t>
            </a:r>
          </a:p>
        </p:txBody>
      </p:sp>
    </p:spTree>
    <p:extLst>
      <p:ext uri="{BB962C8B-B14F-4D97-AF65-F5344CB8AC3E}">
        <p14:creationId xmlns:p14="http://schemas.microsoft.com/office/powerpoint/2010/main" val="2759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9894-9956-4AA7-98FE-E49B614F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D63-A538-4ED2-B5B4-28C17464B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Transmitir dados do celular para o Arduino via </a:t>
            </a:r>
            <a:r>
              <a:rPr lang="pt-BR" dirty="0" err="1"/>
              <a:t>bluetooth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8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1 resistor 220 Ω;</a:t>
            </a:r>
          </a:p>
          <a:p>
            <a:r>
              <a:rPr lang="en-US" dirty="0"/>
              <a:t>1 LED;</a:t>
            </a:r>
          </a:p>
          <a:p>
            <a:r>
              <a:rPr lang="en-US" dirty="0"/>
              <a:t>7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B2EF0B-93A3-4534-8EAC-4D1ED947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240108"/>
              </p:ext>
            </p:extLst>
          </p:nvPr>
        </p:nvGraphicFramePr>
        <p:xfrm>
          <a:off x="838200" y="1825625"/>
          <a:ext cx="4502426" cy="260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 /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Pino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08234"/>
                  </a:ext>
                </a:extLst>
              </a:tr>
            </a:tbl>
          </a:graphicData>
        </a:graphic>
      </p:graphicFrame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88B6A9C1-05EA-4538-96B7-8A96941D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56" y="1409069"/>
            <a:ext cx="4851788" cy="54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BT(0, 1);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LED = 13;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char a;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Arduino");}</a:t>
            </a:r>
          </a:p>
        </p:txBody>
      </p:sp>
    </p:spTree>
    <p:extLst>
      <p:ext uri="{BB962C8B-B14F-4D97-AF65-F5344CB8AC3E}">
        <p14:creationId xmlns:p14="http://schemas.microsoft.com/office/powerpoint/2010/main" val="19095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(a=='*’)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HIGH);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(a=='.’)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LOW);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Parear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Procure por um novo dispositivo Bluetooth em seu celular. O nome padrão é “HC-05”; 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Clique na opção para parear o dispositivo. O número PIN padrão para o módulo HC-05 é 1234 ou 0000.</a:t>
            </a:r>
          </a:p>
        </p:txBody>
      </p:sp>
    </p:spTree>
    <p:extLst>
      <p:ext uri="{BB962C8B-B14F-4D97-AF65-F5344CB8AC3E}">
        <p14:creationId xmlns:p14="http://schemas.microsoft.com/office/powerpoint/2010/main" val="25363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Instalar o aplicativo “Bluetooth Terminal HC-05”;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7F02D62-77E3-48C9-A57E-DB3876A95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65" y="2260951"/>
            <a:ext cx="4596671" cy="45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54326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SCAN para encontrar o módulo HC-05;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sobre o nome dele para conectar o celular ao módulo HC-05;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504D3-4720-4396-A4D3-67AFEF57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5" y="1825625"/>
            <a:ext cx="2162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82948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Btn2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FD64A-1F4D-4DA2-8AEB-01DB84FF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825625"/>
            <a:ext cx="21717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É usado em muitos dispositivos como: fones de ouvido, controles de vídeo game, mouse, teclado e outros;</a:t>
            </a:r>
          </a:p>
          <a:p>
            <a:r>
              <a:rPr lang="pt-BR" dirty="0"/>
              <a:t>O sinal pode alcançar até 100 metros, dependendo do transmissor e receptor, atmosfera, condições geográficas e urbanas;</a:t>
            </a:r>
          </a:p>
          <a:p>
            <a:r>
              <a:rPr lang="pt-BR" dirty="0"/>
              <a:t>É um protocolo padronizado IEEE 802.15.1, por meio do qual pode-se construir redes pessoais sem fio (PAN - </a:t>
            </a:r>
            <a:r>
              <a:rPr lang="en-US" dirty="0"/>
              <a:t>Personal Area Network</a:t>
            </a:r>
            <a:r>
              <a:rPr lang="pt-BR" dirty="0"/>
              <a:t>). Ele usa Espalhamento Espectral por Saltos em Frequência (FHSS - </a:t>
            </a:r>
            <a:r>
              <a:rPr lang="pt-BR" dirty="0" err="1"/>
              <a:t>Frequency-Hopping</a:t>
            </a:r>
            <a:r>
              <a:rPr lang="pt-BR" dirty="0"/>
              <a:t> Spread Spectrum), tecnologia de rádio para enviar dados pelo ar.</a:t>
            </a:r>
          </a:p>
          <a:p>
            <a:r>
              <a:rPr lang="pt-BR" dirty="0"/>
              <a:t>Ele usa comunicação serial para se comunicar com outros dispositivos. Ele se comunica com micro controladores usando a portal serial (USART).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9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 ligar o LED; e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 desligar o LED.</a:t>
            </a:r>
          </a:p>
        </p:txBody>
      </p:sp>
    </p:spTree>
    <p:extLst>
      <p:ext uri="{BB962C8B-B14F-4D97-AF65-F5344CB8AC3E}">
        <p14:creationId xmlns:p14="http://schemas.microsoft.com/office/powerpoint/2010/main" val="19906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Abra o monitor serial da IDE Arduino;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Selecione o taxa de transmissão padrão de 9600 </a:t>
            </a:r>
            <a:r>
              <a:rPr lang="pt-BR" dirty="0" err="1"/>
              <a:t>bps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transmissão de dados é simples, basta digitar no aplicativo terminal Bluetooth do celular. Os caracteres serão enviados pela comunicação sem fio ao módulo Bluetooth HC-05, que os transmitirá automaticamente para o PC, via comunicação serial, que os exibirá no terminal. Da mesma forma é possível transmitir dados do PC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55791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transmissão de dados é simples, basta digitar no aplicativo terminal Bluetooth do celular.</a:t>
            </a:r>
          </a:p>
          <a:p>
            <a:pPr marL="0" indent="0">
              <a:buNone/>
            </a:pPr>
            <a:r>
              <a:rPr lang="pt-BR" dirty="0"/>
              <a:t>Os caracteres serão enviados pela comunicação sem fio ao módulo Bluetooth HC-05, que os transmitirá automaticamente para o PC, via comunicação serial. Assim, os caracteres serão exibidos monitor serial da IDE Arduino.</a:t>
            </a:r>
          </a:p>
          <a:p>
            <a:pPr marL="0" indent="0">
              <a:buNone/>
            </a:pPr>
            <a:r>
              <a:rPr lang="pt-BR" dirty="0"/>
              <a:t>Da mesma forma é possível digitar no monitor serial da IDE Arduino para transmiti-los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04811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E882-775F-449F-8E7B-B873070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Transmissão de dados analógicos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DD77-C902-451E-8F73-BC235618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73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 potenciômetro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Potenciômetro é um componente eletrônico que tem como função variar a resistência elétrica. Assim como o resistor, o potenciômetro também impõe resistência elétrica em um circuito, contudo esta resistência pode ser variada manualmente.</a:t>
            </a:r>
          </a:p>
        </p:txBody>
      </p:sp>
      <p:pic>
        <p:nvPicPr>
          <p:cNvPr id="1026" name="Picture 2" descr="img00_arduino_utilizando_potenciômetro_linear_10k_nodemcu_esp8266_raspberry">
            <a:extLst>
              <a:ext uri="{FF2B5EF4-FFF2-40B4-BE49-F238E27FC236}">
                <a16:creationId xmlns:a16="http://schemas.microsoft.com/office/drawing/2014/main" id="{0F0C2C84-BB61-4BF2-818C-9C07E4C5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70" y="3429000"/>
            <a:ext cx="2867660" cy="307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639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 potenciômetro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terminais das extremidades têm função igual aos dos terminais de um resistor de valor fixo. O terminal do meio será ligado a uma entrada analógica e fornecerá um valor entre 0 e 1023, dependendo da posição do botão </a:t>
            </a:r>
          </a:p>
        </p:txBody>
      </p:sp>
    </p:spTree>
    <p:extLst>
      <p:ext uri="{BB962C8B-B14F-4D97-AF65-F5344CB8AC3E}">
        <p14:creationId xmlns:p14="http://schemas.microsoft.com/office/powerpoint/2010/main" val="789392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BEC-C5C0-4A47-B2A2-B67A2C4F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A417-7434-4470-8E02-3AF8FDA26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Transmissão de dados analógicos para um celular</a:t>
            </a:r>
          </a:p>
        </p:txBody>
      </p:sp>
    </p:spTree>
    <p:extLst>
      <p:ext uri="{BB962C8B-B14F-4D97-AF65-F5344CB8AC3E}">
        <p14:creationId xmlns:p14="http://schemas.microsoft.com/office/powerpoint/2010/main" val="4277046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</a:t>
            </a:r>
            <a:r>
              <a:rPr lang="en-US" dirty="0" err="1"/>
              <a:t>potenciômetro</a:t>
            </a:r>
            <a:r>
              <a:rPr lang="en-US" dirty="0"/>
              <a:t>; e</a:t>
            </a:r>
          </a:p>
          <a:p>
            <a:r>
              <a:rPr lang="en-US" dirty="0"/>
              <a:t>3 jumpers macho-</a:t>
            </a:r>
            <a:r>
              <a:rPr lang="en-US" dirty="0" err="1"/>
              <a:t>fêmea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611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979981"/>
              </p:ext>
            </p:extLst>
          </p:nvPr>
        </p:nvGraphicFramePr>
        <p:xfrm>
          <a:off x="838200" y="1825625"/>
          <a:ext cx="4502426" cy="14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Potenciômetro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</a:tbl>
          </a:graphicData>
        </a:graphic>
      </p:graphicFrame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32094A82-1E42-44ED-B817-35D44258B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4106" r="18663" b="3791"/>
          <a:stretch/>
        </p:blipFill>
        <p:spPr>
          <a:xfrm>
            <a:off x="5939238" y="1825625"/>
            <a:ext cx="5414562" cy="32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13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BT(0, 1);</a:t>
            </a:r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A0;</a:t>
            </a:r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920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HC-05 é um módulo Bluetooth que foi projetado para comunicação sem fio. Este módulo pode ser usado no modo mestre ou escravo.</a:t>
            </a:r>
          </a:p>
        </p:txBody>
      </p:sp>
      <p:pic>
        <p:nvPicPr>
          <p:cNvPr id="1028" name="Picture 4" descr="HC-05 Bluetooth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1841499"/>
            <a:ext cx="2590801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delay(2000);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(pot);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49117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os dados no celular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Conecte o celular ao módulo HC-05 usando o aplicativo Bluetooth Terminal HC-05; e</a:t>
            </a:r>
          </a:p>
          <a:p>
            <a:r>
              <a:rPr lang="pt-BR" dirty="0"/>
              <a:t>Gire o botão do potenciômetro para diferentes posições.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913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o </a:t>
            </a:r>
            <a:r>
              <a:rPr lang="pt-BR" dirty="0" err="1"/>
              <a:t>Potenci</a:t>
            </a:r>
            <a:r>
              <a:rPr lang="en-US" dirty="0"/>
              <a:t>ô</a:t>
            </a:r>
            <a:r>
              <a:rPr lang="pt-BR" dirty="0"/>
              <a:t>metro por um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possível substituir o potenciômetro por um sensor de leitura analógica e manter o resto do circuito inalterado.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866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 temperature LM35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sensor LM35 é um sensor de precisão que apresenta uma saída de tensão linear proporcional à temperatura em que ele se encontrar no momento, tendo em sua saída um sinal de 10 </a:t>
            </a:r>
            <a:r>
              <a:rPr lang="pt-BR" dirty="0" err="1"/>
              <a:t>mV</a:t>
            </a:r>
            <a:r>
              <a:rPr lang="pt-BR" dirty="0"/>
              <a:t> para cada Grau Célsius de temperatura.</a:t>
            </a:r>
          </a:p>
          <a:p>
            <a:endParaRPr lang="pt-BR" dirty="0"/>
          </a:p>
        </p:txBody>
      </p:sp>
      <p:pic>
        <p:nvPicPr>
          <p:cNvPr id="1026" name="Picture 2" descr="sensor de temperatura LM35">
            <a:extLst>
              <a:ext uri="{FF2B5EF4-FFF2-40B4-BE49-F238E27FC236}">
                <a16:creationId xmlns:a16="http://schemas.microsoft.com/office/drawing/2014/main" id="{DAED364E-545A-440F-AE65-0C9C07B0D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3194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81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 temperature LM35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sensor LM35 é um sensor de precisão que apresenta uma saída de tensão linear proporcional à temperatura em que ele se encontrar no momento, tendo em sua saída um sinal de 10 </a:t>
            </a:r>
            <a:r>
              <a:rPr lang="pt-BR" dirty="0" err="1"/>
              <a:t>mV</a:t>
            </a:r>
            <a:r>
              <a:rPr lang="pt-BR" dirty="0"/>
              <a:t> para cada Grau Célsius de temperatura.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719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19275"/>
              </p:ext>
            </p:extLst>
          </p:nvPr>
        </p:nvGraphicFramePr>
        <p:xfrm>
          <a:off x="838200" y="1825625"/>
          <a:ext cx="4502426" cy="14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Potenciômetro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pt-BR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56C4D1A-83E3-4A1B-8EA8-C511A872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836" y="3841062"/>
            <a:ext cx="1971154" cy="2226411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B741AA5B-5880-49CB-86CC-3B4DE137A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106" r="17887" b="3791"/>
          <a:stretch/>
        </p:blipFill>
        <p:spPr>
          <a:xfrm>
            <a:off x="5939238" y="1825625"/>
            <a:ext cx="5414562" cy="31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3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delay(2000);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(pot) *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(5.0 / 1023.0)) / 0.01;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764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Acionando equipamentos de alta tensão ou corrente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Usando módulo relé com </a:t>
            </a:r>
            <a:r>
              <a:rPr lang="pt-BR" dirty="0" err="1" smtClean="0"/>
              <a:t>Arduino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665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Relé </a:t>
            </a:r>
            <a:r>
              <a:rPr lang="pt-BR" dirty="0" smtClean="0"/>
              <a:t>5 V </a:t>
            </a:r>
            <a:r>
              <a:rPr lang="pt-BR" dirty="0"/>
              <a:t>1 Canal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relés são componentes eletromecânicos capazes de controlar circuitos externos de grandes correntes a partir de pequenas correntes ou tensões, ou seja, acionando um relé com uma pilha podemos controlar um motor que esteja ligado em 110 ou 220 </a:t>
            </a:r>
            <a:r>
              <a:rPr lang="pt-BR" dirty="0" smtClean="0"/>
              <a:t>V, </a:t>
            </a:r>
            <a:r>
              <a:rPr lang="pt-BR" dirty="0"/>
              <a:t>por </a:t>
            </a:r>
            <a:r>
              <a:rPr lang="pt-BR" dirty="0" smtClean="0"/>
              <a:t>exemplo.</a:t>
            </a:r>
          </a:p>
          <a:p>
            <a:pPr marL="0" indent="0">
              <a:buNone/>
            </a:pPr>
            <a:r>
              <a:rPr lang="pt-BR" dirty="0"/>
              <a:t>O Módulo Relé 5V 1 Canal permite </a:t>
            </a:r>
            <a:r>
              <a:rPr lang="pt-BR" dirty="0" smtClean="0"/>
              <a:t>controlar </a:t>
            </a:r>
            <a:r>
              <a:rPr lang="pt-BR" dirty="0"/>
              <a:t>cargas AC (alternada) de forma simples e </a:t>
            </a:r>
            <a:r>
              <a:rPr lang="pt-BR" dirty="0" smtClean="0"/>
              <a:t>prática, usando uma plataforma </a:t>
            </a:r>
            <a:r>
              <a:rPr lang="pt-BR" dirty="0" err="1" smtClean="0"/>
              <a:t>microcontrolada</a:t>
            </a:r>
            <a:r>
              <a:rPr lang="pt-BR" dirty="0" smtClean="0"/>
              <a:t> (</a:t>
            </a:r>
            <a:r>
              <a:rPr lang="pt-BR" dirty="0" err="1" smtClean="0"/>
              <a:t>Arduino</a:t>
            </a:r>
            <a:r>
              <a:rPr lang="pt-BR" dirty="0" smtClean="0"/>
              <a:t>, por exemplo).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493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um interruptor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Tal como o nome já diz, ele tem a capacidade de interromper o fluxo de energia e </a:t>
            </a:r>
            <a:r>
              <a:rPr lang="pt-BR" dirty="0" smtClean="0"/>
              <a:t>vice-versa.</a:t>
            </a:r>
            <a:endParaRPr lang="pt-BR" dirty="0"/>
          </a:p>
        </p:txBody>
      </p:sp>
      <p:pic>
        <p:nvPicPr>
          <p:cNvPr id="1026" name="Picture 2" descr="Interruptor residen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2909888"/>
            <a:ext cx="36004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Os módulos seriais Bluetooth permitem que todos dispositivos, habilitados para uma comunicação serial, se comuniquem via Bluetooth.</a:t>
            </a:r>
          </a:p>
        </p:txBody>
      </p:sp>
      <p:pic>
        <p:nvPicPr>
          <p:cNvPr id="2050" name="Picture 2" descr="Bluetooth Module Pin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38" y="1841499"/>
            <a:ext cx="5622325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um relé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relé </a:t>
            </a:r>
            <a:r>
              <a:rPr lang="pt-BR" dirty="0"/>
              <a:t>possui um eletroímã, ou </a:t>
            </a:r>
            <a:r>
              <a:rPr lang="pt-BR" dirty="0" smtClean="0"/>
              <a:t>seja, uma </a:t>
            </a:r>
            <a:r>
              <a:rPr lang="pt-BR" dirty="0"/>
              <a:t>bobina que quando energizada </a:t>
            </a:r>
            <a:r>
              <a:rPr lang="pt-BR" dirty="0" smtClean="0"/>
              <a:t>cria </a:t>
            </a:r>
            <a:r>
              <a:rPr lang="pt-BR" dirty="0"/>
              <a:t>um campo </a:t>
            </a:r>
            <a:r>
              <a:rPr lang="pt-BR" dirty="0" smtClean="0"/>
              <a:t>eletromagnético. </a:t>
            </a:r>
            <a:r>
              <a:rPr lang="pt-BR" dirty="0"/>
              <a:t>Devido a força de atração magnética do </a:t>
            </a:r>
            <a:r>
              <a:rPr lang="pt-BR" dirty="0" smtClean="0"/>
              <a:t>eletroímã, </a:t>
            </a:r>
            <a:r>
              <a:rPr lang="pt-BR" dirty="0"/>
              <a:t>teremos a movimentação </a:t>
            </a:r>
            <a:r>
              <a:rPr lang="pt-BR" dirty="0" smtClean="0"/>
              <a:t>de um </a:t>
            </a:r>
            <a:r>
              <a:rPr lang="pt-BR" smtClean="0"/>
              <a:t>interruptor interno.</a:t>
            </a:r>
            <a:endParaRPr lang="pt-BR" dirty="0"/>
          </a:p>
        </p:txBody>
      </p:sp>
      <p:pic>
        <p:nvPicPr>
          <p:cNvPr id="2050" name="Picture 2" descr="Dentro de um rel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3509963"/>
            <a:ext cx="32480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913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 smtClean="0"/>
              <a:t>Electronic</a:t>
            </a:r>
            <a:r>
              <a:rPr lang="pt-BR" dirty="0" smtClean="0"/>
              <a:t> </a:t>
            </a:r>
            <a:r>
              <a:rPr lang="pt-BR" dirty="0" err="1" smtClean="0"/>
              <a:t>Wings</a:t>
            </a:r>
            <a:r>
              <a:rPr lang="pt-BR" dirty="0"/>
              <a:t>. </a:t>
            </a:r>
            <a:r>
              <a:rPr lang="pt-BR" b="1" dirty="0"/>
              <a:t>Bluetooth Module HC-05</a:t>
            </a:r>
            <a:r>
              <a:rPr lang="pt-BR" dirty="0" smtClean="0"/>
              <a:t>. Disponível em:  </a:t>
            </a: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www.electronicwings.com/sensors-modules/bluetooth-module-hc-05-</a:t>
            </a:r>
            <a:endParaRPr lang="pt-BR" dirty="0" smtClean="0"/>
          </a:p>
          <a:p>
            <a:r>
              <a:rPr lang="pt-BR" dirty="0" err="1" smtClean="0"/>
              <a:t>Maker</a:t>
            </a:r>
            <a:r>
              <a:rPr lang="pt-BR" dirty="0" smtClean="0"/>
              <a:t> Pro. </a:t>
            </a:r>
            <a:r>
              <a:rPr lang="en-US" b="1" dirty="0"/>
              <a:t>Bluetooth Basics: How to Control an LED Using a Smartphone and </a:t>
            </a:r>
            <a:r>
              <a:rPr lang="en-US" b="1" dirty="0" smtClean="0"/>
              <a:t>Arduino</a:t>
            </a:r>
            <a:r>
              <a:rPr lang="en-US" dirty="0" smtClean="0"/>
              <a:t>.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maker.pro/arduino/tutorial/bluetooth-basics-how-to-control-led-using-smartphone-arduino</a:t>
            </a:r>
            <a:endParaRPr lang="pt-BR" dirty="0" smtClean="0"/>
          </a:p>
          <a:p>
            <a:r>
              <a:rPr lang="pt-BR" dirty="0" err="1" smtClean="0"/>
              <a:t>How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Mechatronics</a:t>
            </a:r>
            <a:r>
              <a:rPr lang="pt-BR" dirty="0" smtClean="0"/>
              <a:t>. </a:t>
            </a:r>
            <a:r>
              <a:rPr lang="en-US" b="1" dirty="0"/>
              <a:t>Arduino and HC-05 Bluetooth Module </a:t>
            </a:r>
            <a:r>
              <a:rPr lang="en-US" b="1" dirty="0" smtClean="0"/>
              <a:t>Tutorial</a:t>
            </a:r>
            <a:r>
              <a:rPr lang="en-US" dirty="0" smtClean="0"/>
              <a:t>.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://howtomechatronics.com/tutorials/arduino/arduino-and-hc-05-bluetooth-module-tutorial/</a:t>
            </a:r>
            <a:endParaRPr lang="pt-BR" dirty="0"/>
          </a:p>
          <a:p>
            <a:r>
              <a:rPr lang="pt-BR" dirty="0" err="1" smtClean="0"/>
              <a:t>Instructables</a:t>
            </a:r>
            <a:r>
              <a:rPr lang="pt-BR" dirty="0" smtClean="0"/>
              <a:t> </a:t>
            </a:r>
            <a:r>
              <a:rPr lang="pt-BR" dirty="0" err="1" smtClean="0"/>
              <a:t>circuits</a:t>
            </a:r>
            <a:r>
              <a:rPr lang="pt-BR" dirty="0" smtClean="0"/>
              <a:t>. </a:t>
            </a:r>
            <a:r>
              <a:rPr lang="en-US" b="1" dirty="0"/>
              <a:t>Tutorial - Using HC06 Bluetooth to Serial Wireless UART Adaptors With </a:t>
            </a:r>
            <a:r>
              <a:rPr lang="en-US" b="1" dirty="0" smtClean="0"/>
              <a:t>Arduino</a:t>
            </a:r>
            <a:r>
              <a:rPr lang="en-US" dirty="0" smtClean="0"/>
              <a:t>.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 </a:t>
            </a:r>
            <a:r>
              <a:rPr lang="en-US" b="1" dirty="0" smtClean="0"/>
              <a:t> </a:t>
            </a:r>
            <a:r>
              <a:rPr lang="pt-BR" dirty="0" smtClean="0">
                <a:hlinkClick r:id="rId5"/>
              </a:rPr>
              <a:t>http</a:t>
            </a:r>
            <a:r>
              <a:rPr lang="pt-BR" dirty="0">
                <a:hlinkClick r:id="rId5"/>
              </a:rPr>
              <a:t>://www.instructables.com/id/Tutorial-Using-HC06-Bluetooth-to-Serial-Wireless-U/</a:t>
            </a:r>
            <a:endParaRPr lang="pt-BR" dirty="0"/>
          </a:p>
          <a:p>
            <a:r>
              <a:rPr lang="en-US" dirty="0" err="1"/>
              <a:t>Instructables</a:t>
            </a:r>
            <a:r>
              <a:rPr lang="en-US" dirty="0"/>
              <a:t> circuits. </a:t>
            </a:r>
            <a:r>
              <a:rPr lang="en-US" b="1" dirty="0"/>
              <a:t>AT Command Mode of HC-05 and HC-06 Bluetooth Module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://www.instructables.com/id/AT-command-mode-of-HC-05-Bluetooth-module/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7340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Blog Master Walker Shop. </a:t>
            </a:r>
            <a:r>
              <a:rPr lang="pt-BR" b="1" dirty="0"/>
              <a:t>Como usar com </a:t>
            </a:r>
            <a:r>
              <a:rPr lang="pt-BR" b="1" dirty="0" err="1"/>
              <a:t>Arduino</a:t>
            </a:r>
            <a:r>
              <a:rPr lang="pt-BR" b="1" dirty="0"/>
              <a:t> – Potenciômetro Linear 10K com Eixo </a:t>
            </a:r>
            <a:r>
              <a:rPr lang="pt-BR" b="1" dirty="0" smtClean="0"/>
              <a:t>Estriado</a:t>
            </a:r>
            <a:r>
              <a:rPr lang="pt-BR" dirty="0" smtClean="0"/>
              <a:t>. Disponível em: </a:t>
            </a:r>
            <a:r>
              <a:rPr lang="pt-BR" dirty="0" smtClean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://blogmasterwalkershop.com.br/arduino/arduino-utilizando-o-potenciometro-linear/</a:t>
            </a:r>
            <a:endParaRPr lang="en-US" dirty="0"/>
          </a:p>
          <a:p>
            <a:r>
              <a:rPr lang="en-US" dirty="0" smtClean="0"/>
              <a:t>Vida de </a:t>
            </a:r>
            <a:r>
              <a:rPr lang="en-US" dirty="0" err="1" smtClean="0"/>
              <a:t>Silicio</a:t>
            </a:r>
            <a:r>
              <a:rPr lang="en-US" dirty="0" smtClean="0"/>
              <a:t>. </a:t>
            </a:r>
            <a:r>
              <a:rPr lang="pt-BR" b="1" dirty="0"/>
              <a:t>LM35 - </a:t>
            </a:r>
            <a:r>
              <a:rPr lang="pt-BR" b="1" dirty="0" smtClean="0"/>
              <a:t>Medindo temperatura com </a:t>
            </a:r>
            <a:r>
              <a:rPr lang="pt-BR" b="1" dirty="0" err="1" smtClean="0"/>
              <a:t>arduino</a:t>
            </a:r>
            <a:r>
              <a:rPr lang="pt-BR" dirty="0" smtClean="0"/>
              <a:t>. Disponível em: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://portal.vidadesilicio.com.br/lm35-medindo-temperatura-com-arduino/</a:t>
            </a:r>
            <a:endParaRPr lang="en-US" dirty="0">
              <a:hlinkClick r:id="rId4"/>
            </a:endParaRPr>
          </a:p>
          <a:p>
            <a:r>
              <a:rPr lang="en-US" dirty="0"/>
              <a:t>Blog Master Walker Shop. </a:t>
            </a:r>
            <a:r>
              <a:rPr lang="pt-BR" b="1" dirty="0"/>
              <a:t>Como usar com </a:t>
            </a:r>
            <a:r>
              <a:rPr lang="pt-BR" b="1" dirty="0" err="1"/>
              <a:t>Arduino</a:t>
            </a:r>
            <a:r>
              <a:rPr lang="pt-BR" b="1" dirty="0"/>
              <a:t> – Módulo Relé 5V 1 Canal</a:t>
            </a:r>
            <a:r>
              <a:rPr lang="pt-BR" dirty="0" smtClean="0"/>
              <a:t>. </a:t>
            </a:r>
            <a:r>
              <a:rPr lang="pt-BR" dirty="0"/>
              <a:t>Disponível </a:t>
            </a:r>
            <a:r>
              <a:rPr lang="pt-BR" dirty="0" smtClean="0"/>
              <a:t>em: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://blogmasterwalkershop.com.br/arduino/como-usar-com-arduino-modulo-rele-5v-1-canal/</a:t>
            </a:r>
            <a:endParaRPr lang="en-US" dirty="0"/>
          </a:p>
          <a:p>
            <a:r>
              <a:rPr lang="en-US" dirty="0"/>
              <a:t>Vida de </a:t>
            </a:r>
            <a:r>
              <a:rPr lang="en-US" dirty="0" err="1"/>
              <a:t>Silicio</a:t>
            </a:r>
            <a:r>
              <a:rPr lang="en-US" dirty="0"/>
              <a:t>. </a:t>
            </a:r>
            <a:r>
              <a:rPr lang="pt-BR" b="1" dirty="0"/>
              <a:t>Módulo relé – Acionando cargas com </a:t>
            </a:r>
            <a:r>
              <a:rPr lang="pt-BR" b="1" dirty="0" err="1"/>
              <a:t>Arduino</a:t>
            </a:r>
            <a:r>
              <a:rPr lang="pt-BR" dirty="0" smtClean="0"/>
              <a:t>. </a:t>
            </a:r>
            <a:r>
              <a:rPr lang="pt-BR" dirty="0"/>
              <a:t>Disponível em: </a:t>
            </a:r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://portal.vidadesilicio.com.br/modulo-rele-com-arduino/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49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Ele tem 6 pinos: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Key/EN: é usado para colocar o módulo no modo de </a:t>
            </a:r>
            <a:r>
              <a:rPr lang="pt-BR" dirty="0">
                <a:hlinkClick r:id="rId2"/>
              </a:rPr>
              <a:t>comandos AT</a:t>
            </a:r>
            <a:r>
              <a:rPr lang="pt-BR" dirty="0"/>
              <a:t>. Se </a:t>
            </a:r>
            <a:r>
              <a:rPr lang="pt-BR" dirty="0" err="1"/>
              <a:t>key</a:t>
            </a:r>
            <a:r>
              <a:rPr lang="pt-BR" dirty="0"/>
              <a:t>/EN é configurado para HIGH, então o módulo trabalhará no modo Comandos. Caso contrário, por padrão, ele permanece no modo Dados. A taxa de transmissão padrão do HC-05 no modo Comandos é 38400 </a:t>
            </a:r>
            <a:r>
              <a:rPr lang="pt-BR" dirty="0" err="1"/>
              <a:t>bps</a:t>
            </a:r>
            <a:r>
              <a:rPr lang="pt-BR" dirty="0"/>
              <a:t> e 9600 no modo Dados.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Dados: troca de dados entre dispositivos; e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Comandos: ele usa comandos AT que são usados para alterar configurações do módulo. Esses comandos são enviados pela porta do módulo serial (USART). </a:t>
            </a:r>
          </a:p>
        </p:txBody>
      </p:sp>
    </p:spTree>
    <p:extLst>
      <p:ext uri="{BB962C8B-B14F-4D97-AF65-F5344CB8AC3E}">
        <p14:creationId xmlns:p14="http://schemas.microsoft.com/office/powerpoint/2010/main" val="11136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VCC: conecte 5 ou 3,3 V neste pino;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GND: pino de aterramento do módulo;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TXD: transmite dados serialmente (dados recebidos via Bluetooth são transmitidos serialmente pelo pino TXD);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RXD: recebe dados serialmente (dados recebidos pelo pino RDX são transmitidos via Bluetooth); 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err="1"/>
              <a:t>State</a:t>
            </a:r>
            <a:r>
              <a:rPr lang="pt-BR" dirty="0"/>
              <a:t>: ele diz se o módulo está conectado ou não.</a:t>
            </a:r>
          </a:p>
        </p:txBody>
      </p:sp>
    </p:spTree>
    <p:extLst>
      <p:ext uri="{BB962C8B-B14F-4D97-AF65-F5344CB8AC3E}">
        <p14:creationId xmlns:p14="http://schemas.microsoft.com/office/powerpoint/2010/main" val="19899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módulo HC-05 tem um LED vermelho que indica o status da conexão, se o Bluetooth está conectado ou não. Quando o módulo não está conectado, o LED fica piscando continuamente de maneira periódica. Quando está conectado a algum outro dispositivo Bluetooth, ele pisca a cada 2 segundos.</a:t>
            </a:r>
          </a:p>
          <a:p>
            <a:r>
              <a:rPr lang="pt-BR" dirty="0"/>
              <a:t>Este módulo trabalha em 3,3 V. Contudo, podemos conectá-lo a uma fonte de 5 V, visto que ele tem embutido um regulador de tensão de 5 para 3,3 V.</a:t>
            </a:r>
          </a:p>
          <a:p>
            <a:r>
              <a:rPr lang="pt-BR" dirty="0"/>
              <a:t>Como o módulo HC-05 trabalha com 3,3 V nos pinos RX/TX e o micro controlador pode detectar níveis de 3,3 V, não é necessário mudar o nível de transmissão do módulo HC-05. Mas nós precisamos mudar a voltagem de transmissão do micro controlador para o pino RX do módulo HC-05.</a:t>
            </a:r>
          </a:p>
        </p:txBody>
      </p:sp>
    </p:spTree>
    <p:extLst>
      <p:ext uri="{BB962C8B-B14F-4D97-AF65-F5344CB8AC3E}">
        <p14:creationId xmlns:p14="http://schemas.microsoft.com/office/powerpoint/2010/main" val="17970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Quando queremos alterar configurações do módulo Bluetooth HC-05 como senha para conexão, taxa de transmissão, nome,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r>
              <a:rPr lang="pt-BR" dirty="0"/>
              <a:t>Para isso, o módulo HC-05 tem comandos AT;</a:t>
            </a:r>
          </a:p>
          <a:p>
            <a:r>
              <a:rPr lang="pt-BR" dirty="0"/>
              <a:t>Para usar o módulo HC-05 no modo Comando conecte o pino Key/EN a um sinal HIGH (VCC);</a:t>
            </a:r>
          </a:p>
          <a:p>
            <a:r>
              <a:rPr lang="pt-BR" dirty="0"/>
              <a:t>A taxa de transmissão padrão do módulo HC-05 no modo Comando é 38400 </a:t>
            </a:r>
            <a:r>
              <a:rPr lang="pt-BR" dirty="0" err="1"/>
              <a:t>bps</a:t>
            </a:r>
            <a:r>
              <a:rPr lang="pt-BR" dirty="0"/>
              <a:t>;</a:t>
            </a:r>
          </a:p>
          <a:p>
            <a:r>
              <a:rPr lang="pt-BR" dirty="0"/>
              <a:t>A seguir são relacionados alguns comandos AT usados para alterar configurações do módulo HC-05;</a:t>
            </a:r>
          </a:p>
          <a:p>
            <a:r>
              <a:rPr lang="pt-BR" dirty="0"/>
              <a:t>Para enviar estes comandos, é necessário conectar o módulo HC-05 ao PC por meio de um conversor serial para USB e transmitir estes comandos através do terminal serial do PC.</a:t>
            </a:r>
          </a:p>
        </p:txBody>
      </p:sp>
    </p:spTree>
    <p:extLst>
      <p:ext uri="{BB962C8B-B14F-4D97-AF65-F5344CB8AC3E}">
        <p14:creationId xmlns:p14="http://schemas.microsoft.com/office/powerpoint/2010/main" val="28611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1269</TotalTime>
  <Words>2357</Words>
  <Application>Microsoft Office PowerPoint</Application>
  <PresentationFormat>Widescreen</PresentationFormat>
  <Paragraphs>278</Paragraphs>
  <Slides>52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Tema do Office</vt:lpstr>
      <vt:lpstr>Arduino FEST</vt:lpstr>
      <vt:lpstr>Módulo Bluetooth HC-05</vt:lpstr>
      <vt:lpstr>Introdução</vt:lpstr>
      <vt:lpstr>Módulo Bluetooth HC-05</vt:lpstr>
      <vt:lpstr>Descrição dos pinos</vt:lpstr>
      <vt:lpstr>Descrição dos pinos</vt:lpstr>
      <vt:lpstr>Descrição dos pinos</vt:lpstr>
      <vt:lpstr>Informações</vt:lpstr>
      <vt:lpstr>Modo Comando</vt:lpstr>
      <vt:lpstr>Modo Comando</vt:lpstr>
      <vt:lpstr>Prática</vt:lpstr>
      <vt:lpstr>Montagem do circuito - componentes</vt:lpstr>
      <vt:lpstr>Montagem do circuito - conexões</vt:lpstr>
      <vt:lpstr>Ligar circuito</vt:lpstr>
      <vt:lpstr>Comandos AT</vt:lpstr>
      <vt:lpstr>Comandos AT</vt:lpstr>
      <vt:lpstr>Comunicação Bluetooth entre dispositivos</vt:lpstr>
      <vt:lpstr>Sistema de comunicação bluetooth</vt:lpstr>
      <vt:lpstr>Sistema de comunicação bluetooth</vt:lpstr>
      <vt:lpstr>Sistema de comunicação bluetooth</vt:lpstr>
      <vt:lpstr>Prática</vt:lpstr>
      <vt:lpstr>Montagem do circuito - componentes</vt:lpstr>
      <vt:lpstr>Montagem do circuito - conexões</vt:lpstr>
      <vt:lpstr>Enviar código</vt:lpstr>
      <vt:lpstr>Enviar código</vt:lpstr>
      <vt:lpstr>Parear módulo HC-05 e celular</vt:lpstr>
      <vt:lpstr>Conectar celular ao módulo HC-05</vt:lpstr>
      <vt:lpstr>Conectar celular ao módulo HC-05</vt:lpstr>
      <vt:lpstr>Conectar celular ao módulo HC-05</vt:lpstr>
      <vt:lpstr>Conectar celular ao módulo HC-05</vt:lpstr>
      <vt:lpstr>Conectar PC ao módulo HC-05 e celular</vt:lpstr>
      <vt:lpstr>Conectar PC ao módulo HC-05 e celular</vt:lpstr>
      <vt:lpstr>Transmissão de dados analógicos</vt:lpstr>
      <vt:lpstr>Leitura de um potenciômetro</vt:lpstr>
      <vt:lpstr>Leitura de um potenciômetro</vt:lpstr>
      <vt:lpstr>Prática</vt:lpstr>
      <vt:lpstr>Montagem do circuito - componentes</vt:lpstr>
      <vt:lpstr>Montagem do circuito - conexões</vt:lpstr>
      <vt:lpstr>Enviar código</vt:lpstr>
      <vt:lpstr>Enviar código</vt:lpstr>
      <vt:lpstr>Recebendo os dados no celular</vt:lpstr>
      <vt:lpstr>Trocando o Potenciômetro por um sensor</vt:lpstr>
      <vt:lpstr>Sensor de temperature LM35</vt:lpstr>
      <vt:lpstr>Sensor de temperature LM35</vt:lpstr>
      <vt:lpstr>Montagem do circuito - conexões</vt:lpstr>
      <vt:lpstr>Enviar código</vt:lpstr>
      <vt:lpstr>Acionando equipamentos de alta tensão ou corrente</vt:lpstr>
      <vt:lpstr>Módulo Relé 5 V 1 Canal</vt:lpstr>
      <vt:lpstr>Entendendo um interruptor</vt:lpstr>
      <vt:lpstr>Entendendo um relé</vt:lpstr>
      <vt:lpstr>Referências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SALMO MARQUES DA SILVA JUNIOR</dc:creator>
  <cp:lastModifiedBy>Senac São Carlos</cp:lastModifiedBy>
  <cp:revision>98</cp:revision>
  <dcterms:created xsi:type="dcterms:W3CDTF">2019-11-01T20:07:11Z</dcterms:created>
  <dcterms:modified xsi:type="dcterms:W3CDTF">2019-11-08T23:32:36Z</dcterms:modified>
</cp:coreProperties>
</file>