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BD021DF-84EA-430B-9916-37E002F1858B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5D828A0-D67A-434B-A333-0126F66811C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6EDEFAB-E1F2-484D-9A28-8345D1CA4839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ED72C5A-4849-4ECB-8DC1-EF9C823C60D7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CCB44E8-288D-40A3-A6B0-A18F7A974D1A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7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E1914F6-7BC4-4763-8087-C9779AE1F4B7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7A8585D-1C24-4876-B9EF-FD3A43E46DA6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20CBD14-37FA-4261-BD72-110C3F4EE3B6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medium.com/@michael.m/creating-an-electron-and-react-template-5173d086549a" TargetMode="External"/><Relationship Id="rId2" Type="http://schemas.openxmlformats.org/officeDocument/2006/relationships/hyperlink" Target="https://github.com/mmick66/electrate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electronjs.org/docs/tutorial/quick-start" TargetMode="External"/><Relationship Id="rId2" Type="http://schemas.openxmlformats.org/officeDocument/2006/relationships/hyperlink" Target="https://www.electronjs.org/docs/tutorial/quick-start" TargetMode="External"/><Relationship Id="rId3" Type="http://schemas.openxmlformats.org/officeDocument/2006/relationships/hyperlink" Target="https://www.electronjs.org/docs/tutorial/quick-start" TargetMode="External"/><Relationship Id="rId4" Type="http://schemas.openxmlformats.org/officeDocument/2006/relationships/hyperlink" Target="https://www.electronjs.org/docs/tutorial/quick-start" TargetMode="External"/><Relationship Id="rId5" Type="http://schemas.openxmlformats.org/officeDocument/2006/relationships/hyperlink" Target="https://www.electronjs.org/docs/tutorial/quick-start" TargetMode="External"/><Relationship Id="rId6" Type="http://schemas.openxmlformats.org/officeDocument/2006/relationships/hyperlink" Target="https://www.tutorialspoint.com/electron/electron_menus.htm" TargetMode="External"/><Relationship Id="rId7" Type="http://schemas.openxmlformats.org/officeDocument/2006/relationships/hyperlink" Target="https://styled-components.com/docs/basics" TargetMode="External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9240" cy="151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1f4e79"/>
                </a:solidFill>
                <a:latin typeface="Arial"/>
                <a:ea typeface="DejaVu Sans"/>
              </a:rPr>
              <a:t>Electron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256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17000" p14:dur="2000"/>
    </mc:Choice>
    <mc:Fallback>
      <p:transition spd="slow" advTm="17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184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Introdução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39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Electron é um framework que possibilita o desenvolvimento de aplicações desktop usando JavaScript, HTML e CSS.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Normalmente, você desenvolve uma aplicação desktop para cada sistema operacional usando recursos nativos específicos.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Electron torna possível escrever sua aplicação apenas uma vez usando tecnologias que você já conhece.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2184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Iniciando uma aplicação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39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Vá até o repositório desejado e: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mkdir my-electron-app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cd my-electron-app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npm init -y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Courier New"/>
                <a:ea typeface="DejaVu Sans"/>
              </a:rPr>
              <a:t>npm i --save-dev electron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224280"/>
            <a:ext cx="1202184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Template Electron + React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7520" y="1290960"/>
            <a:ext cx="117039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Podemos criar um template para iniciar novos projeto, conforme decrito neste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artigo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Para pegar o template pronto, pegue o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projeto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24280"/>
            <a:ext cx="1202184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styled-components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7520" y="1290960"/>
            <a:ext cx="117039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É um pacote que permite aprimorar folhas de estilo para componentes React.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npm install --save styled-components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Dica: instalar a extensão vscode-styled-components no Visual Code para ter sintaxe highlight.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24280"/>
            <a:ext cx="1202184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Styled-components - exemplo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7520" y="1290960"/>
            <a:ext cx="117039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4000"/>
          </a:bodyPr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400" spc="-1" strike="noStrike" u="sng">
                <a:solidFill>
                  <a:srgbClr val="1f4e79"/>
                </a:solidFill>
                <a:uFillTx/>
                <a:latin typeface="FreeMono"/>
                <a:ea typeface="DejaVu Sans"/>
              </a:rPr>
              <a:t>styles.js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FreeMono"/>
                <a:ea typeface="DejaVu Sans"/>
              </a:rPr>
              <a:t>import React from 'react';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FreeMono"/>
                <a:ea typeface="DejaVu Sans"/>
              </a:rPr>
              <a:t>import styled from 'styled-components';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FreeMono"/>
                <a:ea typeface="DejaVu Sans"/>
              </a:rPr>
              <a:t>export const Title = styled.h1`color: blue`;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400" spc="-1" strike="noStrike" u="sng">
                <a:solidFill>
                  <a:srgbClr val="1f4e79"/>
                </a:solidFill>
                <a:uFillTx/>
                <a:latin typeface="FreeMono"/>
                <a:ea typeface="DejaVu Sans"/>
              </a:rPr>
              <a:t>index.js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FreeMono"/>
                <a:ea typeface="DejaVu Sans"/>
              </a:rPr>
              <a:t>import * as SC from './styles.js';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0" lang="pt-BR" sz="2400" spc="-1" strike="noStrike">
                <a:solidFill>
                  <a:srgbClr val="1f4e79"/>
                </a:solidFill>
                <a:latin typeface="FreeMono"/>
                <a:ea typeface="DejaVu Sans"/>
              </a:rPr>
              <a:t>&lt;SC.Title&gt;xxx&lt;/SC.Title&gt;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02184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pt-BR" sz="5400" spc="-1" strike="noStrike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17520" y="1290960"/>
            <a:ext cx="117039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ELECTRON.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Quick Start Guide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https://www.electronjs.org/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docs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/tutorial/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quick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-start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Tutorialspoint. </a:t>
            </a:r>
            <a:r>
              <a:rPr b="1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Electron – Menus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6"/>
              </a:rPr>
              <a:t>https://www.tutorialspoint.com/electron/electron_menus.htm</a:t>
            </a:r>
            <a:endParaRPr b="0" lang="pt-BR" sz="32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Styled components. Basics. Disponível em: </a:t>
            </a:r>
            <a:r>
              <a:rPr b="0" lang="pt-BR" sz="32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7"/>
              </a:rPr>
              <a:t>https://styled-components.com/docs/basics</a:t>
            </a:r>
            <a:r>
              <a:rPr b="0" lang="pt-BR" sz="3200" spc="-1" strike="noStrike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5762</TotalTime>
  <Application>LibreOffice/6.4.6.2$Linux_X86_64 LibreOffice_project/40$Build-2</Application>
  <Words>165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2017-01-10T17:35:04Z</dcterms:created>
  <dc:creator>Thiago Augusto da Costa</dc:creator>
  <dc:description/>
  <dc:language>pt-BR</dc:language>
  <cp:lastModifiedBy/>
  <dcterms:modified xsi:type="dcterms:W3CDTF">2021-01-29T21:07:18Z</dcterms:modified>
  <cp:revision>474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