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DB3D03A-6FE5-432D-A559-E96655B215D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033F23-7E86-4416-B977-058596C3B2D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7536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23284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752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7536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23284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224280"/>
            <a:ext cx="1202292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7536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3284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752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7536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23284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224280"/>
            <a:ext cx="1202292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88600" y="2898000"/>
            <a:ext cx="11380320" cy="11703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1C1E17-27F6-40BD-B67E-ED9295E88FF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634928-5D00-4BA9-9FF3-B1465AD2705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1f4e79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1f4e79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Clique para editar o título mestre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Clique para editar o texto mestre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</a:rPr>
              <a:t>Segundo nível</a:t>
            </a:r>
            <a:endParaRPr b="0" lang="pt-BR" sz="2400" spc="-1" strike="noStrike">
              <a:solidFill>
                <a:srgbClr val="1f4e79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Terceiro nível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Quarto nível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Quinto nível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A5304E0-412A-4F53-B6EA-6D3ED432F2C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22ED91-2715-4E42-AB35-D7588CA489E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jestjs.io/pt-BR/" TargetMode="External"/><Relationship Id="rId2" Type="http://schemas.openxmlformats.org/officeDocument/2006/relationships/hyperlink" Target="https://jestjs.io/docs/pt-BR/getting-started.html" TargetMode="External"/><Relationship Id="rId3" Type="http://schemas.openxmlformats.org/officeDocument/2006/relationships/hyperlink" Target="https://jestjs.io/docs/pt-BR/using-matchers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88600" y="2898000"/>
            <a:ext cx="11380320" cy="1511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</a:rPr>
              <a:t>Testes Unitários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706760" y="4443480"/>
            <a:ext cx="9143640" cy="73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</a:rPr>
              <a:t>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Verificação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Adicione a seção abaixo ao arquivo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package.json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br/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Crie o se ele não existir: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{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"scripts": {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"test": "jest"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}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}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Verificação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Execute o seguinte comando para executar o caso de teste: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npm run test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O framework deve imprimir uma mensagem semelhante à esta: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PASS ./soma.test.js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✓ </a:t>
            </a: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soma 1 + 2 igual a 3 (5ms)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matchers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Para realizar as asserções usamos ‘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matchers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’, métodos de comparação, como 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toBe()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O método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expect()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 retorna um objeto de expectativa que será comparado com o valor passado para o método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toBe()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Estudaremos outros métodos de comparação.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Código Síncrono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Normalmente, o código de um programa é executado de forma direta, com uma coisa acontecendo por vez.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Se uma função depende do resultado de outra função, ela tem que esperar o retorno do resultado, e até que isso aconteça, o programa inteiro praticamente para de funcionar da perspectiva do usuário.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Referências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Jest.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Jest 26.0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 Disponível em: </a:t>
            </a:r>
            <a:r>
              <a:rPr b="0" lang="en-US" sz="3200" spc="-1" strike="noStrike" u="sng">
                <a:solidFill>
                  <a:srgbClr val="033261"/>
                </a:solidFill>
                <a:uFillTx/>
                <a:latin typeface="Arial"/>
                <a:hlinkClick r:id="rId1"/>
              </a:rPr>
              <a:t>https://jestjs.io/pt-BR/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Jest.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Getting Started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 Disponível em: </a:t>
            </a:r>
            <a:r>
              <a:rPr b="0" lang="en-US" sz="3200" spc="-1" strike="noStrike" u="sng">
                <a:solidFill>
                  <a:srgbClr val="033261"/>
                </a:solidFill>
                <a:uFillTx/>
                <a:latin typeface="Arial"/>
                <a:hlinkClick r:id="rId2"/>
              </a:rPr>
              <a:t>https://jestjs.io/docs/pt-BR/getting-started.html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Jest.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Using Matchers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 Disponível em: </a:t>
            </a:r>
            <a:r>
              <a:rPr b="0" lang="en-US" sz="3200" spc="-1" strike="noStrike" u="sng">
                <a:solidFill>
                  <a:srgbClr val="033261"/>
                </a:solidFill>
                <a:uFillTx/>
                <a:latin typeface="Arial"/>
                <a:hlinkClick r:id="rId3"/>
              </a:rPr>
              <a:t>https://jestjs.io/docs/pt-BR/using-matchers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Teste de Caixa Branca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Ao contrário do teste da caixa preta, o teste da caixa branca visa avaliar a estrutura de um software, motivo pelo qual também é conhecido como teste estrutural.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Neste tipo de teste são analisados os componentes internos de um programa para encontrar possíveis falhas que venham a prejudicá-lo durante o seu uso.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Avalia-se a operação interna, os códigos-fontes do software.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Teste Unitário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Os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testes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unitários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geralmente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exercitam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as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funcionalidades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das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menores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unidades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de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código que se podem ser testadas (como métodos, classes ou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componentes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) de forma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repetitiva</a:t>
            </a:r>
            <a:r>
              <a:rPr b="0" lang="en-US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Você deve criar testes unitários quando precisar verificar a lógica de um código específico em seu aplicativo.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Framework de Testes em JavaScript.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Funciona com projetos usando: Babel, TypeScript, Node, React, Angular, Vue e outros.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Instalação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A instalação é feita por meio de um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gerenciador de pacotes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Recomenda-se usar 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npm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, gerenciador de pacotes do Node.js, ou 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yarn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Instalação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Usaremos 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npm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Execute o comando abaixo no diretório de seu projeto para instalá-lo como uma dependência de desenvolvimento: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npm i --save-dev jest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Verificação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Para verificar se a instalação foi realizada com sucesso, desenvolveremos uma função hipotética em um documento e seu respectivo teste unitário em outro documento.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Verificação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Crie um documento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soma.js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 com o seguinte script: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function soma(a, b) { return a + b; }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module.exports = soma;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Jest - Verificação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Crie um documento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soma.test.js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(o nome deve ter o sufixo </a:t>
            </a:r>
            <a:r>
              <a:rPr b="1" lang="pt-BR" sz="3200" spc="-1" strike="noStrike">
                <a:solidFill>
                  <a:srgbClr val="1f4e79"/>
                </a:solidFill>
                <a:latin typeface="Courier New"/>
              </a:rPr>
              <a:t>‘.test’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) com o seguinte script: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const soma = require(‘./soma’);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test(‘soma 1 + 2 igual a 3', () =&gt; {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	</a:t>
            </a: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expect(soma(1, 2)).toBe(3);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1f4e79"/>
                </a:solidFill>
                <a:latin typeface="Courier New"/>
              </a:rPr>
              <a:t>});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Application>LibreOffice/6.4.6.2$Linux_X86_64 LibreOffice_project/40$Build-2</Application>
  <Words>579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2021-03-03T21:08:17Z</dcterms:modified>
  <cp:revision>182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