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EE6B763-FD5E-4991-910C-309ED8E7D37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990DB9-18F5-48C9-A3C6-76DF21C4D01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C21319-71A7-4920-BD1B-236D6D25F2E6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07729A-12B4-4C0F-8020-633054ED42A0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67053B-FA89-4D7B-A702-F19687F569B2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7536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23284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752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7536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23284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224280"/>
            <a:ext cx="120229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7536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32840" y="129096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752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7536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232840" y="3563640"/>
            <a:ext cx="3768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224280"/>
            <a:ext cx="120229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15120" y="356364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15120" y="1290960"/>
            <a:ext cx="57117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7520" y="3563640"/>
            <a:ext cx="117050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88600" y="2898000"/>
            <a:ext cx="11380320" cy="11703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373D4A7-03BB-4F9B-AEDE-DA44452365BB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24/05/21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22F917-1EFC-40D0-9E0E-9CD4F5B263E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1f4e79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1f4e7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24280"/>
            <a:ext cx="12022920" cy="8582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Clique para editar o título mestre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7520" y="1290960"/>
            <a:ext cx="11705040" cy="43509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Clique para editar o texto mestre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</a:rPr>
              <a:t>Segundo nível</a:t>
            </a:r>
            <a:endParaRPr b="0" lang="pt-BR" sz="2400" spc="-1" strike="noStrike">
              <a:solidFill>
                <a:srgbClr val="1f4e79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1f4e79"/>
                </a:solidFill>
                <a:latin typeface="Arial"/>
              </a:rPr>
              <a:t>Terceiro nível</a:t>
            </a:r>
            <a:endParaRPr b="0" lang="pt-BR" sz="2000" spc="-1" strike="noStrike">
              <a:solidFill>
                <a:srgbClr val="1f4e79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Quarto nível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Arial"/>
              </a:rPr>
              <a:t>Quinto nível</a:t>
            </a:r>
            <a:endParaRPr b="0" lang="pt-BR" sz="1800" spc="-1" strike="noStrike">
              <a:solidFill>
                <a:srgbClr val="1f4e79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451F0F-1D21-42F7-A7EC-05161018921B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24/05/21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422F75-92D2-4A35-A176-26F78D1C30A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-scm.com/book/en/v2" TargetMode="External"/><Relationship Id="rId2" Type="http://schemas.openxmlformats.org/officeDocument/2006/relationships/hyperlink" Target="https://guides.github.com/activities/hello-world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88600" y="2898000"/>
            <a:ext cx="11380320" cy="1511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</a:rPr>
              <a:t>Controle de Versão de Arquivos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706760" y="4443480"/>
            <a:ext cx="9143640" cy="73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DVCSs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Distributed version control diagram"/>
          <p:cNvPicPr/>
          <p:nvPr/>
        </p:nvPicPr>
        <p:blipFill>
          <a:blip r:embed="rId1"/>
          <a:stretch/>
        </p:blipFill>
        <p:spPr>
          <a:xfrm>
            <a:off x="3882600" y="1083240"/>
            <a:ext cx="4426560" cy="530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GitHub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GitHub é uma plataforma de hospedagem de códigos para controle de versão e colaboração.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Muitas pessoas criam uma conta no GitHub quando querem contribuir com projetos open source (código aberto), ou quando são convidadas por colegas de trabalho ou de classe que usam o GitHub em seus projetos.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Referências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Chacon, S; Straub, B.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Pro Git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</a:t>
            </a:r>
            <a:r>
              <a:rPr b="0" lang="pt-BR" sz="3200" spc="-1" strike="noStrike" u="sng">
                <a:solidFill>
                  <a:srgbClr val="033261"/>
                </a:solidFill>
                <a:uFillTx/>
                <a:latin typeface="Arial"/>
                <a:hlinkClick r:id="rId1"/>
              </a:rPr>
              <a:t>https://git-scm.com/book/en/v2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GitHub Guides.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Hello World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</a:t>
            </a:r>
            <a:r>
              <a:rPr b="0" lang="pt-BR" sz="3200" spc="-1" strike="noStrike" u="sng">
                <a:solidFill>
                  <a:srgbClr val="033261"/>
                </a:solidFill>
                <a:uFillTx/>
                <a:latin typeface="Arial"/>
                <a:hlinkClick r:id="rId2"/>
              </a:rPr>
              <a:t>https://guides.github.com/activities/hello-world/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GitHub Learning Lab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. Disponível em: https://lab.github.com/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Sistema de Controle de Versão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Sistemas de Controle de Versão (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VCS – </a:t>
            </a:r>
            <a:r>
              <a:rPr b="1" i="1" lang="pt-BR" sz="3200" spc="-1" strike="noStrike">
                <a:solidFill>
                  <a:srgbClr val="1f4e79"/>
                </a:solidFill>
                <a:latin typeface="Arial"/>
              </a:rPr>
              <a:t>Version Control System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) registram alterações em um ou mais arquivos ao longo do tempo para que versões específicas possam ser recuperadas mais tarde.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Por que devo usar um VCS? 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Um VCS permite que você compare as mudanças realizadas em um arquivo, identificando autor, data e hora das alterações.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Permite ainda que você reverta o arquivo, ou até mesmo o projeto todo, a um estado anterior.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Tipos de VCS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A seguir, serão apresentados, brevemente, 3 tipos de VCS: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Sistemas Locais de Controle de Versão;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Sistemas Centralizados de Controle de Versão (CVCSs); e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Sistemas Distribuídos de Controle de Versão (DVCSs).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Sistemas Locais de Controle de Versão: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 Trabalham com um banco de dados simples que mantem todas as alterações nos arquivos sob controle de versão.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Estes sistemas funcionam mantendo conjuntos de alterações (ou seja, as diferenças entre os arquivos) em um formato especial no disco.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  <p:pic>
        <p:nvPicPr>
          <p:cNvPr id="100" name="Picture 2" descr="Local version control diagram"/>
          <p:cNvPicPr/>
          <p:nvPr/>
        </p:nvPicPr>
        <p:blipFill>
          <a:blip r:embed="rId1"/>
          <a:stretch/>
        </p:blipFill>
        <p:spPr>
          <a:xfrm>
            <a:off x="4005720" y="2851920"/>
            <a:ext cx="4180680" cy="35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CVCSs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Sistemas Centralizados de Controle de Versão: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 Trabalham com um servidor que armazena todos os arquivos sob controle de versão e seus respectivos históricos de alterações.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Os clientes usam estes arquivos a partir deste servidor central.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CVCSs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Todos sabem, até certo ponto, o que todos colaboradores estão fazendo no projeto. Os administradores têm controle sobre a concessão de permissões aos colaboradores.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  <p:pic>
        <p:nvPicPr>
          <p:cNvPr id="105" name="Picture 2" descr="Centralized version control diagram"/>
          <p:cNvPicPr/>
          <p:nvPr/>
        </p:nvPicPr>
        <p:blipFill>
          <a:blip r:embed="rId1"/>
          <a:stretch/>
        </p:blipFill>
        <p:spPr>
          <a:xfrm>
            <a:off x="3607200" y="2935800"/>
            <a:ext cx="4977360" cy="345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224280"/>
            <a:ext cx="1202292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</a:rPr>
              <a:t>DVCSs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7520" y="1290960"/>
            <a:ext cx="11705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</a:rPr>
              <a:t>Sistemas Distribuídos de Controle de Versão: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 Além de usar o estado mais recente dos arquivos, os clientes destes sistemas duplicam, localmente, o repositório completo.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</a:rPr>
              <a:t>Muitos destes sistemas trabalham com vários repositórios remotos, possibilitando que você configure vários tipos de fluxos de trabalho que não são possíveis em sistemas centralizados.</a:t>
            </a:r>
            <a:endParaRPr b="0" lang="pt-BR" sz="3200" spc="-1" strike="noStrike">
              <a:solidFill>
                <a:srgbClr val="1f4e7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Application>LibreOffice/6.4.7.2$Linux_X86_64 LibreOffice_project/40$Build-2</Application>
  <Words>425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2021-05-24T18:28:51Z</dcterms:modified>
  <cp:revision>277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