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299" r:id="rId4"/>
    <p:sldId id="300" r:id="rId5"/>
    <p:sldId id="303" r:id="rId6"/>
    <p:sldId id="319" r:id="rId7"/>
    <p:sldId id="302" r:id="rId8"/>
    <p:sldId id="301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12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7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dketchup.io/icon/conve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gerar um instalador de jogo para PC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aba </a:t>
            </a:r>
            <a:r>
              <a:rPr lang="pt-BR" b="1" i="1" dirty="0"/>
              <a:t>File System</a:t>
            </a:r>
            <a:r>
              <a:rPr lang="pt-BR" dirty="0"/>
              <a:t>, selecione a pasta </a:t>
            </a:r>
            <a:r>
              <a:rPr lang="pt-BR" b="1" i="1" dirty="0"/>
              <a:t>Application Folder</a:t>
            </a:r>
            <a:r>
              <a:rPr lang="pt-BR" dirty="0"/>
              <a:t> e arraste para a pasta </a:t>
            </a:r>
            <a:r>
              <a:rPr lang="pt-BR" b="1" dirty="0"/>
              <a:t>TODO</a:t>
            </a:r>
            <a:r>
              <a:rPr lang="pt-BR" dirty="0"/>
              <a:t> o conteúdo gerado pelo Unity 3D no passo anterior.</a:t>
            </a:r>
          </a:p>
        </p:txBody>
      </p:sp>
    </p:spTree>
    <p:extLst>
      <p:ext uri="{BB962C8B-B14F-4D97-AF65-F5344CB8AC3E}">
        <p14:creationId xmlns:p14="http://schemas.microsoft.com/office/powerpoint/2010/main" val="29764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CF705-1B4F-4C2F-96EF-BAC5E96F8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2"/>
          <a:stretch/>
        </p:blipFill>
        <p:spPr>
          <a:xfrm>
            <a:off x="1651062" y="1393297"/>
            <a:ext cx="8889877" cy="47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E3813-6B3B-4FCE-9CF4-DF016B041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2"/>
          <a:stretch/>
        </p:blipFill>
        <p:spPr>
          <a:xfrm>
            <a:off x="1651062" y="1393291"/>
            <a:ext cx="8889877" cy="47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Clique com o botão direito do mouse sobre o arquivo executável e crie um atalho</a:t>
            </a:r>
            <a:br>
              <a:rPr lang="pt-BR" dirty="0"/>
            </a:br>
            <a:r>
              <a:rPr lang="pt-BR" dirty="0"/>
              <a:t>(</a:t>
            </a:r>
            <a:r>
              <a:rPr lang="pt-BR" b="1" i="1" dirty="0"/>
              <a:t>Create a Shortcut to &lt;name.exe&gt;</a:t>
            </a:r>
            <a:r>
              <a:rPr lang="pt-BR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5494F8-E129-4D17-B2D7-706C8BD6CC34}"/>
              </a:ext>
            </a:extLst>
          </p:cNvPr>
          <p:cNvGrpSpPr/>
          <p:nvPr/>
        </p:nvGrpSpPr>
        <p:grpSpPr>
          <a:xfrm>
            <a:off x="1045025" y="3336559"/>
            <a:ext cx="10101951" cy="2231487"/>
            <a:chOff x="1034142" y="2879356"/>
            <a:chExt cx="10101951" cy="22314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2092132-C4DC-4661-9B70-07E9AB51D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1" t="15803" r="50983" b="51642"/>
            <a:stretch/>
          </p:blipFill>
          <p:spPr>
            <a:xfrm>
              <a:off x="1034142" y="2879356"/>
              <a:ext cx="5715000" cy="223148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FAB21E-B6EF-4C9F-A245-A8A3E88E1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007" y="2879356"/>
              <a:ext cx="3897086" cy="115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Arraste a cópia para a pasta </a:t>
            </a:r>
            <a:r>
              <a:rPr lang="pt-BR" b="1" i="1" dirty="0"/>
              <a:t>User’s Desktop</a:t>
            </a:r>
            <a:r>
              <a:rPr lang="pt-BR" dirty="0"/>
              <a:t>. Depois crie outro atalho e arraste-o para a pasta </a:t>
            </a:r>
            <a:r>
              <a:rPr lang="pt-BR" b="1" i="1" dirty="0"/>
              <a:t>User’s Programs Menu</a:t>
            </a:r>
            <a:r>
              <a:rPr lang="pt-BR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DFC6C-EEA5-413C-9DC4-51265BA1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3" y="3197680"/>
            <a:ext cx="4219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Selecione o atalho da pasta </a:t>
            </a:r>
            <a:r>
              <a:rPr lang="pt-BR" b="1" i="1" dirty="0"/>
              <a:t>User’s Programs Menu</a:t>
            </a:r>
            <a:r>
              <a:rPr lang="pt-BR" dirty="0"/>
              <a:t> e, no painel </a:t>
            </a:r>
            <a:r>
              <a:rPr lang="pt-BR" b="1" i="1" dirty="0"/>
              <a:t>Properties</a:t>
            </a:r>
            <a:r>
              <a:rPr lang="pt-BR" dirty="0"/>
              <a:t>, verifique se a propriedade </a:t>
            </a:r>
            <a:r>
              <a:rPr lang="pt-BR" b="1" i="1" dirty="0"/>
              <a:t>Target</a:t>
            </a:r>
            <a:r>
              <a:rPr lang="pt-BR" dirty="0"/>
              <a:t> está apontando para o arquivo executável.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DFC6C-EEA5-413C-9DC4-51265BA1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3" y="3736520"/>
            <a:ext cx="4219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Selecione uma imagem para gerar o ícone do atalho.</a:t>
            </a:r>
            <a:br>
              <a:rPr lang="pt-BR" dirty="0"/>
            </a:br>
            <a:r>
              <a:rPr lang="pt-BR" dirty="0"/>
              <a:t>O arquivo .ico pode ser gerado no site abaixo: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F0302D96-4366-4E8A-AE50-C1EA9FAF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46" y="2498675"/>
            <a:ext cx="5551308" cy="3575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F08A3-EB89-4869-B47E-2208B358D12B}"/>
              </a:ext>
            </a:extLst>
          </p:cNvPr>
          <p:cNvSpPr txBox="1"/>
          <p:nvPr/>
        </p:nvSpPr>
        <p:spPr>
          <a:xfrm>
            <a:off x="4355290" y="6080351"/>
            <a:ext cx="348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https://redketchup.io/icon/convert</a:t>
            </a:r>
          </a:p>
        </p:txBody>
      </p:sp>
    </p:spTree>
    <p:extLst>
      <p:ext uri="{BB962C8B-B14F-4D97-AF65-F5344CB8AC3E}">
        <p14:creationId xmlns:p14="http://schemas.microsoft.com/office/powerpoint/2010/main" val="639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Arraste a imagem .ico gerada no passo anterior para a pasta </a:t>
            </a:r>
            <a:r>
              <a:rPr lang="pt-BR" b="1" i="1" dirty="0"/>
              <a:t>Application Folder</a:t>
            </a:r>
            <a:r>
              <a:rPr lang="pt-BR" dirty="0"/>
              <a:t> &gt;&gt; </a:t>
            </a:r>
            <a:r>
              <a:rPr lang="pt-BR" b="1" i="1" dirty="0"/>
              <a:t>&lt;nome&gt;_Data</a:t>
            </a:r>
            <a:r>
              <a:rPr lang="pt-BR" dirty="0"/>
              <a:t>, onde </a:t>
            </a:r>
            <a:r>
              <a:rPr lang="pt-BR" b="1" i="1" dirty="0"/>
              <a:t>&lt;nome&gt;</a:t>
            </a:r>
            <a:r>
              <a:rPr lang="pt-BR" dirty="0"/>
              <a:t> é o nome do projeto.</a:t>
            </a:r>
          </a:p>
          <a:p>
            <a:r>
              <a:rPr lang="pt-BR" dirty="0"/>
              <a:t>Selecione o atalho da pasta </a:t>
            </a:r>
            <a:r>
              <a:rPr lang="pt-BR" b="1" i="1" dirty="0"/>
              <a:t>User’s Programs Menu</a:t>
            </a:r>
            <a:r>
              <a:rPr lang="pt-BR" dirty="0"/>
              <a:t> e, no painel </a:t>
            </a:r>
            <a:r>
              <a:rPr lang="pt-BR" b="1" i="1" dirty="0"/>
              <a:t>Properties</a:t>
            </a:r>
            <a:r>
              <a:rPr lang="pt-BR" dirty="0"/>
              <a:t>, clique no combo correspondente a propriedade </a:t>
            </a:r>
            <a:r>
              <a:rPr lang="pt-BR" b="1" i="1" dirty="0"/>
              <a:t>Icon</a:t>
            </a:r>
            <a:r>
              <a:rPr lang="pt-BR" dirty="0"/>
              <a:t> e escolha a opção </a:t>
            </a:r>
            <a:r>
              <a:rPr lang="pt-BR" b="1" i="1" dirty="0"/>
              <a:t>Browse</a:t>
            </a:r>
            <a:r>
              <a:rPr lang="pt-BR" dirty="0"/>
              <a:t>. Na caixa de diálogo </a:t>
            </a:r>
            <a:r>
              <a:rPr lang="pt-BR" b="1" i="1" dirty="0"/>
              <a:t>Icon</a:t>
            </a:r>
            <a:r>
              <a:rPr lang="pt-BR" dirty="0"/>
              <a:t> clique no botão </a:t>
            </a:r>
            <a:r>
              <a:rPr lang="pt-BR" b="1" i="1" dirty="0"/>
              <a:t>Browse</a:t>
            </a:r>
            <a:r>
              <a:rPr lang="pt-BR" dirty="0"/>
              <a:t> e selecione a imagem .ico copiada para o projeto no passo anterior.</a:t>
            </a:r>
          </a:p>
        </p:txBody>
      </p:sp>
    </p:spTree>
    <p:extLst>
      <p:ext uri="{BB962C8B-B14F-4D97-AF65-F5344CB8AC3E}">
        <p14:creationId xmlns:p14="http://schemas.microsoft.com/office/powerpoint/2010/main" val="3256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Repita os passos referentes a configuração do atalho da pasta da pasta </a:t>
            </a:r>
            <a:r>
              <a:rPr lang="pt-BR" b="1" i="1" dirty="0"/>
              <a:t>User’s Programs Menu</a:t>
            </a:r>
            <a:r>
              <a:rPr lang="pt-BR" dirty="0"/>
              <a:t> para a cópia que está na pasta </a:t>
            </a:r>
            <a:r>
              <a:rPr lang="pt-BR" b="1" i="1" dirty="0"/>
              <a:t>User’s Desktop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1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configurar as telas de instalação do jogo, clique com o botão direito do mouse no nome do projeto (painel </a:t>
            </a:r>
            <a:r>
              <a:rPr lang="pt-BR" b="1" i="1" dirty="0"/>
              <a:t>Solution Explorer</a:t>
            </a:r>
            <a:r>
              <a:rPr lang="pt-BR" dirty="0"/>
              <a:t>), selecione a opção </a:t>
            </a:r>
            <a:r>
              <a:rPr lang="pt-BR" b="1" i="1" dirty="0"/>
              <a:t>View</a:t>
            </a:r>
            <a:r>
              <a:rPr lang="pt-BR" dirty="0"/>
              <a:t> &gt;&gt; </a:t>
            </a:r>
            <a:r>
              <a:rPr lang="pt-BR" b="1" i="1" dirty="0"/>
              <a:t>User Interface</a:t>
            </a:r>
            <a:r>
              <a:rPr lang="pt-BR" dirty="0"/>
              <a:t>.</a:t>
            </a:r>
          </a:p>
          <a:p>
            <a:r>
              <a:rPr lang="pt-BR" dirty="0"/>
              <a:t>Na aba </a:t>
            </a:r>
            <a:r>
              <a:rPr lang="pt-BR" b="1" i="1" dirty="0"/>
              <a:t>User Interface</a:t>
            </a:r>
            <a:r>
              <a:rPr lang="pt-BR" dirty="0"/>
              <a:t> é possível selecionar as telas que serão exibidas durante a instalação do jogo e alterar suas propriedades no painel </a:t>
            </a:r>
            <a:r>
              <a:rPr lang="pt-BR" b="1" i="1" dirty="0"/>
              <a:t>Properties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gerar instaladores para PC de jogos criados no Unity 3D, por meio da criação de um Setup Project no Visual Studio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smtClean="0"/>
              <a:t>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109747"/>
          </a:xfrm>
        </p:spPr>
        <p:txBody>
          <a:bodyPr>
            <a:normAutofit fontScale="92500"/>
          </a:bodyPr>
          <a:lstStyle/>
          <a:p>
            <a:r>
              <a:rPr lang="pt-BR" dirty="0"/>
              <a:t>Altere o combo </a:t>
            </a:r>
            <a:r>
              <a:rPr lang="pt-BR" b="1" i="1" dirty="0"/>
              <a:t>Solutions Configurations</a:t>
            </a:r>
            <a:r>
              <a:rPr lang="pt-BR" dirty="0"/>
              <a:t> para </a:t>
            </a:r>
            <a:r>
              <a:rPr lang="pt-BR" b="1" i="1" dirty="0"/>
              <a:t>Release</a:t>
            </a:r>
            <a:r>
              <a:rPr lang="pt-BR" dirty="0"/>
              <a:t> para gerar o instalador.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Contudo, o Visual Studio adiciona depend</a:t>
            </a:r>
            <a:r>
              <a:rPr lang="en-US" dirty="0"/>
              <a:t>ê</a:t>
            </a:r>
            <a:r>
              <a:rPr lang="pt-BR" dirty="0"/>
              <a:t>ncias automaticamente e isso provocará em um erro durante o processo de criação.</a:t>
            </a:r>
          </a:p>
          <a:p>
            <a:r>
              <a:rPr lang="pt-BR" dirty="0"/>
              <a:t>Então, no painel </a:t>
            </a:r>
            <a:r>
              <a:rPr lang="pt-BR" b="1" i="1" dirty="0"/>
              <a:t>Solution Explorer</a:t>
            </a:r>
            <a:r>
              <a:rPr lang="pt-BR" dirty="0"/>
              <a:t>, abra a pasta </a:t>
            </a:r>
            <a:r>
              <a:rPr lang="pt-BR" b="1" i="1" dirty="0"/>
              <a:t>Detected Dependencies</a:t>
            </a:r>
            <a:r>
              <a:rPr lang="pt-BR" dirty="0"/>
              <a:t> e exclua o arquivo </a:t>
            </a:r>
            <a:r>
              <a:rPr lang="en-US" b="1" i="1" dirty="0" err="1"/>
              <a:t>mscorlib.tlb</a:t>
            </a:r>
            <a:r>
              <a:rPr lang="en-US" dirty="0"/>
              <a:t>.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28902-0A4F-4420-98BB-F5C11826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3" y="2647950"/>
            <a:ext cx="62769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gerar o instalador, clique com o botão direito do mouse no nome da solução, no painel </a:t>
            </a:r>
            <a:r>
              <a:rPr lang="pt-BR" b="1" i="1" dirty="0"/>
              <a:t>Solution Explorer</a:t>
            </a:r>
            <a:r>
              <a:rPr lang="pt-BR" dirty="0"/>
              <a:t>, e escolha a opção </a:t>
            </a:r>
            <a:r>
              <a:rPr lang="pt-BR" b="1" i="1" dirty="0"/>
              <a:t>Build Solution</a:t>
            </a:r>
            <a:r>
              <a:rPr lang="pt-BR" dirty="0"/>
              <a:t>.</a:t>
            </a:r>
          </a:p>
          <a:p>
            <a:r>
              <a:rPr lang="pt-BR" dirty="0"/>
              <a:t>O instalador será gerado e colocado na pasta </a:t>
            </a:r>
            <a:r>
              <a:rPr lang="pt-BR" b="1" i="1" dirty="0"/>
              <a:t>Release</a:t>
            </a:r>
            <a:r>
              <a:rPr lang="pt-BR" dirty="0"/>
              <a:t> do Setup Project gerado no Visual Studio ao longo deste passo 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 </a:t>
            </a:r>
            <a:r>
              <a:rPr lang="pt-BR"/>
              <a:t>Instalar o jogo em um PC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Copie a pasta </a:t>
            </a:r>
            <a:r>
              <a:rPr lang="pt-BR" b="1" i="1" dirty="0"/>
              <a:t>Release</a:t>
            </a:r>
            <a:r>
              <a:rPr lang="pt-BR" dirty="0"/>
              <a:t> (renomeie, se desejar) para qualquer computador com o sistema operacional Windows e execute o instalador.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9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Gerar o Executável do jogo no Unity 3D;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Criar um instalador no Visual Studio;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Instalar o jogo em um PC.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 Gerar o Executável do jogo no Unity 3D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Abra o projeto do seu jogo no Unity 3D e 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Settings</a:t>
            </a:r>
          </a:p>
        </p:txBody>
      </p:sp>
    </p:spTree>
    <p:extLst>
      <p:ext uri="{BB962C8B-B14F-4D97-AF65-F5344CB8AC3E}">
        <p14:creationId xmlns:p14="http://schemas.microsoft.com/office/powerpoint/2010/main" val="2551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Gerar o Executável do jogo no Unity 3D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72844" cy="4351338"/>
          </a:xfrm>
        </p:spPr>
        <p:txBody>
          <a:bodyPr>
            <a:normAutofit/>
          </a:bodyPr>
          <a:lstStyle/>
          <a:p>
            <a:r>
              <a:rPr lang="en-US" dirty="0"/>
              <a:t>Por </a:t>
            </a:r>
            <a:r>
              <a:rPr lang="en-US" dirty="0" err="1"/>
              <a:t>padrão</a:t>
            </a:r>
            <a:r>
              <a:rPr lang="en-US" dirty="0"/>
              <a:t>, antes de </a:t>
            </a:r>
            <a:r>
              <a:rPr lang="en-US" dirty="0" err="1"/>
              <a:t>iniciar</a:t>
            </a:r>
            <a:r>
              <a:rPr lang="en-US" dirty="0"/>
              <a:t>,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exibirá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 para que o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selecione</a:t>
            </a:r>
            <a:r>
              <a:rPr lang="en-US" dirty="0"/>
              <a:t> a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 para o </a:t>
            </a:r>
            <a:r>
              <a:rPr lang="en-US" dirty="0" err="1"/>
              <a:t>jogo</a:t>
            </a:r>
            <a:r>
              <a:rPr lang="en-US" dirty="0"/>
              <a:t>. Para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 e </a:t>
            </a:r>
            <a:r>
              <a:rPr lang="en-US" dirty="0" err="1"/>
              <a:t>usar</a:t>
            </a:r>
            <a:r>
              <a:rPr lang="en-US" dirty="0"/>
              <a:t> o modo </a:t>
            </a:r>
            <a:r>
              <a:rPr lang="en-US" i="1" dirty="0"/>
              <a:t>Full Screen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Player Settings</a:t>
            </a:r>
            <a:r>
              <a:rPr lang="en-US" dirty="0"/>
              <a:t> e </a:t>
            </a:r>
            <a:r>
              <a:rPr lang="en-US" dirty="0" err="1"/>
              <a:t>altere</a:t>
            </a:r>
            <a:r>
              <a:rPr lang="en-US" dirty="0"/>
              <a:t> a o valor de </a:t>
            </a:r>
            <a:r>
              <a:rPr lang="en-US" b="1" i="1" dirty="0"/>
              <a:t>Display Resolution Dialog</a:t>
            </a:r>
            <a:r>
              <a:rPr lang="en-US" dirty="0"/>
              <a:t> para </a:t>
            </a:r>
            <a:r>
              <a:rPr lang="en-US" b="1" i="1" dirty="0"/>
              <a:t>Disable</a:t>
            </a:r>
            <a:r>
              <a:rPr lang="en-US" dirty="0"/>
              <a:t>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F23052E-22D4-457E-A495-4A79DD439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2787" y="1825625"/>
            <a:ext cx="3400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Gerar o Executável do jogo no Unity 3D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/>
              <a:t>PC, Mac &amp; Linux Standalone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/>
              <a:t> </a:t>
            </a:r>
            <a:r>
              <a:rPr lang="en-US" b="1" i="1"/>
              <a:t>Switch Platform</a:t>
            </a:r>
            <a:r>
              <a:rPr lang="en-US"/>
              <a:t>;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cenas</a:t>
            </a:r>
            <a:r>
              <a:rPr lang="en-US" dirty="0"/>
              <a:t>;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Architecture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b="1" i="1" dirty="0"/>
              <a:t>x86</a:t>
            </a:r>
            <a:r>
              <a:rPr lang="en-US" dirty="0"/>
              <a:t> para </a:t>
            </a:r>
            <a:r>
              <a:rPr lang="en-US" dirty="0" err="1"/>
              <a:t>plataformas</a:t>
            </a:r>
            <a:r>
              <a:rPr lang="en-US" dirty="0"/>
              <a:t> 32 bits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i="1" dirty="0"/>
              <a:t>x86_64</a:t>
            </a:r>
            <a:r>
              <a:rPr lang="en-US" dirty="0"/>
              <a:t> para </a:t>
            </a:r>
            <a:r>
              <a:rPr lang="en-US" dirty="0" err="1"/>
              <a:t>plataformas</a:t>
            </a:r>
            <a:r>
              <a:rPr lang="en-US" dirty="0"/>
              <a:t> 64 bits;</a:t>
            </a:r>
          </a:p>
          <a:p>
            <a:r>
              <a:rPr lang="en-US" dirty="0" err="1"/>
              <a:t>Mantenha</a:t>
            </a:r>
            <a:r>
              <a:rPr lang="en-US" dirty="0"/>
              <a:t>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Build</a:t>
            </a:r>
            <a:r>
              <a:rPr lang="en-US" dirty="0"/>
              <a:t>.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E6D45446-AAE3-483A-8B2A-9761C1F74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9073" y="1825625"/>
            <a:ext cx="4229773" cy="41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Crie um novo projeto no Visual Studio, conforme o caminho a seguir: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New</a:t>
            </a:r>
            <a:r>
              <a:rPr lang="pt-BR" dirty="0"/>
              <a:t> &gt;&gt; </a:t>
            </a:r>
            <a:r>
              <a:rPr lang="pt-BR" b="1" i="1" dirty="0"/>
              <a:t>Project</a:t>
            </a:r>
            <a:r>
              <a:rPr lang="pt-BR" dirty="0"/>
              <a:t> &gt;&gt; </a:t>
            </a:r>
            <a:r>
              <a:rPr lang="pt-BR" b="1" i="1" dirty="0"/>
              <a:t>Other Project Types</a:t>
            </a:r>
            <a:r>
              <a:rPr lang="pt-BR" dirty="0"/>
              <a:t> &gt;&gt; </a:t>
            </a:r>
          </a:p>
          <a:p>
            <a:r>
              <a:rPr lang="pt-BR" b="1" i="1" dirty="0"/>
              <a:t>Visual Studio Installer*</a:t>
            </a:r>
            <a:r>
              <a:rPr lang="pt-BR" dirty="0"/>
              <a:t> &gt;&gt; </a:t>
            </a:r>
            <a:r>
              <a:rPr lang="pt-BR" b="1" i="1" dirty="0"/>
              <a:t>Setup Project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*Pode não estar disponível em sua instalação.</a:t>
            </a:r>
          </a:p>
        </p:txBody>
      </p:sp>
    </p:spTree>
    <p:extLst>
      <p:ext uri="{BB962C8B-B14F-4D97-AF65-F5344CB8AC3E}">
        <p14:creationId xmlns:p14="http://schemas.microsoft.com/office/powerpoint/2010/main" val="22862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8049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Caso o seu Visual Studio não apresente a opção </a:t>
            </a:r>
            <a:r>
              <a:rPr lang="pt-BR" b="1" i="1" dirty="0"/>
              <a:t>Visual Studio Installer</a:t>
            </a:r>
            <a:r>
              <a:rPr lang="pt-BR" dirty="0"/>
              <a:t> em </a:t>
            </a:r>
            <a:r>
              <a:rPr lang="pt-BR" b="1" i="1" dirty="0"/>
              <a:t>Other Project Types</a:t>
            </a:r>
            <a:r>
              <a:rPr lang="pt-BR" dirty="0"/>
              <a:t>, você precisará adicionar esse recurso seguindo o caminho abaixo:</a:t>
            </a:r>
          </a:p>
          <a:p>
            <a:endParaRPr lang="pt-BR" dirty="0"/>
          </a:p>
          <a:p>
            <a:r>
              <a:rPr lang="pt-BR" dirty="0"/>
              <a:t>Menu </a:t>
            </a:r>
            <a:r>
              <a:rPr lang="pt-BR" b="1" i="1" dirty="0"/>
              <a:t>Tools</a:t>
            </a:r>
            <a:r>
              <a:rPr lang="pt-BR" dirty="0"/>
              <a:t> &gt;&gt; </a:t>
            </a:r>
            <a:r>
              <a:rPr lang="pt-BR" b="1" i="1" dirty="0"/>
              <a:t>Extensions and Updates</a:t>
            </a:r>
          </a:p>
          <a:p>
            <a:endParaRPr lang="pt-BR" dirty="0"/>
          </a:p>
          <a:p>
            <a:r>
              <a:rPr lang="pt-BR" dirty="0"/>
              <a:t>No menu lateral, clique em </a:t>
            </a:r>
            <a:r>
              <a:rPr lang="pt-BR" b="1" i="1" dirty="0"/>
              <a:t>Online</a:t>
            </a:r>
            <a:r>
              <a:rPr lang="pt-BR" dirty="0"/>
              <a:t>, depois procure por </a:t>
            </a:r>
            <a:r>
              <a:rPr lang="pt-BR" b="1" i="1" dirty="0"/>
              <a:t>Microsoft Visual Studio 2017 Installer Projects</a:t>
            </a:r>
            <a:r>
              <a:rPr lang="pt-BR" dirty="0"/>
              <a:t> e instale a extensão.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i="1" dirty="0"/>
              <a:t>OBS.: Sua conta deve ter permissões de administrador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4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Criar um instalador no Visual Studio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6902913" cy="514127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Clique no nome do projeto e, no painel </a:t>
            </a:r>
            <a:r>
              <a:rPr lang="pt-BR" b="1" i="1" dirty="0" err="1"/>
              <a:t>Properties</a:t>
            </a:r>
            <a:r>
              <a:rPr lang="pt-BR" dirty="0"/>
              <a:t>, altere a propriedade </a:t>
            </a:r>
            <a:r>
              <a:rPr lang="pt-BR" b="1" i="1" dirty="0" err="1"/>
              <a:t>TargetPlatform</a:t>
            </a:r>
            <a:r>
              <a:rPr lang="pt-BR" dirty="0"/>
              <a:t> para o valor correspondente a plataforma escolhida para o projeto, no </a:t>
            </a:r>
            <a:r>
              <a:rPr lang="pt-BR" dirty="0" err="1"/>
              <a:t>Unity</a:t>
            </a:r>
            <a:r>
              <a:rPr lang="pt-BR" dirty="0"/>
              <a:t>. Altere também a propriedade </a:t>
            </a:r>
            <a:r>
              <a:rPr lang="pt-BR" b="1" i="1" dirty="0" err="1"/>
              <a:t>Localization</a:t>
            </a:r>
            <a:r>
              <a:rPr lang="pt-BR" dirty="0"/>
              <a:t> para o idioma desejado nas telas de instalação do jogo. Outras informações como </a:t>
            </a:r>
            <a:r>
              <a:rPr lang="pt-BR" b="1" i="1" dirty="0" err="1"/>
              <a:t>Author</a:t>
            </a:r>
            <a:r>
              <a:rPr lang="pt-BR" dirty="0"/>
              <a:t>, </a:t>
            </a:r>
            <a:r>
              <a:rPr lang="pt-BR" b="1" i="1" dirty="0" err="1"/>
              <a:t>Description</a:t>
            </a:r>
            <a:r>
              <a:rPr lang="pt-BR" dirty="0"/>
              <a:t> e </a:t>
            </a:r>
            <a:r>
              <a:rPr lang="pt-BR" b="1" i="1" dirty="0" err="1"/>
              <a:t>ProductName</a:t>
            </a:r>
            <a:r>
              <a:rPr lang="pt-BR" dirty="0"/>
              <a:t>, também podem ser alteradas.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F8C94-BD3F-474E-A51E-2B5A0874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53"/>
          <a:stretch/>
        </p:blipFill>
        <p:spPr>
          <a:xfrm>
            <a:off x="7409799" y="1291053"/>
            <a:ext cx="4229100" cy="1462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BAE6C9-EE05-49C5-AEFB-5283CEFD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74" y="2849266"/>
            <a:ext cx="4248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943</Words>
  <Application>Microsoft Office PowerPoint</Application>
  <PresentationFormat>Widescreen</PresentationFormat>
  <Paragraphs>70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</vt:lpstr>
      <vt:lpstr>Tema do Office</vt:lpstr>
      <vt:lpstr>Como gerar um instalador de jogo para PC</vt:lpstr>
      <vt:lpstr>Apresentação</vt:lpstr>
      <vt:lpstr>Passo a passo</vt:lpstr>
      <vt:lpstr>1. Gerar o Executável do jogo no Unity 3D</vt:lpstr>
      <vt:lpstr>1. Gerar o Executável do jogo no Unity 3D</vt:lpstr>
      <vt:lpstr>1. Gerar o Executável do jogo no Unity 3D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2. Criar um instalador no Visual Studio</vt:lpstr>
      <vt:lpstr>3. Instalar o jogo em um 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184</cp:revision>
  <dcterms:created xsi:type="dcterms:W3CDTF">2017-01-10T17:35:04Z</dcterms:created>
  <dcterms:modified xsi:type="dcterms:W3CDTF">2019-05-30T00:56:32Z</dcterms:modified>
</cp:coreProperties>
</file>