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393" r:id="rId4"/>
    <p:sldId id="394" r:id="rId5"/>
    <p:sldId id="395" r:id="rId6"/>
    <p:sldId id="396" r:id="rId7"/>
    <p:sldId id="412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11" r:id="rId30"/>
    <p:sldId id="420" r:id="rId31"/>
    <p:sldId id="421" r:id="rId32"/>
    <p:sldId id="422" r:id="rId33"/>
    <p:sldId id="423" r:id="rId34"/>
    <p:sldId id="392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19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6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1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6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49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75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0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97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3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0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11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46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42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5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22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2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979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2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96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26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93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5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01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0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0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1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4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0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FMgAWkrk8o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Wordpress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, antes do fechamento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, insira o código que adicionará os scripts que devem ficar no final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9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dentro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/>
              <a:t>, insira o código que adicionará os scripts que devem ficar no início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classe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/>
              <a:t>header.php</a:t>
            </a:r>
            <a:r>
              <a:rPr lang="pt-BR" dirty="0"/>
              <a:t>, insira o código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que adicionará as classes necessárias para a estrutura da página no </a:t>
            </a:r>
            <a:r>
              <a:rPr lang="pt-BR" dirty="0" err="1"/>
              <a:t>wordpress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Visualize o site e, usando as ferramentas para desenvolvedores, inspecione os códigos inseridos pelas funções usadas até o momento</a:t>
            </a:r>
            <a:r>
              <a:rPr lang="en-US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9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functions.php</a:t>
            </a:r>
            <a:r>
              <a:rPr lang="en-US" dirty="0"/>
              <a:t> com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Insira algum conteúdo HTML no arquivo front-</a:t>
            </a:r>
            <a:r>
              <a:rPr lang="pt-BR" dirty="0" err="1"/>
              <a:t>page.php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Esquerda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‘/style.css’);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2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alguma regra CSS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#ccc;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/jquery-3.4.1.min.js', array(), 1,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3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/scripts.js', array(), 1, true);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1118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 novo diretório para o tema 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wp-content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themes</a:t>
            </a:r>
            <a:r>
              <a:rPr lang="pt-BR" dirty="0"/>
              <a:t> (</a:t>
            </a:r>
            <a:r>
              <a:rPr lang="pt-BR" dirty="0" err="1"/>
              <a:t>temaSimples</a:t>
            </a:r>
            <a:r>
              <a:rPr lang="pt-BR" dirty="0"/>
              <a:t>, por exemplo) e 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nesse novo diretório.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 script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scripts.js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(vazio) após a abertura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e crie uma regra CSS para o mesmo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header{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100%;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height: 100px;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2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substitua o conteúdo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=“container”&gt;</a:t>
            </a:r>
            <a:r>
              <a:rPr lang="pt-BR" dirty="0"/>
              <a:t>, para exibir o título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?&gt;&lt;/h1&gt;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abaixo após o título, para exibir o corpo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1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Demais páginas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as demais páginas do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2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o uso de menus no tema: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('menus');</a:t>
            </a:r>
          </a:p>
        </p:txBody>
      </p:sp>
    </p:spTree>
    <p:extLst>
      <p:ext uri="{BB962C8B-B14F-4D97-AF65-F5344CB8AC3E}">
        <p14:creationId xmlns:p14="http://schemas.microsoft.com/office/powerpoint/2010/main" val="305758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Ainda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a configuração da localização dos menus: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register_nav_menus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'top-menu' =&gt; __('Top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-menu' =&gt; __('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));</a:t>
            </a:r>
          </a:p>
        </p:txBody>
      </p:sp>
    </p:spTree>
    <p:extLst>
      <p:ext uri="{BB962C8B-B14F-4D97-AF65-F5344CB8AC3E}">
        <p14:creationId xmlns:p14="http://schemas.microsoft.com/office/powerpoint/2010/main" val="2599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abaixo para incluir o menu no cabeçalho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wp_nav_menu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50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Para adicionar uma classe ao menu, basta inserir mais uma chave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pt-BR" dirty="0"/>
              <a:t>) no </a:t>
            </a:r>
            <a:r>
              <a:rPr lang="pt-BR" dirty="0" err="1"/>
              <a:t>array</a:t>
            </a:r>
            <a:r>
              <a:rPr lang="pt-BR" dirty="0"/>
              <a:t> com o nome da classe desejada: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'top-menu’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'navigation'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5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a classe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/>
              <a:t> para que ele fique fixo no topo da página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 class="sticky-top"&gt;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4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a descrição do tema no arquivo style.css.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 Name: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TemaSimples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-do-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4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alguns posts para 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substitua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single_cat_title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Depois, insira o código abaixo logo antes da chamada do método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o título do post.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?&gt;&lt;/h3&gt;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31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?&gt;&lt;/h3&gt;</a:t>
            </a:r>
          </a:p>
          <a:p>
            <a:r>
              <a:rPr lang="pt-BR" dirty="0"/>
              <a:t>logo antes da chamada do método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o título do post, e o código seguinte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the_permalink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-success"&gt;Leia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Logo após a chamada do método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um link para o post completo.</a:t>
            </a:r>
          </a:p>
        </p:txBody>
      </p:sp>
    </p:spTree>
    <p:extLst>
      <p:ext uri="{BB962C8B-B14F-4D97-AF65-F5344CB8AC3E}">
        <p14:creationId xmlns:p14="http://schemas.microsoft.com/office/powerpoint/2010/main" val="3672891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envolva as informações do post com a estrutura abaixo: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 class="card"&gt;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&lt;div class="card-body"&gt;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6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en-US" dirty="0"/>
              <a:t>How to make your own WordPress theme from scratch (2019).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https://www.youtube.com/watch?v=pFMgAWkrk8o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Ative o seu novo tema no painel de gerenciamento e visualize o site.</a:t>
            </a:r>
          </a:p>
        </p:txBody>
      </p:sp>
    </p:spTree>
    <p:extLst>
      <p:ext uri="{BB962C8B-B14F-4D97-AF65-F5344CB8AC3E}">
        <p14:creationId xmlns:p14="http://schemas.microsoft.com/office/powerpoint/2010/main" val="183252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os arquivos: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(página principal)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(visualização de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(visualização de um único post)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 (código do rodapé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(código do cabeçalho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 (visualizar posts filtrados por algum critério)</a:t>
            </a:r>
          </a:p>
        </p:txBody>
      </p:sp>
    </p:spTree>
    <p:extLst>
      <p:ext uri="{BB962C8B-B14F-4D97-AF65-F5344CB8AC3E}">
        <p14:creationId xmlns:p14="http://schemas.microsoft.com/office/powerpoint/2010/main" val="125909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 criado a página Home de seu site, crie uma agora.</a:t>
            </a:r>
          </a:p>
          <a:p>
            <a:r>
              <a:rPr lang="pt-BR" dirty="0"/>
              <a:t>Depois, No painel de gerenciamento, navegue até</a:t>
            </a:r>
          </a:p>
          <a:p>
            <a:r>
              <a:rPr lang="pt-BR" b="1" dirty="0"/>
              <a:t>Configurações &gt; Leitura &gt; Sua página inicial exibe</a:t>
            </a:r>
          </a:p>
          <a:p>
            <a:r>
              <a:rPr lang="pt-BR" dirty="0"/>
              <a:t>Selecione a opção </a:t>
            </a:r>
            <a:r>
              <a:rPr lang="pt-BR" b="1" dirty="0"/>
              <a:t>Uma página estática</a:t>
            </a:r>
          </a:p>
          <a:p>
            <a:r>
              <a:rPr lang="pt-BR" dirty="0"/>
              <a:t>e, em </a:t>
            </a:r>
            <a:r>
              <a:rPr lang="pt-BR" b="1" dirty="0"/>
              <a:t>Página inicial</a:t>
            </a:r>
            <a:r>
              <a:rPr lang="pt-BR" dirty="0"/>
              <a:t>, selecione a página Home. </a:t>
            </a:r>
          </a:p>
        </p:txBody>
      </p:sp>
    </p:spTree>
    <p:extLst>
      <p:ext uri="{BB962C8B-B14F-4D97-AF65-F5344CB8AC3E}">
        <p14:creationId xmlns:p14="http://schemas.microsoft.com/office/powerpoint/2010/main" val="25296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Insira o código inicial,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66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o código final,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4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que adicionará o conteúdo dos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7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1572</Words>
  <Application>Microsoft Office PowerPoint</Application>
  <PresentationFormat>Widescreen</PresentationFormat>
  <Paragraphs>196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Helvetica</vt:lpstr>
      <vt:lpstr>Tema do Office</vt:lpstr>
      <vt:lpstr>Wordpress</vt:lpstr>
      <vt:lpstr>Estrutura</vt:lpstr>
      <vt:lpstr>Estrutura</vt:lpstr>
      <vt:lpstr>Estrutura</vt:lpstr>
      <vt:lpstr>Estrutura</vt:lpstr>
      <vt:lpstr>Página inicial</vt:lpstr>
      <vt:lpstr>Página inicial</vt:lpstr>
      <vt:lpstr>Página inicial</vt:lpstr>
      <vt:lpstr>Página inicial</vt:lpstr>
      <vt:lpstr>Adição de scripts necessários</vt:lpstr>
      <vt:lpstr>Adição de scripts necessários</vt:lpstr>
      <vt:lpstr>Adição de classe no elemento &lt;body&gt;</vt:lpstr>
      <vt:lpstr>Visualização do site</vt:lpstr>
      <vt:lpstr>Inserção de scripts adicionais</vt:lpstr>
      <vt:lpstr>Visualização do site</vt:lpstr>
      <vt:lpstr>Inserção de scripts adicionais</vt:lpstr>
      <vt:lpstr>Visualização do site</vt:lpstr>
      <vt:lpstr>Inserção de scripts adicionais</vt:lpstr>
      <vt:lpstr>Inserção de scripts adicionais</vt:lpstr>
      <vt:lpstr>Visualização do site</vt:lpstr>
      <vt:lpstr>Inserção do cabeçalho</vt:lpstr>
      <vt:lpstr>Inserção do conteúdo</vt:lpstr>
      <vt:lpstr>Inserção do conteúdo</vt:lpstr>
      <vt:lpstr>Demais páginas</vt:lpstr>
      <vt:lpstr>Inserção do menu global</vt:lpstr>
      <vt:lpstr>Inserção do menu global</vt:lpstr>
      <vt:lpstr>Inserção do menu global</vt:lpstr>
      <vt:lpstr>Inserção do menu global</vt:lpstr>
      <vt:lpstr>Formatação do cabeçalho</vt:lpstr>
      <vt:lpstr>Página para posts</vt:lpstr>
      <vt:lpstr>Página para posts</vt:lpstr>
      <vt:lpstr>Página para posts</vt:lpstr>
      <vt:lpstr>Página para posts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Administrador</cp:lastModifiedBy>
  <cp:revision>362</cp:revision>
  <dcterms:created xsi:type="dcterms:W3CDTF">2017-01-10T17:35:04Z</dcterms:created>
  <dcterms:modified xsi:type="dcterms:W3CDTF">2020-02-07T22:05:31Z</dcterms:modified>
</cp:coreProperties>
</file>