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02" r:id="rId44"/>
    <p:sldId id="296" r:id="rId45"/>
    <p:sldId id="304" r:id="rId46"/>
    <p:sldId id="306" r:id="rId47"/>
    <p:sldId id="297" r:id="rId48"/>
    <p:sldId id="298" r:id="rId49"/>
    <p:sldId id="299" r:id="rId50"/>
    <p:sldId id="300" r:id="rId51"/>
    <p:sldId id="301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</a:rPr>
              <a:t>Get-ExecutionPolicy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  <a:ea typeface="Noto Sans CJK SC"/>
              </a:rPr>
              <a:t>Configurar como ‘RemoteSigned’ ou ‘Unrestricted’:</a:t>
            </a:r>
            <a:endParaRPr lang="pt-BR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latin typeface="Arial"/>
                <a:ea typeface="Noto Sans CJK SC"/>
              </a:rPr>
              <a:t>Set-ExecutionPolicy RemoteSigned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getting-started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8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40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(GET): filtro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ORM: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https://sequelize.org/master/manual/getting-started.html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https://levelup.gitconnected.com/creating-sequelize-associations-with-the-sequelize-cli-tool-d83caa902233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en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about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en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pt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-BR/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docs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/Web/HTTP/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Rocketseat.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API Reference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https://sequelize.org/master/index.html</a:t>
            </a: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6839</TotalTime>
  <Words>2200</Words>
  <Application>Microsoft Office PowerPoint</Application>
  <PresentationFormat>Widescreen</PresentationFormat>
  <Paragraphs>307</Paragraphs>
  <Slides>50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50</vt:i4>
      </vt:variant>
    </vt:vector>
  </HeadingPairs>
  <TitlesOfParts>
    <vt:vector size="61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527</cp:revision>
  <dcterms:created xsi:type="dcterms:W3CDTF">2017-01-10T17:35:04Z</dcterms:created>
  <dcterms:modified xsi:type="dcterms:W3CDTF">2021-06-26T00:40:37Z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