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353" r:id="rId4"/>
    <p:sldId id="354" r:id="rId5"/>
    <p:sldId id="355" r:id="rId6"/>
    <p:sldId id="35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getting-mobile-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Acelerômetro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Celulares modernos tem um acelerômetro incorporado que os permitem saber sua orientação no espaço 3D.</a:t>
            </a:r>
          </a:p>
          <a:p>
            <a:r>
              <a:rPr lang="pt-BR" dirty="0" smtClean="0"/>
              <a:t>Assim, nos podemos usar a orientação dos dispositivos para controlar objetos em nossos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Correspondência de eixos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orientação é obtida por meio da propriedade </a:t>
            </a:r>
            <a:r>
              <a:rPr lang="pt-BR" b="1" i="1" dirty="0" err="1" smtClean="0"/>
              <a:t>acceleration</a:t>
            </a:r>
            <a:r>
              <a:rPr lang="pt-BR" dirty="0" smtClean="0"/>
              <a:t>, do tipo Vector3,</a:t>
            </a:r>
            <a:r>
              <a:rPr lang="pt-BR" dirty="0" smtClean="0"/>
              <a:t> da classe </a:t>
            </a:r>
            <a:r>
              <a:rPr lang="pt-BR" b="1" i="1" dirty="0" smtClean="0"/>
              <a:t>Input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Nessa classe, os eixos do acelerômetro são configurados para corresponder aos eixos do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correspondência é mantida tanto no modo retrato como no modo paisagem.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9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Correspondência de eixos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010" y="1290638"/>
            <a:ext cx="3210389" cy="43513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57" y="1732756"/>
            <a:ext cx="5857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obtidos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intervalo de valores dos eixos do acelerômetro</a:t>
            </a:r>
            <a:br>
              <a:rPr lang="pt-BR" dirty="0" smtClean="0"/>
            </a:br>
            <a:r>
              <a:rPr lang="pt-BR" dirty="0" smtClean="0"/>
              <a:t>estão entre -1 e 1.</a:t>
            </a:r>
          </a:p>
          <a:p>
            <a:r>
              <a:rPr lang="pt-BR" dirty="0" smtClean="0"/>
              <a:t>Isso possibilita usá-los do mesmo modo que o método </a:t>
            </a:r>
            <a:r>
              <a:rPr lang="pt-BR" dirty="0" err="1" smtClean="0"/>
              <a:t>Input.GetAxis</a:t>
            </a:r>
            <a:r>
              <a:rPr lang="pt-BR" dirty="0" smtClean="0"/>
              <a:t>().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7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Unity Technologies. </a:t>
            </a:r>
            <a:r>
              <a:rPr lang="en-US" b="1" dirty="0"/>
              <a:t>Getting Mobile Input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2"/>
              </a:rPr>
              <a:t>https://learn.unity.com/tutorial/getting-mobile-input</a:t>
            </a:r>
            <a:r>
              <a:rPr lang="pt-BR" dirty="0" smtClean="0"/>
              <a:t>.</a:t>
            </a:r>
            <a:endParaRPr lang="pt-BR" dirty="0" smtClean="0"/>
          </a:p>
          <a:p>
            <a:pPr algn="l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121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Tema do Office</vt:lpstr>
      <vt:lpstr>Acelerômetro</vt:lpstr>
      <vt:lpstr>O que é</vt:lpstr>
      <vt:lpstr>Correspondência de eixos</vt:lpstr>
      <vt:lpstr>Correspondência de eixos</vt:lpstr>
      <vt:lpstr>Valores obtidos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279</cp:revision>
  <dcterms:created xsi:type="dcterms:W3CDTF">2017-01-10T17:35:04Z</dcterms:created>
  <dcterms:modified xsi:type="dcterms:W3CDTF">2019-07-26T21:48:31Z</dcterms:modified>
</cp:coreProperties>
</file>