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356" r:id="rId4"/>
    <p:sldId id="357" r:id="rId5"/>
    <p:sldId id="35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4" d="100"/>
          <a:sy n="64" d="100"/>
        </p:scale>
        <p:origin x="3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pt/learn/tutorials/topics/mobile-touch/multi-touch-input" TargetMode="External"/><Relationship Id="rId2" Type="http://schemas.openxmlformats.org/officeDocument/2006/relationships/hyperlink" Target="https://docs.unity3d.com/Manual/MobileInp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Touc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Tela </a:t>
            </a:r>
            <a:r>
              <a:rPr lang="pt-BR" dirty="0" err="1"/>
              <a:t>Multitouch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Dispositivos iPhone, </a:t>
            </a:r>
            <a:r>
              <a:rPr lang="pt-BR" dirty="0" err="1"/>
              <a:t>iPad</a:t>
            </a:r>
            <a:r>
              <a:rPr lang="pt-BR" dirty="0"/>
              <a:t> e </a:t>
            </a:r>
            <a:r>
              <a:rPr lang="pt-BR" dirty="0" err="1"/>
              <a:t>Ipod</a:t>
            </a:r>
            <a:r>
              <a:rPr lang="pt-BR" dirty="0"/>
              <a:t> podem rastrear até cinco dedos tocando na tela simultaneamente.</a:t>
            </a:r>
          </a:p>
          <a:p>
            <a:r>
              <a:rPr lang="pt-BR" dirty="0"/>
              <a:t>Enquanto em dispositivos </a:t>
            </a:r>
            <a:r>
              <a:rPr lang="pt-BR" dirty="0" err="1"/>
              <a:t>Android</a:t>
            </a:r>
            <a:r>
              <a:rPr lang="pt-BR" dirty="0"/>
              <a:t>, o limite de toques rastreáveis varia de 2 a 5, de acordo com a idade do mesmo.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obter o status de cada dedo tocando a tela durante o último frame acessando a propriedade </a:t>
            </a:r>
            <a:r>
              <a:rPr lang="pt-BR" b="1" i="1" dirty="0" err="1"/>
              <a:t>Input.toches</a:t>
            </a:r>
            <a:r>
              <a:rPr lang="pt-BR" dirty="0"/>
              <a:t>.</a:t>
            </a:r>
          </a:p>
          <a:p>
            <a:r>
              <a:rPr lang="pt-BR" dirty="0"/>
              <a:t>Ela retorna uma lista de objetos </a:t>
            </a:r>
            <a:r>
              <a:rPr lang="pt-BR" b="1" i="1" dirty="0" err="1"/>
              <a:t>Touch</a:t>
            </a:r>
            <a:r>
              <a:rPr lang="pt-BR" dirty="0"/>
              <a:t>, representando o status de todos os toques na tela durante o último frame.</a:t>
            </a:r>
          </a:p>
        </p:txBody>
      </p:sp>
    </p:spTree>
    <p:extLst>
      <p:ext uri="{BB962C8B-B14F-4D97-AF65-F5344CB8AC3E}">
        <p14:creationId xmlns:p14="http://schemas.microsoft.com/office/powerpoint/2010/main" val="99674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Touch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407177"/>
          </a:xfrm>
        </p:spPr>
        <p:txBody>
          <a:bodyPr>
            <a:normAutofit/>
          </a:bodyPr>
          <a:lstStyle/>
          <a:p>
            <a:r>
              <a:rPr lang="pt-BR" dirty="0"/>
              <a:t>Descreve o status de um dedo tocando a tela.</a:t>
            </a:r>
          </a:p>
          <a:p>
            <a:r>
              <a:rPr lang="pt-BR" dirty="0"/>
              <a:t>Principais propriedades:</a:t>
            </a:r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0BF99C16-817B-412A-8B52-8F47E91EB87D}"/>
              </a:ext>
            </a:extLst>
          </p:cNvPr>
          <p:cNvSpPr txBox="1">
            <a:spLocks/>
          </p:cNvSpPr>
          <p:nvPr/>
        </p:nvSpPr>
        <p:spPr>
          <a:xfrm>
            <a:off x="667062" y="3122350"/>
            <a:ext cx="10857877" cy="2738803"/>
          </a:xfrm>
          <a:prstGeom prst="rect">
            <a:avLst/>
          </a:prstGeom>
        </p:spPr>
        <p:txBody>
          <a:bodyPr vert="horz" lIns="91440" tIns="45720" rIns="91440" bIns="45720" numCol="2" spcCol="182880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Vector2 </a:t>
            </a:r>
            <a:r>
              <a:rPr lang="pt-BR" dirty="0" err="1"/>
              <a:t>deltaPosition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deltaTime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fingerId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TouchPhase</a:t>
            </a:r>
            <a:r>
              <a:rPr lang="pt-BR" dirty="0"/>
              <a:t> </a:t>
            </a:r>
            <a:r>
              <a:rPr lang="pt-BR" dirty="0" err="1"/>
              <a:t>phase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Vector2 position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tapCount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9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Technologies. </a:t>
            </a:r>
            <a:r>
              <a:rPr lang="en-US" b="1" dirty="0"/>
              <a:t>Mobile device input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2"/>
              </a:rPr>
              <a:t>https://docs.unity3d.com/Manual/MobileInput.html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 err="1"/>
              <a:t>Multi</a:t>
            </a:r>
            <a:r>
              <a:rPr lang="pt-BR" b="1" dirty="0"/>
              <a:t> Touch Input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https://unity3d.com/pt/learn/tutorials/topics/mobile-touch/multi-touch-input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/>
              <a:t>Touch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https://docs.unity3d.com/ScriptReference/Touch.html</a:t>
            </a:r>
            <a:endParaRPr lang="pt-BR" dirty="0"/>
          </a:p>
          <a:p>
            <a:pPr algn="l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</TotalTime>
  <Words>211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Tema do Office</vt:lpstr>
      <vt:lpstr>Tela Multitouch</vt:lpstr>
      <vt:lpstr>Entrada de dados</vt:lpstr>
      <vt:lpstr>Entrada de dados</vt:lpstr>
      <vt:lpstr>Estrutura Touch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288</cp:revision>
  <dcterms:created xsi:type="dcterms:W3CDTF">2017-01-10T17:35:04Z</dcterms:created>
  <dcterms:modified xsi:type="dcterms:W3CDTF">2019-08-02T14:38:28Z</dcterms:modified>
</cp:coreProperties>
</file>