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77" r:id="rId1"/>
  </p:sldMasterIdLst>
  <p:notesMasterIdLst>
    <p:notesMasterId r:id="rId65"/>
  </p:notesMasterIdLst>
  <p:sldIdLst>
    <p:sldId id="319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320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2FAC1B-1FF4-44F8-8F7F-AD5F1FF9E116}" type="doc">
      <dgm:prSet loTypeId="urn:microsoft.com/office/officeart/2005/8/layout/list1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id-ID"/>
        </a:p>
      </dgm:t>
    </dgm:pt>
    <dgm:pt modelId="{BA988E22-B3AB-48B0-AC57-D25DF34A56A3}">
      <dgm:prSet phldrT="[Text]"/>
      <dgm:spPr/>
      <dgm:t>
        <a:bodyPr/>
        <a:lstStyle/>
        <a:p>
          <a:pPr>
            <a:buClr>
              <a:srgbClr val="99CCFF"/>
            </a:buClr>
            <a:buSzPct val="110000"/>
            <a:buFont typeface="Palatino" pitchFamily="16" charset="0"/>
            <a:buChar char="•"/>
          </a:pPr>
          <a:r>
            <a:rPr lang="en-GB" dirty="0">
              <a:cs typeface="Times New Roman" panose="02020603050405020304" pitchFamily="18" charset="0"/>
            </a:rPr>
            <a:t>PHP Scripting Language</a:t>
          </a:r>
          <a:endParaRPr lang="id-ID" dirty="0"/>
        </a:p>
      </dgm:t>
    </dgm:pt>
    <dgm:pt modelId="{32A41CCB-897A-4D34-92BA-CF56C63E51DC}" type="parTrans" cxnId="{57713ACA-2C44-4FE3-8ECA-CEBE3F9460A2}">
      <dgm:prSet/>
      <dgm:spPr/>
      <dgm:t>
        <a:bodyPr/>
        <a:lstStyle/>
        <a:p>
          <a:endParaRPr lang="id-ID"/>
        </a:p>
      </dgm:t>
    </dgm:pt>
    <dgm:pt modelId="{477A4C51-7371-4A53-A1F9-30433E53A099}" type="sibTrans" cxnId="{57713ACA-2C44-4FE3-8ECA-CEBE3F9460A2}">
      <dgm:prSet/>
      <dgm:spPr/>
      <dgm:t>
        <a:bodyPr/>
        <a:lstStyle/>
        <a:p>
          <a:endParaRPr lang="id-ID"/>
        </a:p>
      </dgm:t>
    </dgm:pt>
    <dgm:pt modelId="{F02B65BE-D5F3-4397-8D9D-89150A841014}">
      <dgm:prSet/>
      <dgm:spPr/>
      <dgm:t>
        <a:bodyPr/>
        <a:lstStyle/>
        <a:p>
          <a:r>
            <a:rPr lang="en-GB">
              <a:cs typeface="Times New Roman" panose="02020603050405020304" pitchFamily="18" charset="0"/>
            </a:rPr>
            <a:t>Form Processing</a:t>
          </a:r>
          <a:endParaRPr lang="en-GB" dirty="0">
            <a:cs typeface="Times New Roman" panose="02020603050405020304" pitchFamily="18" charset="0"/>
          </a:endParaRPr>
        </a:p>
      </dgm:t>
    </dgm:pt>
    <dgm:pt modelId="{377B69B0-5E10-413B-9C1A-2DAD215F46F4}" type="parTrans" cxnId="{19031479-8BF7-42E9-9B04-4D343F393AC3}">
      <dgm:prSet/>
      <dgm:spPr/>
      <dgm:t>
        <a:bodyPr/>
        <a:lstStyle/>
        <a:p>
          <a:endParaRPr lang="id-ID"/>
        </a:p>
      </dgm:t>
    </dgm:pt>
    <dgm:pt modelId="{B94CA032-6024-4A62-BE3E-E739040A220F}" type="sibTrans" cxnId="{19031479-8BF7-42E9-9B04-4D343F393AC3}">
      <dgm:prSet/>
      <dgm:spPr/>
      <dgm:t>
        <a:bodyPr/>
        <a:lstStyle/>
        <a:p>
          <a:endParaRPr lang="id-ID"/>
        </a:p>
      </dgm:t>
    </dgm:pt>
    <dgm:pt modelId="{4820DD0D-B055-4FE8-9451-565D48C571CB}">
      <dgm:prSet/>
      <dgm:spPr/>
      <dgm:t>
        <a:bodyPr/>
        <a:lstStyle/>
        <a:p>
          <a:r>
            <a:rPr lang="en-GB" dirty="0">
              <a:cs typeface="Times New Roman" panose="02020603050405020304" pitchFamily="18" charset="0"/>
            </a:rPr>
            <a:t>Looping</a:t>
          </a:r>
        </a:p>
      </dgm:t>
    </dgm:pt>
    <dgm:pt modelId="{E711F3C3-41D9-45CA-997C-DBC5E79143AB}" type="parTrans" cxnId="{65E7592D-757D-4D99-91CB-D1AB496280BD}">
      <dgm:prSet/>
      <dgm:spPr/>
      <dgm:t>
        <a:bodyPr/>
        <a:lstStyle/>
        <a:p>
          <a:endParaRPr lang="id-ID"/>
        </a:p>
      </dgm:t>
    </dgm:pt>
    <dgm:pt modelId="{B561EF5A-4E0F-472C-AE58-D9807A4D3E78}" type="sibTrans" cxnId="{65E7592D-757D-4D99-91CB-D1AB496280BD}">
      <dgm:prSet/>
      <dgm:spPr/>
      <dgm:t>
        <a:bodyPr/>
        <a:lstStyle/>
        <a:p>
          <a:endParaRPr lang="id-ID"/>
        </a:p>
      </dgm:t>
    </dgm:pt>
    <dgm:pt modelId="{417DB139-2D4C-4FD4-BE43-F84EBA728FEF}">
      <dgm:prSet/>
      <dgm:spPr/>
      <dgm:t>
        <a:bodyPr/>
        <a:lstStyle/>
        <a:p>
          <a:r>
            <a:rPr lang="en-GB" dirty="0">
              <a:cs typeface="Times New Roman" panose="02020603050405020304" pitchFamily="18" charset="0"/>
            </a:rPr>
            <a:t>Database Access with PDO</a:t>
          </a:r>
        </a:p>
      </dgm:t>
    </dgm:pt>
    <dgm:pt modelId="{60CAFD98-4D57-4CF5-8ABE-D957750D0AFB}" type="parTrans" cxnId="{0B15C729-AD05-4EDB-AA96-FFDC9B176D89}">
      <dgm:prSet/>
      <dgm:spPr/>
      <dgm:t>
        <a:bodyPr/>
        <a:lstStyle/>
        <a:p>
          <a:endParaRPr lang="id-ID"/>
        </a:p>
      </dgm:t>
    </dgm:pt>
    <dgm:pt modelId="{92DB3BAE-D51A-4446-BDF1-BF629BB2A4D6}" type="sibTrans" cxnId="{0B15C729-AD05-4EDB-AA96-FFDC9B176D89}">
      <dgm:prSet/>
      <dgm:spPr/>
      <dgm:t>
        <a:bodyPr/>
        <a:lstStyle/>
        <a:p>
          <a:endParaRPr lang="id-ID"/>
        </a:p>
      </dgm:t>
    </dgm:pt>
    <dgm:pt modelId="{371DD780-86A0-4924-AA9A-FA53EA55F411}">
      <dgm:prSet/>
      <dgm:spPr/>
      <dgm:t>
        <a:bodyPr/>
        <a:lstStyle/>
        <a:p>
          <a:r>
            <a:rPr lang="en-GB" dirty="0">
              <a:cs typeface="Times New Roman" panose="02020603050405020304" pitchFamily="18" charset="0"/>
            </a:rPr>
            <a:t>Array</a:t>
          </a:r>
        </a:p>
      </dgm:t>
    </dgm:pt>
    <dgm:pt modelId="{B64E2BC2-2651-4998-B6B6-5B3DA138AD6E}" type="parTrans" cxnId="{E7060784-7904-48FC-B787-FCE44BB57DCB}">
      <dgm:prSet/>
      <dgm:spPr/>
      <dgm:t>
        <a:bodyPr/>
        <a:lstStyle/>
        <a:p>
          <a:endParaRPr lang="id-ID"/>
        </a:p>
      </dgm:t>
    </dgm:pt>
    <dgm:pt modelId="{1880BBDC-AAB3-42EC-B0E0-652460A7EC7B}" type="sibTrans" cxnId="{E7060784-7904-48FC-B787-FCE44BB57DCB}">
      <dgm:prSet/>
      <dgm:spPr/>
      <dgm:t>
        <a:bodyPr/>
        <a:lstStyle/>
        <a:p>
          <a:endParaRPr lang="id-ID"/>
        </a:p>
      </dgm:t>
    </dgm:pt>
    <dgm:pt modelId="{BF832C42-466F-4311-9417-6F1ADECCE179}">
      <dgm:prSet/>
      <dgm:spPr/>
      <dgm:t>
        <a:bodyPr/>
        <a:lstStyle/>
        <a:p>
          <a:r>
            <a:rPr lang="en-GB" dirty="0">
              <a:cs typeface="Times New Roman" panose="02020603050405020304" pitchFamily="18" charset="0"/>
            </a:rPr>
            <a:t>OOP</a:t>
          </a:r>
        </a:p>
      </dgm:t>
    </dgm:pt>
    <dgm:pt modelId="{943C7565-10DA-4A8F-BEF3-73F06E281E15}" type="parTrans" cxnId="{8B4FCAA9-5585-43C3-9F80-1C645C61E119}">
      <dgm:prSet/>
      <dgm:spPr/>
      <dgm:t>
        <a:bodyPr/>
        <a:lstStyle/>
        <a:p>
          <a:endParaRPr lang="id-ID"/>
        </a:p>
      </dgm:t>
    </dgm:pt>
    <dgm:pt modelId="{AA39B862-7D1D-4739-BDF3-DAB45228F6D9}" type="sibTrans" cxnId="{8B4FCAA9-5585-43C3-9F80-1C645C61E119}">
      <dgm:prSet/>
      <dgm:spPr/>
      <dgm:t>
        <a:bodyPr/>
        <a:lstStyle/>
        <a:p>
          <a:endParaRPr lang="id-ID"/>
        </a:p>
      </dgm:t>
    </dgm:pt>
    <dgm:pt modelId="{E57DDB66-ECDF-4D91-8095-995362BE7CF6}">
      <dgm:prSet/>
      <dgm:spPr/>
      <dgm:t>
        <a:bodyPr/>
        <a:lstStyle/>
        <a:p>
          <a:r>
            <a:rPr lang="en-GB" dirty="0" err="1">
              <a:cs typeface="Times New Roman" panose="02020603050405020304" pitchFamily="18" charset="0"/>
            </a:rPr>
            <a:t>Studi</a:t>
          </a:r>
          <a:r>
            <a:rPr lang="en-GB" dirty="0">
              <a:cs typeface="Times New Roman" panose="02020603050405020304" pitchFamily="18" charset="0"/>
            </a:rPr>
            <a:t> </a:t>
          </a:r>
          <a:r>
            <a:rPr lang="en-GB" dirty="0" err="1">
              <a:cs typeface="Times New Roman" panose="02020603050405020304" pitchFamily="18" charset="0"/>
            </a:rPr>
            <a:t>Kasus</a:t>
          </a:r>
          <a:endParaRPr lang="en-GB" dirty="0">
            <a:cs typeface="Times New Roman" panose="02020603050405020304" pitchFamily="18" charset="0"/>
          </a:endParaRPr>
        </a:p>
      </dgm:t>
    </dgm:pt>
    <dgm:pt modelId="{B127EF78-072B-4077-A0FF-7C177D85A2CE}" type="parTrans" cxnId="{ABD91868-560B-45E4-A93B-047B0B71C005}">
      <dgm:prSet/>
      <dgm:spPr/>
      <dgm:t>
        <a:bodyPr/>
        <a:lstStyle/>
        <a:p>
          <a:endParaRPr lang="id-ID"/>
        </a:p>
      </dgm:t>
    </dgm:pt>
    <dgm:pt modelId="{E5C6F187-BB0F-479A-8D75-4F6523731B86}" type="sibTrans" cxnId="{ABD91868-560B-45E4-A93B-047B0B71C005}">
      <dgm:prSet/>
      <dgm:spPr/>
      <dgm:t>
        <a:bodyPr/>
        <a:lstStyle/>
        <a:p>
          <a:endParaRPr lang="id-ID"/>
        </a:p>
      </dgm:t>
    </dgm:pt>
    <dgm:pt modelId="{227119F9-F710-4C8E-8AA7-565A7B814403}" type="pres">
      <dgm:prSet presAssocID="{D92FAC1B-1FF4-44F8-8F7F-AD5F1FF9E116}" presName="linear" presStyleCnt="0">
        <dgm:presLayoutVars>
          <dgm:dir/>
          <dgm:animLvl val="lvl"/>
          <dgm:resizeHandles val="exact"/>
        </dgm:presLayoutVars>
      </dgm:prSet>
      <dgm:spPr/>
    </dgm:pt>
    <dgm:pt modelId="{A7B80873-784C-47E9-A404-7925EA728ED3}" type="pres">
      <dgm:prSet presAssocID="{BA988E22-B3AB-48B0-AC57-D25DF34A56A3}" presName="parentLin" presStyleCnt="0"/>
      <dgm:spPr/>
    </dgm:pt>
    <dgm:pt modelId="{1E27208B-0A7F-48A1-B241-FBFA32A694C6}" type="pres">
      <dgm:prSet presAssocID="{BA988E22-B3AB-48B0-AC57-D25DF34A56A3}" presName="parentLeftMargin" presStyleLbl="node1" presStyleIdx="0" presStyleCnt="7"/>
      <dgm:spPr/>
    </dgm:pt>
    <dgm:pt modelId="{443A859E-7D7B-4F89-8A5E-4B74ACACC00A}" type="pres">
      <dgm:prSet presAssocID="{BA988E22-B3AB-48B0-AC57-D25DF34A56A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7D1200F-064B-4F24-982A-F3ED3A63CFD4}" type="pres">
      <dgm:prSet presAssocID="{BA988E22-B3AB-48B0-AC57-D25DF34A56A3}" presName="negativeSpace" presStyleCnt="0"/>
      <dgm:spPr/>
    </dgm:pt>
    <dgm:pt modelId="{92066979-873B-4065-9829-3504B693930D}" type="pres">
      <dgm:prSet presAssocID="{BA988E22-B3AB-48B0-AC57-D25DF34A56A3}" presName="childText" presStyleLbl="conFgAcc1" presStyleIdx="0" presStyleCnt="7">
        <dgm:presLayoutVars>
          <dgm:bulletEnabled val="1"/>
        </dgm:presLayoutVars>
      </dgm:prSet>
      <dgm:spPr/>
    </dgm:pt>
    <dgm:pt modelId="{1116AEB0-3D89-4C4E-B5A2-C36660AD4BB0}" type="pres">
      <dgm:prSet presAssocID="{477A4C51-7371-4A53-A1F9-30433E53A099}" presName="spaceBetweenRectangles" presStyleCnt="0"/>
      <dgm:spPr/>
    </dgm:pt>
    <dgm:pt modelId="{8D92A7AF-24A0-4974-BDC6-0E20D5CFE89C}" type="pres">
      <dgm:prSet presAssocID="{F02B65BE-D5F3-4397-8D9D-89150A841014}" presName="parentLin" presStyleCnt="0"/>
      <dgm:spPr/>
    </dgm:pt>
    <dgm:pt modelId="{38F6D2F6-2E0C-4BA7-B97F-ED6877177F97}" type="pres">
      <dgm:prSet presAssocID="{F02B65BE-D5F3-4397-8D9D-89150A841014}" presName="parentLeftMargin" presStyleLbl="node1" presStyleIdx="0" presStyleCnt="7"/>
      <dgm:spPr/>
    </dgm:pt>
    <dgm:pt modelId="{6B266EF6-BBB8-4286-8793-8D9198428CBE}" type="pres">
      <dgm:prSet presAssocID="{F02B65BE-D5F3-4397-8D9D-89150A84101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3D91452-BC6F-48F4-B72B-BAF698B343CF}" type="pres">
      <dgm:prSet presAssocID="{F02B65BE-D5F3-4397-8D9D-89150A841014}" presName="negativeSpace" presStyleCnt="0"/>
      <dgm:spPr/>
    </dgm:pt>
    <dgm:pt modelId="{0A96A24C-F8A1-4854-9F5A-81CC7672A162}" type="pres">
      <dgm:prSet presAssocID="{F02B65BE-D5F3-4397-8D9D-89150A841014}" presName="childText" presStyleLbl="conFgAcc1" presStyleIdx="1" presStyleCnt="7">
        <dgm:presLayoutVars>
          <dgm:bulletEnabled val="1"/>
        </dgm:presLayoutVars>
      </dgm:prSet>
      <dgm:spPr/>
    </dgm:pt>
    <dgm:pt modelId="{E6D8110A-440B-4AA2-A4C0-C62E87EC0913}" type="pres">
      <dgm:prSet presAssocID="{B94CA032-6024-4A62-BE3E-E739040A220F}" presName="spaceBetweenRectangles" presStyleCnt="0"/>
      <dgm:spPr/>
    </dgm:pt>
    <dgm:pt modelId="{90CCAC28-C837-4D01-BF54-3363C01EDB2F}" type="pres">
      <dgm:prSet presAssocID="{4820DD0D-B055-4FE8-9451-565D48C571CB}" presName="parentLin" presStyleCnt="0"/>
      <dgm:spPr/>
    </dgm:pt>
    <dgm:pt modelId="{547F53B6-7D74-48CF-B09B-A289490EDDF4}" type="pres">
      <dgm:prSet presAssocID="{4820DD0D-B055-4FE8-9451-565D48C571CB}" presName="parentLeftMargin" presStyleLbl="node1" presStyleIdx="1" presStyleCnt="7"/>
      <dgm:spPr/>
    </dgm:pt>
    <dgm:pt modelId="{38A64854-E204-4313-AF62-55545F25A109}" type="pres">
      <dgm:prSet presAssocID="{4820DD0D-B055-4FE8-9451-565D48C571C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12A72AF-9726-4570-955D-36970E116E4C}" type="pres">
      <dgm:prSet presAssocID="{4820DD0D-B055-4FE8-9451-565D48C571CB}" presName="negativeSpace" presStyleCnt="0"/>
      <dgm:spPr/>
    </dgm:pt>
    <dgm:pt modelId="{482E1522-5B98-47ED-9990-172520C722E7}" type="pres">
      <dgm:prSet presAssocID="{4820DD0D-B055-4FE8-9451-565D48C571CB}" presName="childText" presStyleLbl="conFgAcc1" presStyleIdx="2" presStyleCnt="7">
        <dgm:presLayoutVars>
          <dgm:bulletEnabled val="1"/>
        </dgm:presLayoutVars>
      </dgm:prSet>
      <dgm:spPr/>
    </dgm:pt>
    <dgm:pt modelId="{2CA54628-8F30-442F-B3DC-0565934C2B9D}" type="pres">
      <dgm:prSet presAssocID="{B561EF5A-4E0F-472C-AE58-D9807A4D3E78}" presName="spaceBetweenRectangles" presStyleCnt="0"/>
      <dgm:spPr/>
    </dgm:pt>
    <dgm:pt modelId="{BCE94809-DB1A-4A74-A4A1-85C34A90D5DC}" type="pres">
      <dgm:prSet presAssocID="{371DD780-86A0-4924-AA9A-FA53EA55F411}" presName="parentLin" presStyleCnt="0"/>
      <dgm:spPr/>
    </dgm:pt>
    <dgm:pt modelId="{77E103D7-F5EF-471C-8EF8-C626FE800397}" type="pres">
      <dgm:prSet presAssocID="{371DD780-86A0-4924-AA9A-FA53EA55F411}" presName="parentLeftMargin" presStyleLbl="node1" presStyleIdx="2" presStyleCnt="7"/>
      <dgm:spPr/>
    </dgm:pt>
    <dgm:pt modelId="{082AD89D-10B0-4BAF-A33C-64CBC2FC39AE}" type="pres">
      <dgm:prSet presAssocID="{371DD780-86A0-4924-AA9A-FA53EA55F41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5CED51A-8891-4422-AF39-D4C91AEBAA08}" type="pres">
      <dgm:prSet presAssocID="{371DD780-86A0-4924-AA9A-FA53EA55F411}" presName="negativeSpace" presStyleCnt="0"/>
      <dgm:spPr/>
    </dgm:pt>
    <dgm:pt modelId="{729B052E-F253-44C6-9FB0-54DC68E9AE4A}" type="pres">
      <dgm:prSet presAssocID="{371DD780-86A0-4924-AA9A-FA53EA55F411}" presName="childText" presStyleLbl="conFgAcc1" presStyleIdx="3" presStyleCnt="7">
        <dgm:presLayoutVars>
          <dgm:bulletEnabled val="1"/>
        </dgm:presLayoutVars>
      </dgm:prSet>
      <dgm:spPr/>
    </dgm:pt>
    <dgm:pt modelId="{47198E4F-C701-4C8F-9D90-5E615160B64F}" type="pres">
      <dgm:prSet presAssocID="{1880BBDC-AAB3-42EC-B0E0-652460A7EC7B}" presName="spaceBetweenRectangles" presStyleCnt="0"/>
      <dgm:spPr/>
    </dgm:pt>
    <dgm:pt modelId="{D52BBFA1-9409-4276-945C-47485FAADF21}" type="pres">
      <dgm:prSet presAssocID="{BF832C42-466F-4311-9417-6F1ADECCE179}" presName="parentLin" presStyleCnt="0"/>
      <dgm:spPr/>
    </dgm:pt>
    <dgm:pt modelId="{6F1E96FC-C3A6-45C1-BFF5-4018962B7E97}" type="pres">
      <dgm:prSet presAssocID="{BF832C42-466F-4311-9417-6F1ADECCE179}" presName="parentLeftMargin" presStyleLbl="node1" presStyleIdx="3" presStyleCnt="7"/>
      <dgm:spPr/>
    </dgm:pt>
    <dgm:pt modelId="{B2017FAF-9F34-4CB9-A4DE-5F881004D1CF}" type="pres">
      <dgm:prSet presAssocID="{BF832C42-466F-4311-9417-6F1ADECCE17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B9580B0-11D8-4B29-A108-B0272D8915B2}" type="pres">
      <dgm:prSet presAssocID="{BF832C42-466F-4311-9417-6F1ADECCE179}" presName="negativeSpace" presStyleCnt="0"/>
      <dgm:spPr/>
    </dgm:pt>
    <dgm:pt modelId="{E50A2A13-468F-4EA8-9444-B3B5E4C80774}" type="pres">
      <dgm:prSet presAssocID="{BF832C42-466F-4311-9417-6F1ADECCE179}" presName="childText" presStyleLbl="conFgAcc1" presStyleIdx="4" presStyleCnt="7">
        <dgm:presLayoutVars>
          <dgm:bulletEnabled val="1"/>
        </dgm:presLayoutVars>
      </dgm:prSet>
      <dgm:spPr/>
    </dgm:pt>
    <dgm:pt modelId="{973FC7D8-94A8-44C4-B70F-E645DA63B8FE}" type="pres">
      <dgm:prSet presAssocID="{AA39B862-7D1D-4739-BDF3-DAB45228F6D9}" presName="spaceBetweenRectangles" presStyleCnt="0"/>
      <dgm:spPr/>
    </dgm:pt>
    <dgm:pt modelId="{A351DEE6-3C0E-4294-9C11-AA3ED800056D}" type="pres">
      <dgm:prSet presAssocID="{417DB139-2D4C-4FD4-BE43-F84EBA728FEF}" presName="parentLin" presStyleCnt="0"/>
      <dgm:spPr/>
    </dgm:pt>
    <dgm:pt modelId="{F37D579A-40D4-4FD2-A1E4-0411084869CA}" type="pres">
      <dgm:prSet presAssocID="{417DB139-2D4C-4FD4-BE43-F84EBA728FEF}" presName="parentLeftMargin" presStyleLbl="node1" presStyleIdx="4" presStyleCnt="7"/>
      <dgm:spPr/>
    </dgm:pt>
    <dgm:pt modelId="{9832F100-C828-46F9-A1AC-0ABA8908AAD4}" type="pres">
      <dgm:prSet presAssocID="{417DB139-2D4C-4FD4-BE43-F84EBA728FE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BEEFC36-8BC1-41EB-B774-28614D4A7946}" type="pres">
      <dgm:prSet presAssocID="{417DB139-2D4C-4FD4-BE43-F84EBA728FEF}" presName="negativeSpace" presStyleCnt="0"/>
      <dgm:spPr/>
    </dgm:pt>
    <dgm:pt modelId="{8C51D341-DB01-46CF-BE71-5465EDB6E34F}" type="pres">
      <dgm:prSet presAssocID="{417DB139-2D4C-4FD4-BE43-F84EBA728FEF}" presName="childText" presStyleLbl="conFgAcc1" presStyleIdx="5" presStyleCnt="7">
        <dgm:presLayoutVars>
          <dgm:bulletEnabled val="1"/>
        </dgm:presLayoutVars>
      </dgm:prSet>
      <dgm:spPr/>
    </dgm:pt>
    <dgm:pt modelId="{9011ACDC-9664-46D8-8DFA-CFEAE457A7E8}" type="pres">
      <dgm:prSet presAssocID="{92DB3BAE-D51A-4446-BDF1-BF629BB2A4D6}" presName="spaceBetweenRectangles" presStyleCnt="0"/>
      <dgm:spPr/>
    </dgm:pt>
    <dgm:pt modelId="{14682F49-DED4-40AA-95EB-2C670BF01E63}" type="pres">
      <dgm:prSet presAssocID="{E57DDB66-ECDF-4D91-8095-995362BE7CF6}" presName="parentLin" presStyleCnt="0"/>
      <dgm:spPr/>
    </dgm:pt>
    <dgm:pt modelId="{FC792964-B5A1-48D2-A924-420A8EA16BE9}" type="pres">
      <dgm:prSet presAssocID="{E57DDB66-ECDF-4D91-8095-995362BE7CF6}" presName="parentLeftMargin" presStyleLbl="node1" presStyleIdx="5" presStyleCnt="7"/>
      <dgm:spPr/>
    </dgm:pt>
    <dgm:pt modelId="{24729CCD-FC14-4466-BCA2-A6568919E44B}" type="pres">
      <dgm:prSet presAssocID="{E57DDB66-ECDF-4D91-8095-995362BE7CF6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C5E25A8B-A970-4D39-AF7F-E49004BA0354}" type="pres">
      <dgm:prSet presAssocID="{E57DDB66-ECDF-4D91-8095-995362BE7CF6}" presName="negativeSpace" presStyleCnt="0"/>
      <dgm:spPr/>
    </dgm:pt>
    <dgm:pt modelId="{CF329AD8-9A32-44F3-87E5-8E914485F5F1}" type="pres">
      <dgm:prSet presAssocID="{E57DDB66-ECDF-4D91-8095-995362BE7CF6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6075AA18-818B-4F36-93DA-37A7114C8B6E}" type="presOf" srcId="{BA988E22-B3AB-48B0-AC57-D25DF34A56A3}" destId="{1E27208B-0A7F-48A1-B241-FBFA32A694C6}" srcOrd="0" destOrd="0" presId="urn:microsoft.com/office/officeart/2005/8/layout/list1"/>
    <dgm:cxn modelId="{0B15C729-AD05-4EDB-AA96-FFDC9B176D89}" srcId="{D92FAC1B-1FF4-44F8-8F7F-AD5F1FF9E116}" destId="{417DB139-2D4C-4FD4-BE43-F84EBA728FEF}" srcOrd="5" destOrd="0" parTransId="{60CAFD98-4D57-4CF5-8ABE-D957750D0AFB}" sibTransId="{92DB3BAE-D51A-4446-BDF1-BF629BB2A4D6}"/>
    <dgm:cxn modelId="{65E7592D-757D-4D99-91CB-D1AB496280BD}" srcId="{D92FAC1B-1FF4-44F8-8F7F-AD5F1FF9E116}" destId="{4820DD0D-B055-4FE8-9451-565D48C571CB}" srcOrd="2" destOrd="0" parTransId="{E711F3C3-41D9-45CA-997C-DBC5E79143AB}" sibTransId="{B561EF5A-4E0F-472C-AE58-D9807A4D3E78}"/>
    <dgm:cxn modelId="{6D761F34-EAFB-4CA2-9AAF-8AAA900CB757}" type="presOf" srcId="{4820DD0D-B055-4FE8-9451-565D48C571CB}" destId="{38A64854-E204-4313-AF62-55545F25A109}" srcOrd="1" destOrd="0" presId="urn:microsoft.com/office/officeart/2005/8/layout/list1"/>
    <dgm:cxn modelId="{D5EC6C5C-F532-40ED-9B77-074FE6DDDC86}" type="presOf" srcId="{371DD780-86A0-4924-AA9A-FA53EA55F411}" destId="{082AD89D-10B0-4BAF-A33C-64CBC2FC39AE}" srcOrd="1" destOrd="0" presId="urn:microsoft.com/office/officeart/2005/8/layout/list1"/>
    <dgm:cxn modelId="{ABD91868-560B-45E4-A93B-047B0B71C005}" srcId="{D92FAC1B-1FF4-44F8-8F7F-AD5F1FF9E116}" destId="{E57DDB66-ECDF-4D91-8095-995362BE7CF6}" srcOrd="6" destOrd="0" parTransId="{B127EF78-072B-4077-A0FF-7C177D85A2CE}" sibTransId="{E5C6F187-BB0F-479A-8D75-4F6523731B86}"/>
    <dgm:cxn modelId="{2783686E-C72D-4859-8FDB-520C68627D18}" type="presOf" srcId="{D92FAC1B-1FF4-44F8-8F7F-AD5F1FF9E116}" destId="{227119F9-F710-4C8E-8AA7-565A7B814403}" srcOrd="0" destOrd="0" presId="urn:microsoft.com/office/officeart/2005/8/layout/list1"/>
    <dgm:cxn modelId="{19031479-8BF7-42E9-9B04-4D343F393AC3}" srcId="{D92FAC1B-1FF4-44F8-8F7F-AD5F1FF9E116}" destId="{F02B65BE-D5F3-4397-8D9D-89150A841014}" srcOrd="1" destOrd="0" parTransId="{377B69B0-5E10-413B-9C1A-2DAD215F46F4}" sibTransId="{B94CA032-6024-4A62-BE3E-E739040A220F}"/>
    <dgm:cxn modelId="{5EC7D981-2EA0-4F8A-BF34-B5D608356E68}" type="presOf" srcId="{371DD780-86A0-4924-AA9A-FA53EA55F411}" destId="{77E103D7-F5EF-471C-8EF8-C626FE800397}" srcOrd="0" destOrd="0" presId="urn:microsoft.com/office/officeart/2005/8/layout/list1"/>
    <dgm:cxn modelId="{E7060784-7904-48FC-B787-FCE44BB57DCB}" srcId="{D92FAC1B-1FF4-44F8-8F7F-AD5F1FF9E116}" destId="{371DD780-86A0-4924-AA9A-FA53EA55F411}" srcOrd="3" destOrd="0" parTransId="{B64E2BC2-2651-4998-B6B6-5B3DA138AD6E}" sibTransId="{1880BBDC-AAB3-42EC-B0E0-652460A7EC7B}"/>
    <dgm:cxn modelId="{B6A48186-55B0-46A1-A392-4F519911863B}" type="presOf" srcId="{E57DDB66-ECDF-4D91-8095-995362BE7CF6}" destId="{24729CCD-FC14-4466-BCA2-A6568919E44B}" srcOrd="1" destOrd="0" presId="urn:microsoft.com/office/officeart/2005/8/layout/list1"/>
    <dgm:cxn modelId="{280DAC87-B213-48A4-B253-BDEC39285FA7}" type="presOf" srcId="{417DB139-2D4C-4FD4-BE43-F84EBA728FEF}" destId="{F37D579A-40D4-4FD2-A1E4-0411084869CA}" srcOrd="0" destOrd="0" presId="urn:microsoft.com/office/officeart/2005/8/layout/list1"/>
    <dgm:cxn modelId="{6CAEAE8B-428B-4A78-90CD-D2B71969DD21}" type="presOf" srcId="{BF832C42-466F-4311-9417-6F1ADECCE179}" destId="{B2017FAF-9F34-4CB9-A4DE-5F881004D1CF}" srcOrd="1" destOrd="0" presId="urn:microsoft.com/office/officeart/2005/8/layout/list1"/>
    <dgm:cxn modelId="{9F0EE494-94D7-41DA-837C-A2754B04A185}" type="presOf" srcId="{F02B65BE-D5F3-4397-8D9D-89150A841014}" destId="{6B266EF6-BBB8-4286-8793-8D9198428CBE}" srcOrd="1" destOrd="0" presId="urn:microsoft.com/office/officeart/2005/8/layout/list1"/>
    <dgm:cxn modelId="{8B4FCAA9-5585-43C3-9F80-1C645C61E119}" srcId="{D92FAC1B-1FF4-44F8-8F7F-AD5F1FF9E116}" destId="{BF832C42-466F-4311-9417-6F1ADECCE179}" srcOrd="4" destOrd="0" parTransId="{943C7565-10DA-4A8F-BEF3-73F06E281E15}" sibTransId="{AA39B862-7D1D-4739-BDF3-DAB45228F6D9}"/>
    <dgm:cxn modelId="{35ABE2AE-045B-4956-9C7C-71E3BCAC2FC6}" type="presOf" srcId="{F02B65BE-D5F3-4397-8D9D-89150A841014}" destId="{38F6D2F6-2E0C-4BA7-B97F-ED6877177F97}" srcOrd="0" destOrd="0" presId="urn:microsoft.com/office/officeart/2005/8/layout/list1"/>
    <dgm:cxn modelId="{57713ACA-2C44-4FE3-8ECA-CEBE3F9460A2}" srcId="{D92FAC1B-1FF4-44F8-8F7F-AD5F1FF9E116}" destId="{BA988E22-B3AB-48B0-AC57-D25DF34A56A3}" srcOrd="0" destOrd="0" parTransId="{32A41CCB-897A-4D34-92BA-CF56C63E51DC}" sibTransId="{477A4C51-7371-4A53-A1F9-30433E53A099}"/>
    <dgm:cxn modelId="{D631B4CC-9CEE-4588-A3FA-1C3B4BE6F05D}" type="presOf" srcId="{BA988E22-B3AB-48B0-AC57-D25DF34A56A3}" destId="{443A859E-7D7B-4F89-8A5E-4B74ACACC00A}" srcOrd="1" destOrd="0" presId="urn:microsoft.com/office/officeart/2005/8/layout/list1"/>
    <dgm:cxn modelId="{F38F55CE-0262-41BA-BF7A-6A0A003FB931}" type="presOf" srcId="{BF832C42-466F-4311-9417-6F1ADECCE179}" destId="{6F1E96FC-C3A6-45C1-BFF5-4018962B7E97}" srcOrd="0" destOrd="0" presId="urn:microsoft.com/office/officeart/2005/8/layout/list1"/>
    <dgm:cxn modelId="{ECE269E7-A0BA-4631-AFD1-8D9FEC6C91C9}" type="presOf" srcId="{417DB139-2D4C-4FD4-BE43-F84EBA728FEF}" destId="{9832F100-C828-46F9-A1AC-0ABA8908AAD4}" srcOrd="1" destOrd="0" presId="urn:microsoft.com/office/officeart/2005/8/layout/list1"/>
    <dgm:cxn modelId="{97DF0AF3-09D4-4689-9991-0C57C882F64D}" type="presOf" srcId="{E57DDB66-ECDF-4D91-8095-995362BE7CF6}" destId="{FC792964-B5A1-48D2-A924-420A8EA16BE9}" srcOrd="0" destOrd="0" presId="urn:microsoft.com/office/officeart/2005/8/layout/list1"/>
    <dgm:cxn modelId="{88EFD3F3-AFB5-4CDC-A32B-57EF2DCFC331}" type="presOf" srcId="{4820DD0D-B055-4FE8-9451-565D48C571CB}" destId="{547F53B6-7D74-48CF-B09B-A289490EDDF4}" srcOrd="0" destOrd="0" presId="urn:microsoft.com/office/officeart/2005/8/layout/list1"/>
    <dgm:cxn modelId="{374C8543-2060-4751-B738-B1CD348F0BC0}" type="presParOf" srcId="{227119F9-F710-4C8E-8AA7-565A7B814403}" destId="{A7B80873-784C-47E9-A404-7925EA728ED3}" srcOrd="0" destOrd="0" presId="urn:microsoft.com/office/officeart/2005/8/layout/list1"/>
    <dgm:cxn modelId="{DCCE11E8-3701-42E7-9B6C-0E7461C6A4F2}" type="presParOf" srcId="{A7B80873-784C-47E9-A404-7925EA728ED3}" destId="{1E27208B-0A7F-48A1-B241-FBFA32A694C6}" srcOrd="0" destOrd="0" presId="urn:microsoft.com/office/officeart/2005/8/layout/list1"/>
    <dgm:cxn modelId="{66A0A2CC-D5CF-4B2C-B3E8-94C10F0E5D7D}" type="presParOf" srcId="{A7B80873-784C-47E9-A404-7925EA728ED3}" destId="{443A859E-7D7B-4F89-8A5E-4B74ACACC00A}" srcOrd="1" destOrd="0" presId="urn:microsoft.com/office/officeart/2005/8/layout/list1"/>
    <dgm:cxn modelId="{305FB4E7-2DCB-40F4-80CF-DA0828E229B6}" type="presParOf" srcId="{227119F9-F710-4C8E-8AA7-565A7B814403}" destId="{A7D1200F-064B-4F24-982A-F3ED3A63CFD4}" srcOrd="1" destOrd="0" presId="urn:microsoft.com/office/officeart/2005/8/layout/list1"/>
    <dgm:cxn modelId="{D38949F4-E62C-4893-9E36-AF0FDACDFE83}" type="presParOf" srcId="{227119F9-F710-4C8E-8AA7-565A7B814403}" destId="{92066979-873B-4065-9829-3504B693930D}" srcOrd="2" destOrd="0" presId="urn:microsoft.com/office/officeart/2005/8/layout/list1"/>
    <dgm:cxn modelId="{2F13502D-7335-4A37-8E1B-1E807739061D}" type="presParOf" srcId="{227119F9-F710-4C8E-8AA7-565A7B814403}" destId="{1116AEB0-3D89-4C4E-B5A2-C36660AD4BB0}" srcOrd="3" destOrd="0" presId="urn:microsoft.com/office/officeart/2005/8/layout/list1"/>
    <dgm:cxn modelId="{FBB1AEDE-89B5-47AD-95D4-E8BC5C1610EF}" type="presParOf" srcId="{227119F9-F710-4C8E-8AA7-565A7B814403}" destId="{8D92A7AF-24A0-4974-BDC6-0E20D5CFE89C}" srcOrd="4" destOrd="0" presId="urn:microsoft.com/office/officeart/2005/8/layout/list1"/>
    <dgm:cxn modelId="{22265035-CBA6-4BBC-9971-99314E58FEFA}" type="presParOf" srcId="{8D92A7AF-24A0-4974-BDC6-0E20D5CFE89C}" destId="{38F6D2F6-2E0C-4BA7-B97F-ED6877177F97}" srcOrd="0" destOrd="0" presId="urn:microsoft.com/office/officeart/2005/8/layout/list1"/>
    <dgm:cxn modelId="{C46F12D0-2201-4662-BEE3-8537339A367E}" type="presParOf" srcId="{8D92A7AF-24A0-4974-BDC6-0E20D5CFE89C}" destId="{6B266EF6-BBB8-4286-8793-8D9198428CBE}" srcOrd="1" destOrd="0" presId="urn:microsoft.com/office/officeart/2005/8/layout/list1"/>
    <dgm:cxn modelId="{B700D187-FAFB-4097-967D-FD6AB3D34F97}" type="presParOf" srcId="{227119F9-F710-4C8E-8AA7-565A7B814403}" destId="{93D91452-BC6F-48F4-B72B-BAF698B343CF}" srcOrd="5" destOrd="0" presId="urn:microsoft.com/office/officeart/2005/8/layout/list1"/>
    <dgm:cxn modelId="{E5404A20-C6EC-4C76-9289-4903DD5C4772}" type="presParOf" srcId="{227119F9-F710-4C8E-8AA7-565A7B814403}" destId="{0A96A24C-F8A1-4854-9F5A-81CC7672A162}" srcOrd="6" destOrd="0" presId="urn:microsoft.com/office/officeart/2005/8/layout/list1"/>
    <dgm:cxn modelId="{3DB68B4D-3BCD-4DDF-893A-97A9EC8FC878}" type="presParOf" srcId="{227119F9-F710-4C8E-8AA7-565A7B814403}" destId="{E6D8110A-440B-4AA2-A4C0-C62E87EC0913}" srcOrd="7" destOrd="0" presId="urn:microsoft.com/office/officeart/2005/8/layout/list1"/>
    <dgm:cxn modelId="{E3523176-F042-4EC6-A9C4-824801223D1D}" type="presParOf" srcId="{227119F9-F710-4C8E-8AA7-565A7B814403}" destId="{90CCAC28-C837-4D01-BF54-3363C01EDB2F}" srcOrd="8" destOrd="0" presId="urn:microsoft.com/office/officeart/2005/8/layout/list1"/>
    <dgm:cxn modelId="{C2C9971B-25ED-4E84-B03D-751355AE4333}" type="presParOf" srcId="{90CCAC28-C837-4D01-BF54-3363C01EDB2F}" destId="{547F53B6-7D74-48CF-B09B-A289490EDDF4}" srcOrd="0" destOrd="0" presId="urn:microsoft.com/office/officeart/2005/8/layout/list1"/>
    <dgm:cxn modelId="{5C905F5C-DFB0-40F3-9A3C-7FC13BA5DB51}" type="presParOf" srcId="{90CCAC28-C837-4D01-BF54-3363C01EDB2F}" destId="{38A64854-E204-4313-AF62-55545F25A109}" srcOrd="1" destOrd="0" presId="urn:microsoft.com/office/officeart/2005/8/layout/list1"/>
    <dgm:cxn modelId="{2DC19889-9FE0-4691-B0D5-B01ACFEC5CF8}" type="presParOf" srcId="{227119F9-F710-4C8E-8AA7-565A7B814403}" destId="{312A72AF-9726-4570-955D-36970E116E4C}" srcOrd="9" destOrd="0" presId="urn:microsoft.com/office/officeart/2005/8/layout/list1"/>
    <dgm:cxn modelId="{01848BA5-CECF-4F6D-B2CF-2ADEECDA6BE2}" type="presParOf" srcId="{227119F9-F710-4C8E-8AA7-565A7B814403}" destId="{482E1522-5B98-47ED-9990-172520C722E7}" srcOrd="10" destOrd="0" presId="urn:microsoft.com/office/officeart/2005/8/layout/list1"/>
    <dgm:cxn modelId="{26E1C614-5A66-4215-912E-A4CEB87D1FDD}" type="presParOf" srcId="{227119F9-F710-4C8E-8AA7-565A7B814403}" destId="{2CA54628-8F30-442F-B3DC-0565934C2B9D}" srcOrd="11" destOrd="0" presId="urn:microsoft.com/office/officeart/2005/8/layout/list1"/>
    <dgm:cxn modelId="{E2B87D97-22E4-488F-AD7E-9A2EF280D959}" type="presParOf" srcId="{227119F9-F710-4C8E-8AA7-565A7B814403}" destId="{BCE94809-DB1A-4A74-A4A1-85C34A90D5DC}" srcOrd="12" destOrd="0" presId="urn:microsoft.com/office/officeart/2005/8/layout/list1"/>
    <dgm:cxn modelId="{BDD91D45-47FE-452F-9DFC-69FB99691DF1}" type="presParOf" srcId="{BCE94809-DB1A-4A74-A4A1-85C34A90D5DC}" destId="{77E103D7-F5EF-471C-8EF8-C626FE800397}" srcOrd="0" destOrd="0" presId="urn:microsoft.com/office/officeart/2005/8/layout/list1"/>
    <dgm:cxn modelId="{14939DE0-4E51-40C9-B45E-8E6AAA0D8E82}" type="presParOf" srcId="{BCE94809-DB1A-4A74-A4A1-85C34A90D5DC}" destId="{082AD89D-10B0-4BAF-A33C-64CBC2FC39AE}" srcOrd="1" destOrd="0" presId="urn:microsoft.com/office/officeart/2005/8/layout/list1"/>
    <dgm:cxn modelId="{3CC3C121-99D4-48B5-9A1A-5CE97F7DB0FD}" type="presParOf" srcId="{227119F9-F710-4C8E-8AA7-565A7B814403}" destId="{15CED51A-8891-4422-AF39-D4C91AEBAA08}" srcOrd="13" destOrd="0" presId="urn:microsoft.com/office/officeart/2005/8/layout/list1"/>
    <dgm:cxn modelId="{F91F5974-F253-4F7E-BDBB-E0EE7DC59A00}" type="presParOf" srcId="{227119F9-F710-4C8E-8AA7-565A7B814403}" destId="{729B052E-F253-44C6-9FB0-54DC68E9AE4A}" srcOrd="14" destOrd="0" presId="urn:microsoft.com/office/officeart/2005/8/layout/list1"/>
    <dgm:cxn modelId="{8A8A84AD-2780-4C31-AF5D-0572447AA382}" type="presParOf" srcId="{227119F9-F710-4C8E-8AA7-565A7B814403}" destId="{47198E4F-C701-4C8F-9D90-5E615160B64F}" srcOrd="15" destOrd="0" presId="urn:microsoft.com/office/officeart/2005/8/layout/list1"/>
    <dgm:cxn modelId="{3C2BF4E0-F2BF-4C82-8330-A947722A6718}" type="presParOf" srcId="{227119F9-F710-4C8E-8AA7-565A7B814403}" destId="{D52BBFA1-9409-4276-945C-47485FAADF21}" srcOrd="16" destOrd="0" presId="urn:microsoft.com/office/officeart/2005/8/layout/list1"/>
    <dgm:cxn modelId="{F398EDF6-86B3-48A2-B03B-EDC307788CE1}" type="presParOf" srcId="{D52BBFA1-9409-4276-945C-47485FAADF21}" destId="{6F1E96FC-C3A6-45C1-BFF5-4018962B7E97}" srcOrd="0" destOrd="0" presId="urn:microsoft.com/office/officeart/2005/8/layout/list1"/>
    <dgm:cxn modelId="{5B3B91D6-02F6-4D4D-9F16-4CC16E0A2855}" type="presParOf" srcId="{D52BBFA1-9409-4276-945C-47485FAADF21}" destId="{B2017FAF-9F34-4CB9-A4DE-5F881004D1CF}" srcOrd="1" destOrd="0" presId="urn:microsoft.com/office/officeart/2005/8/layout/list1"/>
    <dgm:cxn modelId="{63877B19-FF5D-4677-A455-5CDFEDE3A60D}" type="presParOf" srcId="{227119F9-F710-4C8E-8AA7-565A7B814403}" destId="{4B9580B0-11D8-4B29-A108-B0272D8915B2}" srcOrd="17" destOrd="0" presId="urn:microsoft.com/office/officeart/2005/8/layout/list1"/>
    <dgm:cxn modelId="{F2A4D7CB-7156-448B-9AF5-EC07EA5CD123}" type="presParOf" srcId="{227119F9-F710-4C8E-8AA7-565A7B814403}" destId="{E50A2A13-468F-4EA8-9444-B3B5E4C80774}" srcOrd="18" destOrd="0" presId="urn:microsoft.com/office/officeart/2005/8/layout/list1"/>
    <dgm:cxn modelId="{06785942-43BB-4711-A076-1BFAB6341E0B}" type="presParOf" srcId="{227119F9-F710-4C8E-8AA7-565A7B814403}" destId="{973FC7D8-94A8-44C4-B70F-E645DA63B8FE}" srcOrd="19" destOrd="0" presId="urn:microsoft.com/office/officeart/2005/8/layout/list1"/>
    <dgm:cxn modelId="{F006EBEF-3E5C-40D0-A62E-E33FD460BEE4}" type="presParOf" srcId="{227119F9-F710-4C8E-8AA7-565A7B814403}" destId="{A351DEE6-3C0E-4294-9C11-AA3ED800056D}" srcOrd="20" destOrd="0" presId="urn:microsoft.com/office/officeart/2005/8/layout/list1"/>
    <dgm:cxn modelId="{E229FC04-870A-4604-A78D-CBA35CDA886D}" type="presParOf" srcId="{A351DEE6-3C0E-4294-9C11-AA3ED800056D}" destId="{F37D579A-40D4-4FD2-A1E4-0411084869CA}" srcOrd="0" destOrd="0" presId="urn:microsoft.com/office/officeart/2005/8/layout/list1"/>
    <dgm:cxn modelId="{CB580E16-3493-4A74-83AE-FA79FC8D56F0}" type="presParOf" srcId="{A351DEE6-3C0E-4294-9C11-AA3ED800056D}" destId="{9832F100-C828-46F9-A1AC-0ABA8908AAD4}" srcOrd="1" destOrd="0" presId="urn:microsoft.com/office/officeart/2005/8/layout/list1"/>
    <dgm:cxn modelId="{A34B4724-880B-4A32-BDA4-661CFC75C2B5}" type="presParOf" srcId="{227119F9-F710-4C8E-8AA7-565A7B814403}" destId="{BBEEFC36-8BC1-41EB-B774-28614D4A7946}" srcOrd="21" destOrd="0" presId="urn:microsoft.com/office/officeart/2005/8/layout/list1"/>
    <dgm:cxn modelId="{6A0B3EA7-0937-4841-A0D1-5C512E08BD31}" type="presParOf" srcId="{227119F9-F710-4C8E-8AA7-565A7B814403}" destId="{8C51D341-DB01-46CF-BE71-5465EDB6E34F}" srcOrd="22" destOrd="0" presId="urn:microsoft.com/office/officeart/2005/8/layout/list1"/>
    <dgm:cxn modelId="{15F4A3A2-0FA8-4B1C-B8B2-CF6CFCCE44BC}" type="presParOf" srcId="{227119F9-F710-4C8E-8AA7-565A7B814403}" destId="{9011ACDC-9664-46D8-8DFA-CFEAE457A7E8}" srcOrd="23" destOrd="0" presId="urn:microsoft.com/office/officeart/2005/8/layout/list1"/>
    <dgm:cxn modelId="{0915EBDE-FFF8-4C9C-91A8-17871241CA50}" type="presParOf" srcId="{227119F9-F710-4C8E-8AA7-565A7B814403}" destId="{14682F49-DED4-40AA-95EB-2C670BF01E63}" srcOrd="24" destOrd="0" presId="urn:microsoft.com/office/officeart/2005/8/layout/list1"/>
    <dgm:cxn modelId="{2FADFDE3-9012-4229-9D21-6FDBA01C7C8A}" type="presParOf" srcId="{14682F49-DED4-40AA-95EB-2C670BF01E63}" destId="{FC792964-B5A1-48D2-A924-420A8EA16BE9}" srcOrd="0" destOrd="0" presId="urn:microsoft.com/office/officeart/2005/8/layout/list1"/>
    <dgm:cxn modelId="{7DC427CB-D14E-4588-863A-4B696899C774}" type="presParOf" srcId="{14682F49-DED4-40AA-95EB-2C670BF01E63}" destId="{24729CCD-FC14-4466-BCA2-A6568919E44B}" srcOrd="1" destOrd="0" presId="urn:microsoft.com/office/officeart/2005/8/layout/list1"/>
    <dgm:cxn modelId="{DA5EF486-94DD-4E4C-A366-1FBFD7F8F6B0}" type="presParOf" srcId="{227119F9-F710-4C8E-8AA7-565A7B814403}" destId="{C5E25A8B-A970-4D39-AF7F-E49004BA0354}" srcOrd="25" destOrd="0" presId="urn:microsoft.com/office/officeart/2005/8/layout/list1"/>
    <dgm:cxn modelId="{A8E47444-B38C-41B7-A9C1-77C3B674B95A}" type="presParOf" srcId="{227119F9-F710-4C8E-8AA7-565A7B814403}" destId="{CF329AD8-9A32-44F3-87E5-8E914485F5F1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BC78C4-84B6-4DA7-A53C-BE84C8017BD6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id-ID"/>
        </a:p>
      </dgm:t>
    </dgm:pt>
    <dgm:pt modelId="{E546FBA7-3F0F-4698-96C7-D2050D2734AB}">
      <dgm:prSet phldrT="[Text]"/>
      <dgm:spPr/>
      <dgm:t>
        <a:bodyPr/>
        <a:lstStyle/>
        <a:p>
          <a:pPr>
            <a:buClr>
              <a:srgbClr val="CC9900"/>
            </a:buClr>
            <a:buSzPct val="110000"/>
            <a:buFont typeface="Palatino" pitchFamily="16" charset="0"/>
            <a:buChar char="•"/>
          </a:pPr>
          <a:r>
            <a:rPr lang="en-GB">
              <a:cs typeface="Times New Roman" panose="02020603050405020304" pitchFamily="18" charset="0"/>
            </a:rPr>
            <a:t>Developed by Rasmus Lerdorf in 1995 as a set of macro commands in PERL (later, C) and an interpreter.</a:t>
          </a:r>
          <a:endParaRPr lang="id-ID"/>
        </a:p>
      </dgm:t>
    </dgm:pt>
    <dgm:pt modelId="{9E05E4A4-D7EA-4CD1-94C7-3E0FCA9F1CF8}" type="parTrans" cxnId="{F235A7D2-C044-4BA5-BB52-4D15319E5F97}">
      <dgm:prSet/>
      <dgm:spPr/>
      <dgm:t>
        <a:bodyPr/>
        <a:lstStyle/>
        <a:p>
          <a:endParaRPr lang="id-ID"/>
        </a:p>
      </dgm:t>
    </dgm:pt>
    <dgm:pt modelId="{C7BA3DC3-8EFF-4DF0-845E-5B2491D7EB7A}" type="sibTrans" cxnId="{F235A7D2-C044-4BA5-BB52-4D15319E5F97}">
      <dgm:prSet/>
      <dgm:spPr/>
      <dgm:t>
        <a:bodyPr/>
        <a:lstStyle/>
        <a:p>
          <a:endParaRPr lang="id-ID"/>
        </a:p>
      </dgm:t>
    </dgm:pt>
    <dgm:pt modelId="{1735A28E-9ADB-4DC6-A0AF-37D91D1085D5}">
      <dgm:prSet/>
      <dgm:spPr/>
      <dgm:t>
        <a:bodyPr/>
        <a:lstStyle/>
        <a:p>
          <a:r>
            <a:rPr lang="en-GB">
              <a:cs typeface="Times New Roman" panose="02020603050405020304" pitchFamily="18" charset="0"/>
            </a:rPr>
            <a:t>Succeeds PHP/FI - “Personal Home Page/ Form Interpreter”</a:t>
          </a:r>
          <a:endParaRPr lang="en-GB" dirty="0">
            <a:cs typeface="Times New Roman" panose="02020603050405020304" pitchFamily="18" charset="0"/>
          </a:endParaRPr>
        </a:p>
      </dgm:t>
    </dgm:pt>
    <dgm:pt modelId="{874653DA-E955-4CD2-89BB-C245C627B05C}" type="parTrans" cxnId="{56BA5133-DB56-4F3D-8800-8CC599DC6A97}">
      <dgm:prSet/>
      <dgm:spPr/>
      <dgm:t>
        <a:bodyPr/>
        <a:lstStyle/>
        <a:p>
          <a:endParaRPr lang="id-ID"/>
        </a:p>
      </dgm:t>
    </dgm:pt>
    <dgm:pt modelId="{7A4AAA9A-CBA6-42A4-A938-3519151D939C}" type="sibTrans" cxnId="{56BA5133-DB56-4F3D-8800-8CC599DC6A97}">
      <dgm:prSet/>
      <dgm:spPr/>
      <dgm:t>
        <a:bodyPr/>
        <a:lstStyle/>
        <a:p>
          <a:endParaRPr lang="id-ID"/>
        </a:p>
      </dgm:t>
    </dgm:pt>
    <dgm:pt modelId="{72B85AE3-8F63-4190-BCE1-3BEF1C777998}">
      <dgm:prSet/>
      <dgm:spPr/>
      <dgm:t>
        <a:bodyPr/>
        <a:lstStyle/>
        <a:p>
          <a:r>
            <a:rPr lang="en-GB">
              <a:cs typeface="Times New Roman" panose="02020603050405020304" pitchFamily="18" charset="0"/>
            </a:rPr>
            <a:t>Started on Linux; now on multiple platforms</a:t>
          </a:r>
          <a:endParaRPr lang="en-GB" dirty="0">
            <a:cs typeface="Times New Roman" panose="02020603050405020304" pitchFamily="18" charset="0"/>
          </a:endParaRPr>
        </a:p>
      </dgm:t>
    </dgm:pt>
    <dgm:pt modelId="{C6FB0B10-E9B7-4636-9C6F-392AD84D95C0}" type="parTrans" cxnId="{3970786A-04C8-4601-9648-DC034C316E6F}">
      <dgm:prSet/>
      <dgm:spPr/>
      <dgm:t>
        <a:bodyPr/>
        <a:lstStyle/>
        <a:p>
          <a:endParaRPr lang="id-ID"/>
        </a:p>
      </dgm:t>
    </dgm:pt>
    <dgm:pt modelId="{9DA31C06-D561-460A-96C5-02872FBC542C}" type="sibTrans" cxnId="{3970786A-04C8-4601-9648-DC034C316E6F}">
      <dgm:prSet/>
      <dgm:spPr/>
      <dgm:t>
        <a:bodyPr/>
        <a:lstStyle/>
        <a:p>
          <a:endParaRPr lang="id-ID"/>
        </a:p>
      </dgm:t>
    </dgm:pt>
    <dgm:pt modelId="{206F922E-2954-47DF-98F4-033C1BAF5EE3}">
      <dgm:prSet/>
      <dgm:spPr/>
      <dgm:t>
        <a:bodyPr/>
        <a:lstStyle/>
        <a:p>
          <a:r>
            <a:rPr lang="en-GB">
              <a:cs typeface="Times New Roman" panose="02020603050405020304" pitchFamily="18" charset="0"/>
            </a:rPr>
            <a:t>Gradually added more functionality – email, cookies, DB access</a:t>
          </a:r>
          <a:endParaRPr lang="en-GB" dirty="0">
            <a:cs typeface="Times New Roman" panose="02020603050405020304" pitchFamily="18" charset="0"/>
          </a:endParaRPr>
        </a:p>
      </dgm:t>
    </dgm:pt>
    <dgm:pt modelId="{1121F5E1-CF79-42C2-A0B3-C4A03C0D4A19}" type="parTrans" cxnId="{77994CC7-1F73-4A1C-936D-C7DEBEBF96AF}">
      <dgm:prSet/>
      <dgm:spPr/>
      <dgm:t>
        <a:bodyPr/>
        <a:lstStyle/>
        <a:p>
          <a:endParaRPr lang="id-ID"/>
        </a:p>
      </dgm:t>
    </dgm:pt>
    <dgm:pt modelId="{DE4AC3E3-15CC-44CE-995D-FA8A2A82C021}" type="sibTrans" cxnId="{77994CC7-1F73-4A1C-936D-C7DEBEBF96AF}">
      <dgm:prSet/>
      <dgm:spPr/>
      <dgm:t>
        <a:bodyPr/>
        <a:lstStyle/>
        <a:p>
          <a:endParaRPr lang="id-ID"/>
        </a:p>
      </dgm:t>
    </dgm:pt>
    <dgm:pt modelId="{2BA9036A-9540-4AFC-BA59-FA2C6C1E9B4F}" type="pres">
      <dgm:prSet presAssocID="{16BC78C4-84B6-4DA7-A53C-BE84C8017BD6}" presName="Name0" presStyleCnt="0">
        <dgm:presLayoutVars>
          <dgm:dir/>
          <dgm:resizeHandles val="exact"/>
        </dgm:presLayoutVars>
      </dgm:prSet>
      <dgm:spPr/>
    </dgm:pt>
    <dgm:pt modelId="{336883AA-016C-4164-B7F7-D06576B71B35}" type="pres">
      <dgm:prSet presAssocID="{E546FBA7-3F0F-4698-96C7-D2050D2734AB}" presName="node" presStyleLbl="node1" presStyleIdx="0" presStyleCnt="4">
        <dgm:presLayoutVars>
          <dgm:bulletEnabled val="1"/>
        </dgm:presLayoutVars>
      </dgm:prSet>
      <dgm:spPr/>
    </dgm:pt>
    <dgm:pt modelId="{7A5E33E8-814F-4B8B-875E-4C8D390F9E71}" type="pres">
      <dgm:prSet presAssocID="{C7BA3DC3-8EFF-4DF0-845E-5B2491D7EB7A}" presName="sibTrans" presStyleLbl="sibTrans2D1" presStyleIdx="0" presStyleCnt="3"/>
      <dgm:spPr/>
    </dgm:pt>
    <dgm:pt modelId="{CB9D9A6E-26A1-4C9E-AC45-8FA60574BAA8}" type="pres">
      <dgm:prSet presAssocID="{C7BA3DC3-8EFF-4DF0-845E-5B2491D7EB7A}" presName="connectorText" presStyleLbl="sibTrans2D1" presStyleIdx="0" presStyleCnt="3"/>
      <dgm:spPr/>
    </dgm:pt>
    <dgm:pt modelId="{96E4B9D7-25A2-4074-81C3-76094D6BA5F6}" type="pres">
      <dgm:prSet presAssocID="{1735A28E-9ADB-4DC6-A0AF-37D91D1085D5}" presName="node" presStyleLbl="node1" presStyleIdx="1" presStyleCnt="4">
        <dgm:presLayoutVars>
          <dgm:bulletEnabled val="1"/>
        </dgm:presLayoutVars>
      </dgm:prSet>
      <dgm:spPr/>
    </dgm:pt>
    <dgm:pt modelId="{51913FE5-8586-499F-84E9-08B1F979F4C6}" type="pres">
      <dgm:prSet presAssocID="{7A4AAA9A-CBA6-42A4-A938-3519151D939C}" presName="sibTrans" presStyleLbl="sibTrans2D1" presStyleIdx="1" presStyleCnt="3"/>
      <dgm:spPr/>
    </dgm:pt>
    <dgm:pt modelId="{2DCF7655-9CE0-40EE-9380-E8FCC6A8FBCA}" type="pres">
      <dgm:prSet presAssocID="{7A4AAA9A-CBA6-42A4-A938-3519151D939C}" presName="connectorText" presStyleLbl="sibTrans2D1" presStyleIdx="1" presStyleCnt="3"/>
      <dgm:spPr/>
    </dgm:pt>
    <dgm:pt modelId="{B30CAF89-4EFB-4D16-95DF-9BBD1461468D}" type="pres">
      <dgm:prSet presAssocID="{72B85AE3-8F63-4190-BCE1-3BEF1C777998}" presName="node" presStyleLbl="node1" presStyleIdx="2" presStyleCnt="4">
        <dgm:presLayoutVars>
          <dgm:bulletEnabled val="1"/>
        </dgm:presLayoutVars>
      </dgm:prSet>
      <dgm:spPr/>
    </dgm:pt>
    <dgm:pt modelId="{3E18106F-AE0B-4A0A-9FDF-6C2F2D1CC595}" type="pres">
      <dgm:prSet presAssocID="{9DA31C06-D561-460A-96C5-02872FBC542C}" presName="sibTrans" presStyleLbl="sibTrans2D1" presStyleIdx="2" presStyleCnt="3"/>
      <dgm:spPr/>
    </dgm:pt>
    <dgm:pt modelId="{D00DADA9-B360-48D0-ABCC-10F7009A01E8}" type="pres">
      <dgm:prSet presAssocID="{9DA31C06-D561-460A-96C5-02872FBC542C}" presName="connectorText" presStyleLbl="sibTrans2D1" presStyleIdx="2" presStyleCnt="3"/>
      <dgm:spPr/>
    </dgm:pt>
    <dgm:pt modelId="{F3BE031D-574B-4430-ABEC-58292724C12C}" type="pres">
      <dgm:prSet presAssocID="{206F922E-2954-47DF-98F4-033C1BAF5EE3}" presName="node" presStyleLbl="node1" presStyleIdx="3" presStyleCnt="4">
        <dgm:presLayoutVars>
          <dgm:bulletEnabled val="1"/>
        </dgm:presLayoutVars>
      </dgm:prSet>
      <dgm:spPr/>
    </dgm:pt>
  </dgm:ptLst>
  <dgm:cxnLst>
    <dgm:cxn modelId="{56BA5133-DB56-4F3D-8800-8CC599DC6A97}" srcId="{16BC78C4-84B6-4DA7-A53C-BE84C8017BD6}" destId="{1735A28E-9ADB-4DC6-A0AF-37D91D1085D5}" srcOrd="1" destOrd="0" parTransId="{874653DA-E955-4CD2-89BB-C245C627B05C}" sibTransId="{7A4AAA9A-CBA6-42A4-A938-3519151D939C}"/>
    <dgm:cxn modelId="{8FD8AA33-012A-4F3B-88FD-D37086A89FC6}" type="presOf" srcId="{9DA31C06-D561-460A-96C5-02872FBC542C}" destId="{D00DADA9-B360-48D0-ABCC-10F7009A01E8}" srcOrd="1" destOrd="0" presId="urn:microsoft.com/office/officeart/2005/8/layout/process1"/>
    <dgm:cxn modelId="{84D9E739-052E-4302-BE8E-636885DF2717}" type="presOf" srcId="{C7BA3DC3-8EFF-4DF0-845E-5B2491D7EB7A}" destId="{7A5E33E8-814F-4B8B-875E-4C8D390F9E71}" srcOrd="0" destOrd="0" presId="urn:microsoft.com/office/officeart/2005/8/layout/process1"/>
    <dgm:cxn modelId="{9516F361-721B-4783-B5F3-BE1BC01C2B9B}" type="presOf" srcId="{206F922E-2954-47DF-98F4-033C1BAF5EE3}" destId="{F3BE031D-574B-4430-ABEC-58292724C12C}" srcOrd="0" destOrd="0" presId="urn:microsoft.com/office/officeart/2005/8/layout/process1"/>
    <dgm:cxn modelId="{9DE61165-3DA5-4E16-84B5-B49AB78CF7DF}" type="presOf" srcId="{7A4AAA9A-CBA6-42A4-A938-3519151D939C}" destId="{51913FE5-8586-499F-84E9-08B1F979F4C6}" srcOrd="0" destOrd="0" presId="urn:microsoft.com/office/officeart/2005/8/layout/process1"/>
    <dgm:cxn modelId="{10D8E247-7EB1-4610-9699-39FA4BE64F80}" type="presOf" srcId="{72B85AE3-8F63-4190-BCE1-3BEF1C777998}" destId="{B30CAF89-4EFB-4D16-95DF-9BBD1461468D}" srcOrd="0" destOrd="0" presId="urn:microsoft.com/office/officeart/2005/8/layout/process1"/>
    <dgm:cxn modelId="{3970786A-04C8-4601-9648-DC034C316E6F}" srcId="{16BC78C4-84B6-4DA7-A53C-BE84C8017BD6}" destId="{72B85AE3-8F63-4190-BCE1-3BEF1C777998}" srcOrd="2" destOrd="0" parTransId="{C6FB0B10-E9B7-4636-9C6F-392AD84D95C0}" sibTransId="{9DA31C06-D561-460A-96C5-02872FBC542C}"/>
    <dgm:cxn modelId="{C0967A6B-A002-414B-86D1-1A41044D487C}" type="presOf" srcId="{16BC78C4-84B6-4DA7-A53C-BE84C8017BD6}" destId="{2BA9036A-9540-4AFC-BA59-FA2C6C1E9B4F}" srcOrd="0" destOrd="0" presId="urn:microsoft.com/office/officeart/2005/8/layout/process1"/>
    <dgm:cxn modelId="{647CB94B-FA20-40EA-BCCB-A2164C4E6E86}" type="presOf" srcId="{E546FBA7-3F0F-4698-96C7-D2050D2734AB}" destId="{336883AA-016C-4164-B7F7-D06576B71B35}" srcOrd="0" destOrd="0" presId="urn:microsoft.com/office/officeart/2005/8/layout/process1"/>
    <dgm:cxn modelId="{8459F54F-AF80-4230-8A7D-797DD8FEB0BC}" type="presOf" srcId="{1735A28E-9ADB-4DC6-A0AF-37D91D1085D5}" destId="{96E4B9D7-25A2-4074-81C3-76094D6BA5F6}" srcOrd="0" destOrd="0" presId="urn:microsoft.com/office/officeart/2005/8/layout/process1"/>
    <dgm:cxn modelId="{F55F137A-05B9-4ED9-8E96-37B2C852FA81}" type="presOf" srcId="{C7BA3DC3-8EFF-4DF0-845E-5B2491D7EB7A}" destId="{CB9D9A6E-26A1-4C9E-AC45-8FA60574BAA8}" srcOrd="1" destOrd="0" presId="urn:microsoft.com/office/officeart/2005/8/layout/process1"/>
    <dgm:cxn modelId="{A2DA74AE-C8ED-4E6E-8D21-9EF063C3C707}" type="presOf" srcId="{7A4AAA9A-CBA6-42A4-A938-3519151D939C}" destId="{2DCF7655-9CE0-40EE-9380-E8FCC6A8FBCA}" srcOrd="1" destOrd="0" presId="urn:microsoft.com/office/officeart/2005/8/layout/process1"/>
    <dgm:cxn modelId="{77994CC7-1F73-4A1C-936D-C7DEBEBF96AF}" srcId="{16BC78C4-84B6-4DA7-A53C-BE84C8017BD6}" destId="{206F922E-2954-47DF-98F4-033C1BAF5EE3}" srcOrd="3" destOrd="0" parTransId="{1121F5E1-CF79-42C2-A0B3-C4A03C0D4A19}" sibTransId="{DE4AC3E3-15CC-44CE-995D-FA8A2A82C021}"/>
    <dgm:cxn modelId="{F235A7D2-C044-4BA5-BB52-4D15319E5F97}" srcId="{16BC78C4-84B6-4DA7-A53C-BE84C8017BD6}" destId="{E546FBA7-3F0F-4698-96C7-D2050D2734AB}" srcOrd="0" destOrd="0" parTransId="{9E05E4A4-D7EA-4CD1-94C7-3E0FCA9F1CF8}" sibTransId="{C7BA3DC3-8EFF-4DF0-845E-5B2491D7EB7A}"/>
    <dgm:cxn modelId="{052664D8-1E1E-414A-8ED4-7609E4D8CD63}" type="presOf" srcId="{9DA31C06-D561-460A-96C5-02872FBC542C}" destId="{3E18106F-AE0B-4A0A-9FDF-6C2F2D1CC595}" srcOrd="0" destOrd="0" presId="urn:microsoft.com/office/officeart/2005/8/layout/process1"/>
    <dgm:cxn modelId="{F2C805B8-D2D7-4AF3-866D-A9726B4493C6}" type="presParOf" srcId="{2BA9036A-9540-4AFC-BA59-FA2C6C1E9B4F}" destId="{336883AA-016C-4164-B7F7-D06576B71B35}" srcOrd="0" destOrd="0" presId="urn:microsoft.com/office/officeart/2005/8/layout/process1"/>
    <dgm:cxn modelId="{4D01CABA-648E-4FDC-B99F-8168946EFCC2}" type="presParOf" srcId="{2BA9036A-9540-4AFC-BA59-FA2C6C1E9B4F}" destId="{7A5E33E8-814F-4B8B-875E-4C8D390F9E71}" srcOrd="1" destOrd="0" presId="urn:microsoft.com/office/officeart/2005/8/layout/process1"/>
    <dgm:cxn modelId="{54BF149D-CB86-4F56-9624-8C504FB835CB}" type="presParOf" srcId="{7A5E33E8-814F-4B8B-875E-4C8D390F9E71}" destId="{CB9D9A6E-26A1-4C9E-AC45-8FA60574BAA8}" srcOrd="0" destOrd="0" presId="urn:microsoft.com/office/officeart/2005/8/layout/process1"/>
    <dgm:cxn modelId="{7FE37F1C-0E38-4311-90C1-BE1F1B168EA2}" type="presParOf" srcId="{2BA9036A-9540-4AFC-BA59-FA2C6C1E9B4F}" destId="{96E4B9D7-25A2-4074-81C3-76094D6BA5F6}" srcOrd="2" destOrd="0" presId="urn:microsoft.com/office/officeart/2005/8/layout/process1"/>
    <dgm:cxn modelId="{F747E6F5-6B56-4C0E-9D14-5C997BEA0A86}" type="presParOf" srcId="{2BA9036A-9540-4AFC-BA59-FA2C6C1E9B4F}" destId="{51913FE5-8586-499F-84E9-08B1F979F4C6}" srcOrd="3" destOrd="0" presId="urn:microsoft.com/office/officeart/2005/8/layout/process1"/>
    <dgm:cxn modelId="{72678814-BE91-481C-946C-DA2793B3DB56}" type="presParOf" srcId="{51913FE5-8586-499F-84E9-08B1F979F4C6}" destId="{2DCF7655-9CE0-40EE-9380-E8FCC6A8FBCA}" srcOrd="0" destOrd="0" presId="urn:microsoft.com/office/officeart/2005/8/layout/process1"/>
    <dgm:cxn modelId="{C2072260-B4D7-46BD-AAB2-0780368B3340}" type="presParOf" srcId="{2BA9036A-9540-4AFC-BA59-FA2C6C1E9B4F}" destId="{B30CAF89-4EFB-4D16-95DF-9BBD1461468D}" srcOrd="4" destOrd="0" presId="urn:microsoft.com/office/officeart/2005/8/layout/process1"/>
    <dgm:cxn modelId="{C2F86CA8-6D9F-4F18-BF73-37C02EF57A63}" type="presParOf" srcId="{2BA9036A-9540-4AFC-BA59-FA2C6C1E9B4F}" destId="{3E18106F-AE0B-4A0A-9FDF-6C2F2D1CC595}" srcOrd="5" destOrd="0" presId="urn:microsoft.com/office/officeart/2005/8/layout/process1"/>
    <dgm:cxn modelId="{B83AE773-5DD2-48F4-8703-67B0F339BD51}" type="presParOf" srcId="{3E18106F-AE0B-4A0A-9FDF-6C2F2D1CC595}" destId="{D00DADA9-B360-48D0-ABCC-10F7009A01E8}" srcOrd="0" destOrd="0" presId="urn:microsoft.com/office/officeart/2005/8/layout/process1"/>
    <dgm:cxn modelId="{AE3C7AD4-AAF2-4631-B917-33561A61E1B2}" type="presParOf" srcId="{2BA9036A-9540-4AFC-BA59-FA2C6C1E9B4F}" destId="{F3BE031D-574B-4430-ABEC-58292724C12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2BCEBB-5E52-496E-883F-800800B29F4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id-ID"/>
        </a:p>
      </dgm:t>
    </dgm:pt>
    <dgm:pt modelId="{572DE9AD-5E3F-42F5-B3C8-E267A53D2A1C}">
      <dgm:prSet phldrT="[Text]"/>
      <dgm:spPr/>
      <dgm:t>
        <a:bodyPr/>
        <a:lstStyle/>
        <a:p>
          <a:pPr>
            <a:buClr>
              <a:srgbClr val="99CCFF"/>
            </a:buClr>
            <a:buSzPct val="110000"/>
            <a:buFont typeface="Palatino" pitchFamily="16" charset="0"/>
            <a:buChar char="•"/>
          </a:pPr>
          <a:r>
            <a:rPr lang="en-GB">
              <a:cs typeface="Times New Roman" panose="02020603050405020304" pitchFamily="18" charset="0"/>
            </a:rPr>
            <a:t>Open-source &amp; free</a:t>
          </a:r>
          <a:endParaRPr lang="id-ID"/>
        </a:p>
      </dgm:t>
    </dgm:pt>
    <dgm:pt modelId="{6E0A7653-6323-48D6-8F76-14F10A03F4F9}" type="parTrans" cxnId="{2A529323-C1DD-4A4E-824E-583D830765B4}">
      <dgm:prSet/>
      <dgm:spPr/>
      <dgm:t>
        <a:bodyPr/>
        <a:lstStyle/>
        <a:p>
          <a:endParaRPr lang="id-ID"/>
        </a:p>
      </dgm:t>
    </dgm:pt>
    <dgm:pt modelId="{400ACAAC-3BC2-4C4E-9C56-E90B9F68544A}" type="sibTrans" cxnId="{2A529323-C1DD-4A4E-824E-583D830765B4}">
      <dgm:prSet/>
      <dgm:spPr/>
      <dgm:t>
        <a:bodyPr/>
        <a:lstStyle/>
        <a:p>
          <a:endParaRPr lang="id-ID"/>
        </a:p>
      </dgm:t>
    </dgm:pt>
    <dgm:pt modelId="{133682EF-5F29-4302-822E-980A3DAFA7E6}">
      <dgm:prSet/>
      <dgm:spPr/>
      <dgm:t>
        <a:bodyPr/>
        <a:lstStyle/>
        <a:p>
          <a:r>
            <a:rPr lang="en-GB">
              <a:cs typeface="Times New Roman" panose="02020603050405020304" pitchFamily="18" charset="0"/>
            </a:rPr>
            <a:t>Multi-platform</a:t>
          </a:r>
          <a:endParaRPr lang="en-GB" dirty="0">
            <a:cs typeface="Times New Roman" panose="02020603050405020304" pitchFamily="18" charset="0"/>
          </a:endParaRPr>
        </a:p>
      </dgm:t>
    </dgm:pt>
    <dgm:pt modelId="{32E4396B-03BC-491D-B575-C07D4324D5E8}" type="parTrans" cxnId="{C766BAE3-8454-4512-8AC7-4F2D2BF699B8}">
      <dgm:prSet/>
      <dgm:spPr/>
      <dgm:t>
        <a:bodyPr/>
        <a:lstStyle/>
        <a:p>
          <a:endParaRPr lang="id-ID"/>
        </a:p>
      </dgm:t>
    </dgm:pt>
    <dgm:pt modelId="{FB44AF75-8A6C-4DAF-A117-DEB86B37E891}" type="sibTrans" cxnId="{C766BAE3-8454-4512-8AC7-4F2D2BF699B8}">
      <dgm:prSet/>
      <dgm:spPr/>
      <dgm:t>
        <a:bodyPr/>
        <a:lstStyle/>
        <a:p>
          <a:endParaRPr lang="id-ID"/>
        </a:p>
      </dgm:t>
    </dgm:pt>
    <dgm:pt modelId="{A1B7713E-5D0C-469E-A839-762EAD576B0B}">
      <dgm:prSet/>
      <dgm:spPr/>
      <dgm:t>
        <a:bodyPr/>
        <a:lstStyle/>
        <a:p>
          <a:r>
            <a:rPr lang="en-GB">
              <a:cs typeface="Times New Roman" panose="02020603050405020304" pitchFamily="18" charset="0"/>
            </a:rPr>
            <a:t>(Relatively) easy to learn – if you’re comfortable with C, JavaScript, or other scripting languages</a:t>
          </a:r>
          <a:endParaRPr lang="en-GB" dirty="0">
            <a:cs typeface="Times New Roman" panose="02020603050405020304" pitchFamily="18" charset="0"/>
          </a:endParaRPr>
        </a:p>
      </dgm:t>
    </dgm:pt>
    <dgm:pt modelId="{416F1315-E461-4BBF-B573-3D6FEA5358F5}" type="parTrans" cxnId="{B07E6E68-0462-419A-B058-44F907EF0597}">
      <dgm:prSet/>
      <dgm:spPr/>
      <dgm:t>
        <a:bodyPr/>
        <a:lstStyle/>
        <a:p>
          <a:endParaRPr lang="id-ID"/>
        </a:p>
      </dgm:t>
    </dgm:pt>
    <dgm:pt modelId="{DBDA38FA-0AD8-46B6-8B2E-1E6AAA098E00}" type="sibTrans" cxnId="{B07E6E68-0462-419A-B058-44F907EF0597}">
      <dgm:prSet/>
      <dgm:spPr/>
      <dgm:t>
        <a:bodyPr/>
        <a:lstStyle/>
        <a:p>
          <a:endParaRPr lang="id-ID"/>
        </a:p>
      </dgm:t>
    </dgm:pt>
    <dgm:pt modelId="{2ADF6FA7-5261-4326-BC2E-B18E174B61D3}">
      <dgm:prSet/>
      <dgm:spPr/>
      <dgm:t>
        <a:bodyPr/>
        <a:lstStyle/>
        <a:p>
          <a:r>
            <a:rPr lang="en-GB" dirty="0">
              <a:cs typeface="Times New Roman" panose="02020603050405020304" pitchFamily="18" charset="0"/>
            </a:rPr>
            <a:t>More efficient use of server resources, especially on Linux/UNIX</a:t>
          </a:r>
        </a:p>
      </dgm:t>
    </dgm:pt>
    <dgm:pt modelId="{56B64A74-13B6-4C86-BA08-1C8CEB7E088D}" type="parTrans" cxnId="{8D09C117-1C3B-4670-9BFB-7CB2BCDD63F5}">
      <dgm:prSet/>
      <dgm:spPr/>
      <dgm:t>
        <a:bodyPr/>
        <a:lstStyle/>
        <a:p>
          <a:endParaRPr lang="id-ID"/>
        </a:p>
      </dgm:t>
    </dgm:pt>
    <dgm:pt modelId="{DFCC3C12-E50C-4E6D-812F-A9E57EE3A7D1}" type="sibTrans" cxnId="{8D09C117-1C3B-4670-9BFB-7CB2BCDD63F5}">
      <dgm:prSet/>
      <dgm:spPr/>
      <dgm:t>
        <a:bodyPr/>
        <a:lstStyle/>
        <a:p>
          <a:endParaRPr lang="id-ID"/>
        </a:p>
      </dgm:t>
    </dgm:pt>
    <dgm:pt modelId="{DBB4D62B-7EF5-401A-9641-9712740D1833}" type="pres">
      <dgm:prSet presAssocID="{DB2BCEBB-5E52-496E-883F-800800B29F42}" presName="Name0" presStyleCnt="0">
        <dgm:presLayoutVars>
          <dgm:chMax val="7"/>
          <dgm:chPref val="7"/>
          <dgm:dir/>
        </dgm:presLayoutVars>
      </dgm:prSet>
      <dgm:spPr/>
    </dgm:pt>
    <dgm:pt modelId="{01000975-9A9D-4A10-96A9-598F2FCE909A}" type="pres">
      <dgm:prSet presAssocID="{DB2BCEBB-5E52-496E-883F-800800B29F42}" presName="Name1" presStyleCnt="0"/>
      <dgm:spPr/>
    </dgm:pt>
    <dgm:pt modelId="{6B53CC1C-0752-40FD-A6A8-5BCA4081781F}" type="pres">
      <dgm:prSet presAssocID="{DB2BCEBB-5E52-496E-883F-800800B29F42}" presName="cycle" presStyleCnt="0"/>
      <dgm:spPr/>
    </dgm:pt>
    <dgm:pt modelId="{7B32EB44-6199-4151-9C01-C51FE128984F}" type="pres">
      <dgm:prSet presAssocID="{DB2BCEBB-5E52-496E-883F-800800B29F42}" presName="srcNode" presStyleLbl="node1" presStyleIdx="0" presStyleCnt="4"/>
      <dgm:spPr/>
    </dgm:pt>
    <dgm:pt modelId="{60A424FD-8A92-472B-BC5A-EC539E55D244}" type="pres">
      <dgm:prSet presAssocID="{DB2BCEBB-5E52-496E-883F-800800B29F42}" presName="conn" presStyleLbl="parChTrans1D2" presStyleIdx="0" presStyleCnt="1"/>
      <dgm:spPr/>
    </dgm:pt>
    <dgm:pt modelId="{68BDFF53-7B78-4BF8-8C17-080D40953D60}" type="pres">
      <dgm:prSet presAssocID="{DB2BCEBB-5E52-496E-883F-800800B29F42}" presName="extraNode" presStyleLbl="node1" presStyleIdx="0" presStyleCnt="4"/>
      <dgm:spPr/>
    </dgm:pt>
    <dgm:pt modelId="{2074E3D1-4689-4A38-92D3-E39375659FDE}" type="pres">
      <dgm:prSet presAssocID="{DB2BCEBB-5E52-496E-883F-800800B29F42}" presName="dstNode" presStyleLbl="node1" presStyleIdx="0" presStyleCnt="4"/>
      <dgm:spPr/>
    </dgm:pt>
    <dgm:pt modelId="{417EF9C3-20E4-4DDD-A066-9EFF806279DD}" type="pres">
      <dgm:prSet presAssocID="{572DE9AD-5E3F-42F5-B3C8-E267A53D2A1C}" presName="text_1" presStyleLbl="node1" presStyleIdx="0" presStyleCnt="4">
        <dgm:presLayoutVars>
          <dgm:bulletEnabled val="1"/>
        </dgm:presLayoutVars>
      </dgm:prSet>
      <dgm:spPr/>
    </dgm:pt>
    <dgm:pt modelId="{68E07791-BD95-49EB-B277-26CBA203B25B}" type="pres">
      <dgm:prSet presAssocID="{572DE9AD-5E3F-42F5-B3C8-E267A53D2A1C}" presName="accent_1" presStyleCnt="0"/>
      <dgm:spPr/>
    </dgm:pt>
    <dgm:pt modelId="{F8C7904D-F048-4225-874C-FD25601AD628}" type="pres">
      <dgm:prSet presAssocID="{572DE9AD-5E3F-42F5-B3C8-E267A53D2A1C}" presName="accentRepeatNode" presStyleLbl="solidFgAcc1" presStyleIdx="0" presStyleCnt="4"/>
      <dgm:spPr/>
    </dgm:pt>
    <dgm:pt modelId="{22044D2E-1424-4682-A1D1-3D1E428E4EDA}" type="pres">
      <dgm:prSet presAssocID="{133682EF-5F29-4302-822E-980A3DAFA7E6}" presName="text_2" presStyleLbl="node1" presStyleIdx="1" presStyleCnt="4">
        <dgm:presLayoutVars>
          <dgm:bulletEnabled val="1"/>
        </dgm:presLayoutVars>
      </dgm:prSet>
      <dgm:spPr/>
    </dgm:pt>
    <dgm:pt modelId="{69B74A35-75EE-462E-A57F-970C42C509A7}" type="pres">
      <dgm:prSet presAssocID="{133682EF-5F29-4302-822E-980A3DAFA7E6}" presName="accent_2" presStyleCnt="0"/>
      <dgm:spPr/>
    </dgm:pt>
    <dgm:pt modelId="{2A3BCAE0-991B-4D2C-9A26-B8B425106C61}" type="pres">
      <dgm:prSet presAssocID="{133682EF-5F29-4302-822E-980A3DAFA7E6}" presName="accentRepeatNode" presStyleLbl="solidFgAcc1" presStyleIdx="1" presStyleCnt="4"/>
      <dgm:spPr/>
    </dgm:pt>
    <dgm:pt modelId="{60CC182C-C34C-4690-BE72-93E0DA211605}" type="pres">
      <dgm:prSet presAssocID="{A1B7713E-5D0C-469E-A839-762EAD576B0B}" presName="text_3" presStyleLbl="node1" presStyleIdx="2" presStyleCnt="4">
        <dgm:presLayoutVars>
          <dgm:bulletEnabled val="1"/>
        </dgm:presLayoutVars>
      </dgm:prSet>
      <dgm:spPr/>
    </dgm:pt>
    <dgm:pt modelId="{44F15AA6-D9A6-4C01-BCD6-546F7662CBF6}" type="pres">
      <dgm:prSet presAssocID="{A1B7713E-5D0C-469E-A839-762EAD576B0B}" presName="accent_3" presStyleCnt="0"/>
      <dgm:spPr/>
    </dgm:pt>
    <dgm:pt modelId="{2012C275-4086-4834-8D6E-94E1B2BB3BA2}" type="pres">
      <dgm:prSet presAssocID="{A1B7713E-5D0C-469E-A839-762EAD576B0B}" presName="accentRepeatNode" presStyleLbl="solidFgAcc1" presStyleIdx="2" presStyleCnt="4"/>
      <dgm:spPr/>
    </dgm:pt>
    <dgm:pt modelId="{EC657F7C-B9DF-4BEE-91D9-E3B8E2238310}" type="pres">
      <dgm:prSet presAssocID="{2ADF6FA7-5261-4326-BC2E-B18E174B61D3}" presName="text_4" presStyleLbl="node1" presStyleIdx="3" presStyleCnt="4">
        <dgm:presLayoutVars>
          <dgm:bulletEnabled val="1"/>
        </dgm:presLayoutVars>
      </dgm:prSet>
      <dgm:spPr/>
    </dgm:pt>
    <dgm:pt modelId="{BEC83154-4A9C-40B6-B2E2-E9174729A087}" type="pres">
      <dgm:prSet presAssocID="{2ADF6FA7-5261-4326-BC2E-B18E174B61D3}" presName="accent_4" presStyleCnt="0"/>
      <dgm:spPr/>
    </dgm:pt>
    <dgm:pt modelId="{0D3EE8CB-C3F1-4C62-8C5B-09A9C972EACA}" type="pres">
      <dgm:prSet presAssocID="{2ADF6FA7-5261-4326-BC2E-B18E174B61D3}" presName="accentRepeatNode" presStyleLbl="solidFgAcc1" presStyleIdx="3" presStyleCnt="4"/>
      <dgm:spPr/>
    </dgm:pt>
  </dgm:ptLst>
  <dgm:cxnLst>
    <dgm:cxn modelId="{8D09C117-1C3B-4670-9BFB-7CB2BCDD63F5}" srcId="{DB2BCEBB-5E52-496E-883F-800800B29F42}" destId="{2ADF6FA7-5261-4326-BC2E-B18E174B61D3}" srcOrd="3" destOrd="0" parTransId="{56B64A74-13B6-4C86-BA08-1C8CEB7E088D}" sibTransId="{DFCC3C12-E50C-4E6D-812F-A9E57EE3A7D1}"/>
    <dgm:cxn modelId="{9A40FD1A-1539-4F2F-A601-513791DEDF3F}" type="presOf" srcId="{A1B7713E-5D0C-469E-A839-762EAD576B0B}" destId="{60CC182C-C34C-4690-BE72-93E0DA211605}" srcOrd="0" destOrd="0" presId="urn:microsoft.com/office/officeart/2008/layout/VerticalCurvedList"/>
    <dgm:cxn modelId="{2A529323-C1DD-4A4E-824E-583D830765B4}" srcId="{DB2BCEBB-5E52-496E-883F-800800B29F42}" destId="{572DE9AD-5E3F-42F5-B3C8-E267A53D2A1C}" srcOrd="0" destOrd="0" parTransId="{6E0A7653-6323-48D6-8F76-14F10A03F4F9}" sibTransId="{400ACAAC-3BC2-4C4E-9C56-E90B9F68544A}"/>
    <dgm:cxn modelId="{43AADA2B-8708-490B-B3A1-5BD404F15F61}" type="presOf" srcId="{2ADF6FA7-5261-4326-BC2E-B18E174B61D3}" destId="{EC657F7C-B9DF-4BEE-91D9-E3B8E2238310}" srcOrd="0" destOrd="0" presId="urn:microsoft.com/office/officeart/2008/layout/VerticalCurvedList"/>
    <dgm:cxn modelId="{B07E6E68-0462-419A-B058-44F907EF0597}" srcId="{DB2BCEBB-5E52-496E-883F-800800B29F42}" destId="{A1B7713E-5D0C-469E-A839-762EAD576B0B}" srcOrd="2" destOrd="0" parTransId="{416F1315-E461-4BBF-B573-3D6FEA5358F5}" sibTransId="{DBDA38FA-0AD8-46B6-8B2E-1E6AAA098E00}"/>
    <dgm:cxn modelId="{625BF457-F663-4B56-A4F4-BD843D05D05A}" type="presOf" srcId="{133682EF-5F29-4302-822E-980A3DAFA7E6}" destId="{22044D2E-1424-4682-A1D1-3D1E428E4EDA}" srcOrd="0" destOrd="0" presId="urn:microsoft.com/office/officeart/2008/layout/VerticalCurvedList"/>
    <dgm:cxn modelId="{01C7A5B2-CD1B-42A3-B7AD-3505DAAA34AC}" type="presOf" srcId="{572DE9AD-5E3F-42F5-B3C8-E267A53D2A1C}" destId="{417EF9C3-20E4-4DDD-A066-9EFF806279DD}" srcOrd="0" destOrd="0" presId="urn:microsoft.com/office/officeart/2008/layout/VerticalCurvedList"/>
    <dgm:cxn modelId="{18F48DD8-3964-410B-9AD6-5EA104ED0C7D}" type="presOf" srcId="{DB2BCEBB-5E52-496E-883F-800800B29F42}" destId="{DBB4D62B-7EF5-401A-9641-9712740D1833}" srcOrd="0" destOrd="0" presId="urn:microsoft.com/office/officeart/2008/layout/VerticalCurvedList"/>
    <dgm:cxn modelId="{58F18DE3-13CB-4386-AE6E-0404E327F399}" type="presOf" srcId="{400ACAAC-3BC2-4C4E-9C56-E90B9F68544A}" destId="{60A424FD-8A92-472B-BC5A-EC539E55D244}" srcOrd="0" destOrd="0" presId="urn:microsoft.com/office/officeart/2008/layout/VerticalCurvedList"/>
    <dgm:cxn modelId="{C766BAE3-8454-4512-8AC7-4F2D2BF699B8}" srcId="{DB2BCEBB-5E52-496E-883F-800800B29F42}" destId="{133682EF-5F29-4302-822E-980A3DAFA7E6}" srcOrd="1" destOrd="0" parTransId="{32E4396B-03BC-491D-B575-C07D4324D5E8}" sibTransId="{FB44AF75-8A6C-4DAF-A117-DEB86B37E891}"/>
    <dgm:cxn modelId="{97191CEE-1C52-4606-BAB0-D1349D791565}" type="presParOf" srcId="{DBB4D62B-7EF5-401A-9641-9712740D1833}" destId="{01000975-9A9D-4A10-96A9-598F2FCE909A}" srcOrd="0" destOrd="0" presId="urn:microsoft.com/office/officeart/2008/layout/VerticalCurvedList"/>
    <dgm:cxn modelId="{BB993548-6070-4876-8EE5-1F92BECAFBE8}" type="presParOf" srcId="{01000975-9A9D-4A10-96A9-598F2FCE909A}" destId="{6B53CC1C-0752-40FD-A6A8-5BCA4081781F}" srcOrd="0" destOrd="0" presId="urn:microsoft.com/office/officeart/2008/layout/VerticalCurvedList"/>
    <dgm:cxn modelId="{69A2A3F3-A173-4010-BF87-99448BC175A5}" type="presParOf" srcId="{6B53CC1C-0752-40FD-A6A8-5BCA4081781F}" destId="{7B32EB44-6199-4151-9C01-C51FE128984F}" srcOrd="0" destOrd="0" presId="urn:microsoft.com/office/officeart/2008/layout/VerticalCurvedList"/>
    <dgm:cxn modelId="{59CC6297-1FA5-4519-9204-D1755CC68EA0}" type="presParOf" srcId="{6B53CC1C-0752-40FD-A6A8-5BCA4081781F}" destId="{60A424FD-8A92-472B-BC5A-EC539E55D244}" srcOrd="1" destOrd="0" presId="urn:microsoft.com/office/officeart/2008/layout/VerticalCurvedList"/>
    <dgm:cxn modelId="{D677FDF1-CBCD-4BDF-B511-7ABAF545258B}" type="presParOf" srcId="{6B53CC1C-0752-40FD-A6A8-5BCA4081781F}" destId="{68BDFF53-7B78-4BF8-8C17-080D40953D60}" srcOrd="2" destOrd="0" presId="urn:microsoft.com/office/officeart/2008/layout/VerticalCurvedList"/>
    <dgm:cxn modelId="{BD0DA7D9-0DAC-45BC-B3D7-8308DBFC349F}" type="presParOf" srcId="{6B53CC1C-0752-40FD-A6A8-5BCA4081781F}" destId="{2074E3D1-4689-4A38-92D3-E39375659FDE}" srcOrd="3" destOrd="0" presId="urn:microsoft.com/office/officeart/2008/layout/VerticalCurvedList"/>
    <dgm:cxn modelId="{A5916BDF-402B-43E0-9E66-FC15E75F3971}" type="presParOf" srcId="{01000975-9A9D-4A10-96A9-598F2FCE909A}" destId="{417EF9C3-20E4-4DDD-A066-9EFF806279DD}" srcOrd="1" destOrd="0" presId="urn:microsoft.com/office/officeart/2008/layout/VerticalCurvedList"/>
    <dgm:cxn modelId="{AD1E735A-C6C3-4813-B275-1762B4B90A9F}" type="presParOf" srcId="{01000975-9A9D-4A10-96A9-598F2FCE909A}" destId="{68E07791-BD95-49EB-B277-26CBA203B25B}" srcOrd="2" destOrd="0" presId="urn:microsoft.com/office/officeart/2008/layout/VerticalCurvedList"/>
    <dgm:cxn modelId="{B172129A-1825-4356-A5BA-59A89E8486A3}" type="presParOf" srcId="{68E07791-BD95-49EB-B277-26CBA203B25B}" destId="{F8C7904D-F048-4225-874C-FD25601AD628}" srcOrd="0" destOrd="0" presId="urn:microsoft.com/office/officeart/2008/layout/VerticalCurvedList"/>
    <dgm:cxn modelId="{4F6AB4E8-DE63-40D6-9FFA-6003BFBD63EA}" type="presParOf" srcId="{01000975-9A9D-4A10-96A9-598F2FCE909A}" destId="{22044D2E-1424-4682-A1D1-3D1E428E4EDA}" srcOrd="3" destOrd="0" presId="urn:microsoft.com/office/officeart/2008/layout/VerticalCurvedList"/>
    <dgm:cxn modelId="{BAA29E05-29EE-4756-AAAF-D298ABF10351}" type="presParOf" srcId="{01000975-9A9D-4A10-96A9-598F2FCE909A}" destId="{69B74A35-75EE-462E-A57F-970C42C509A7}" srcOrd="4" destOrd="0" presId="urn:microsoft.com/office/officeart/2008/layout/VerticalCurvedList"/>
    <dgm:cxn modelId="{666A6C3D-2503-41F4-BFA5-0F0CADAAD848}" type="presParOf" srcId="{69B74A35-75EE-462E-A57F-970C42C509A7}" destId="{2A3BCAE0-991B-4D2C-9A26-B8B425106C61}" srcOrd="0" destOrd="0" presId="urn:microsoft.com/office/officeart/2008/layout/VerticalCurvedList"/>
    <dgm:cxn modelId="{F08D5019-6E91-4A3F-ABF2-9E1889EC93BA}" type="presParOf" srcId="{01000975-9A9D-4A10-96A9-598F2FCE909A}" destId="{60CC182C-C34C-4690-BE72-93E0DA211605}" srcOrd="5" destOrd="0" presId="urn:microsoft.com/office/officeart/2008/layout/VerticalCurvedList"/>
    <dgm:cxn modelId="{B4276ED4-F82B-4768-9BA6-519A3B1C3000}" type="presParOf" srcId="{01000975-9A9D-4A10-96A9-598F2FCE909A}" destId="{44F15AA6-D9A6-4C01-BCD6-546F7662CBF6}" srcOrd="6" destOrd="0" presId="urn:microsoft.com/office/officeart/2008/layout/VerticalCurvedList"/>
    <dgm:cxn modelId="{110B00F4-4AC9-4F39-8936-C870DD719B68}" type="presParOf" srcId="{44F15AA6-D9A6-4C01-BCD6-546F7662CBF6}" destId="{2012C275-4086-4834-8D6E-94E1B2BB3BA2}" srcOrd="0" destOrd="0" presId="urn:microsoft.com/office/officeart/2008/layout/VerticalCurvedList"/>
    <dgm:cxn modelId="{2C5ED479-BB7F-49D9-91EE-5487534797AF}" type="presParOf" srcId="{01000975-9A9D-4A10-96A9-598F2FCE909A}" destId="{EC657F7C-B9DF-4BEE-91D9-E3B8E2238310}" srcOrd="7" destOrd="0" presId="urn:microsoft.com/office/officeart/2008/layout/VerticalCurvedList"/>
    <dgm:cxn modelId="{C5E7C2A9-5305-44A2-9105-7789698747D6}" type="presParOf" srcId="{01000975-9A9D-4A10-96A9-598F2FCE909A}" destId="{BEC83154-4A9C-40B6-B2E2-E9174729A087}" srcOrd="8" destOrd="0" presId="urn:microsoft.com/office/officeart/2008/layout/VerticalCurvedList"/>
    <dgm:cxn modelId="{ED887473-72F8-4DBB-91B7-2FA9C89CEC71}" type="presParOf" srcId="{BEC83154-4A9C-40B6-B2E2-E9174729A087}" destId="{0D3EE8CB-C3F1-4C62-8C5B-09A9C972EAC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66979-873B-4065-9829-3504B693930D}">
      <dsp:nvSpPr>
        <dsp:cNvPr id="0" name=""/>
        <dsp:cNvSpPr/>
      </dsp:nvSpPr>
      <dsp:spPr>
        <a:xfrm>
          <a:off x="0" y="269699"/>
          <a:ext cx="7924800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A859E-7D7B-4F89-8A5E-4B74ACACC00A}">
      <dsp:nvSpPr>
        <dsp:cNvPr id="0" name=""/>
        <dsp:cNvSpPr/>
      </dsp:nvSpPr>
      <dsp:spPr>
        <a:xfrm>
          <a:off x="396240" y="63059"/>
          <a:ext cx="5547360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99CCFF"/>
            </a:buClr>
            <a:buSzPct val="110000"/>
            <a:buFont typeface="Palatino" pitchFamily="16" charset="0"/>
            <a:buNone/>
          </a:pPr>
          <a:r>
            <a:rPr lang="en-GB" sz="1400" kern="1200" dirty="0">
              <a:cs typeface="Times New Roman" panose="02020603050405020304" pitchFamily="18" charset="0"/>
            </a:rPr>
            <a:t>PHP Scripting Language</a:t>
          </a:r>
          <a:endParaRPr lang="id-ID" sz="1400" kern="1200" dirty="0"/>
        </a:p>
      </dsp:txBody>
      <dsp:txXfrm>
        <a:off x="416415" y="83234"/>
        <a:ext cx="5507010" cy="372930"/>
      </dsp:txXfrm>
    </dsp:sp>
    <dsp:sp modelId="{0A96A24C-F8A1-4854-9F5A-81CC7672A162}">
      <dsp:nvSpPr>
        <dsp:cNvPr id="0" name=""/>
        <dsp:cNvSpPr/>
      </dsp:nvSpPr>
      <dsp:spPr>
        <a:xfrm>
          <a:off x="0" y="904740"/>
          <a:ext cx="7924800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66EF6-BBB8-4286-8793-8D9198428CBE}">
      <dsp:nvSpPr>
        <dsp:cNvPr id="0" name=""/>
        <dsp:cNvSpPr/>
      </dsp:nvSpPr>
      <dsp:spPr>
        <a:xfrm>
          <a:off x="396240" y="698100"/>
          <a:ext cx="5547360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cs typeface="Times New Roman" panose="02020603050405020304" pitchFamily="18" charset="0"/>
            </a:rPr>
            <a:t>Form Processing</a:t>
          </a:r>
          <a:endParaRPr lang="en-GB" sz="1400" kern="1200" dirty="0">
            <a:cs typeface="Times New Roman" panose="02020603050405020304" pitchFamily="18" charset="0"/>
          </a:endParaRPr>
        </a:p>
      </dsp:txBody>
      <dsp:txXfrm>
        <a:off x="416415" y="718275"/>
        <a:ext cx="5507010" cy="372930"/>
      </dsp:txXfrm>
    </dsp:sp>
    <dsp:sp modelId="{482E1522-5B98-47ED-9990-172520C722E7}">
      <dsp:nvSpPr>
        <dsp:cNvPr id="0" name=""/>
        <dsp:cNvSpPr/>
      </dsp:nvSpPr>
      <dsp:spPr>
        <a:xfrm>
          <a:off x="0" y="1539780"/>
          <a:ext cx="7924800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64854-E204-4313-AF62-55545F25A109}">
      <dsp:nvSpPr>
        <dsp:cNvPr id="0" name=""/>
        <dsp:cNvSpPr/>
      </dsp:nvSpPr>
      <dsp:spPr>
        <a:xfrm>
          <a:off x="396240" y="1333140"/>
          <a:ext cx="5547360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cs typeface="Times New Roman" panose="02020603050405020304" pitchFamily="18" charset="0"/>
            </a:rPr>
            <a:t>Looping</a:t>
          </a:r>
        </a:p>
      </dsp:txBody>
      <dsp:txXfrm>
        <a:off x="416415" y="1353315"/>
        <a:ext cx="5507010" cy="372930"/>
      </dsp:txXfrm>
    </dsp:sp>
    <dsp:sp modelId="{729B052E-F253-44C6-9FB0-54DC68E9AE4A}">
      <dsp:nvSpPr>
        <dsp:cNvPr id="0" name=""/>
        <dsp:cNvSpPr/>
      </dsp:nvSpPr>
      <dsp:spPr>
        <a:xfrm>
          <a:off x="0" y="2174820"/>
          <a:ext cx="7924800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AD89D-10B0-4BAF-A33C-64CBC2FC39AE}">
      <dsp:nvSpPr>
        <dsp:cNvPr id="0" name=""/>
        <dsp:cNvSpPr/>
      </dsp:nvSpPr>
      <dsp:spPr>
        <a:xfrm>
          <a:off x="396240" y="1968180"/>
          <a:ext cx="5547360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cs typeface="Times New Roman" panose="02020603050405020304" pitchFamily="18" charset="0"/>
            </a:rPr>
            <a:t>Array</a:t>
          </a:r>
        </a:p>
      </dsp:txBody>
      <dsp:txXfrm>
        <a:off x="416415" y="1988355"/>
        <a:ext cx="5507010" cy="372930"/>
      </dsp:txXfrm>
    </dsp:sp>
    <dsp:sp modelId="{E50A2A13-468F-4EA8-9444-B3B5E4C80774}">
      <dsp:nvSpPr>
        <dsp:cNvPr id="0" name=""/>
        <dsp:cNvSpPr/>
      </dsp:nvSpPr>
      <dsp:spPr>
        <a:xfrm>
          <a:off x="0" y="2809860"/>
          <a:ext cx="7924800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017FAF-9F34-4CB9-A4DE-5F881004D1CF}">
      <dsp:nvSpPr>
        <dsp:cNvPr id="0" name=""/>
        <dsp:cNvSpPr/>
      </dsp:nvSpPr>
      <dsp:spPr>
        <a:xfrm>
          <a:off x="396240" y="2603220"/>
          <a:ext cx="5547360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cs typeface="Times New Roman" panose="02020603050405020304" pitchFamily="18" charset="0"/>
            </a:rPr>
            <a:t>OOP</a:t>
          </a:r>
        </a:p>
      </dsp:txBody>
      <dsp:txXfrm>
        <a:off x="416415" y="2623395"/>
        <a:ext cx="5507010" cy="372930"/>
      </dsp:txXfrm>
    </dsp:sp>
    <dsp:sp modelId="{8C51D341-DB01-46CF-BE71-5465EDB6E34F}">
      <dsp:nvSpPr>
        <dsp:cNvPr id="0" name=""/>
        <dsp:cNvSpPr/>
      </dsp:nvSpPr>
      <dsp:spPr>
        <a:xfrm>
          <a:off x="0" y="3444900"/>
          <a:ext cx="7924800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32F100-C828-46F9-A1AC-0ABA8908AAD4}">
      <dsp:nvSpPr>
        <dsp:cNvPr id="0" name=""/>
        <dsp:cNvSpPr/>
      </dsp:nvSpPr>
      <dsp:spPr>
        <a:xfrm>
          <a:off x="396240" y="3238260"/>
          <a:ext cx="5547360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cs typeface="Times New Roman" panose="02020603050405020304" pitchFamily="18" charset="0"/>
            </a:rPr>
            <a:t>Database Access with PDO</a:t>
          </a:r>
        </a:p>
      </dsp:txBody>
      <dsp:txXfrm>
        <a:off x="416415" y="3258435"/>
        <a:ext cx="5507010" cy="372930"/>
      </dsp:txXfrm>
    </dsp:sp>
    <dsp:sp modelId="{CF329AD8-9A32-44F3-87E5-8E914485F5F1}">
      <dsp:nvSpPr>
        <dsp:cNvPr id="0" name=""/>
        <dsp:cNvSpPr/>
      </dsp:nvSpPr>
      <dsp:spPr>
        <a:xfrm>
          <a:off x="0" y="4079940"/>
          <a:ext cx="7924800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729CCD-FC14-4466-BCA2-A6568919E44B}">
      <dsp:nvSpPr>
        <dsp:cNvPr id="0" name=""/>
        <dsp:cNvSpPr/>
      </dsp:nvSpPr>
      <dsp:spPr>
        <a:xfrm>
          <a:off x="396240" y="3873300"/>
          <a:ext cx="5547360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>
              <a:cs typeface="Times New Roman" panose="02020603050405020304" pitchFamily="18" charset="0"/>
            </a:rPr>
            <a:t>Studi</a:t>
          </a:r>
          <a:r>
            <a:rPr lang="en-GB" sz="1400" kern="1200" dirty="0">
              <a:cs typeface="Times New Roman" panose="02020603050405020304" pitchFamily="18" charset="0"/>
            </a:rPr>
            <a:t> </a:t>
          </a:r>
          <a:r>
            <a:rPr lang="en-GB" sz="1400" kern="1200" dirty="0" err="1">
              <a:cs typeface="Times New Roman" panose="02020603050405020304" pitchFamily="18" charset="0"/>
            </a:rPr>
            <a:t>Kasus</a:t>
          </a:r>
          <a:endParaRPr lang="en-GB" sz="1400" kern="1200" dirty="0">
            <a:cs typeface="Times New Roman" panose="02020603050405020304" pitchFamily="18" charset="0"/>
          </a:endParaRPr>
        </a:p>
      </dsp:txBody>
      <dsp:txXfrm>
        <a:off x="416415" y="3893475"/>
        <a:ext cx="5507010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883AA-016C-4164-B7F7-D06576B71B35}">
      <dsp:nvSpPr>
        <dsp:cNvPr id="0" name=""/>
        <dsp:cNvSpPr/>
      </dsp:nvSpPr>
      <dsp:spPr>
        <a:xfrm>
          <a:off x="3482" y="1127317"/>
          <a:ext cx="1522660" cy="224116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CC9900"/>
            </a:buClr>
            <a:buSzPct val="110000"/>
            <a:buFont typeface="Palatino" pitchFamily="16" charset="0"/>
            <a:buNone/>
          </a:pPr>
          <a:r>
            <a:rPr lang="en-GB" sz="1600" kern="1200">
              <a:cs typeface="Times New Roman" panose="02020603050405020304" pitchFamily="18" charset="0"/>
            </a:rPr>
            <a:t>Developed by Rasmus Lerdorf in 1995 as a set of macro commands in PERL (later, C) and an interpreter.</a:t>
          </a:r>
          <a:endParaRPr lang="id-ID" sz="1600" kern="1200"/>
        </a:p>
      </dsp:txBody>
      <dsp:txXfrm>
        <a:off x="48079" y="1171914"/>
        <a:ext cx="1433466" cy="2151971"/>
      </dsp:txXfrm>
    </dsp:sp>
    <dsp:sp modelId="{7A5E33E8-814F-4B8B-875E-4C8D390F9E71}">
      <dsp:nvSpPr>
        <dsp:cNvPr id="0" name=""/>
        <dsp:cNvSpPr/>
      </dsp:nvSpPr>
      <dsp:spPr>
        <a:xfrm>
          <a:off x="1678409" y="2059090"/>
          <a:ext cx="322804" cy="37761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300" kern="1200"/>
        </a:p>
      </dsp:txBody>
      <dsp:txXfrm>
        <a:off x="1678409" y="2134614"/>
        <a:ext cx="225963" cy="226571"/>
      </dsp:txXfrm>
    </dsp:sp>
    <dsp:sp modelId="{96E4B9D7-25A2-4074-81C3-76094D6BA5F6}">
      <dsp:nvSpPr>
        <dsp:cNvPr id="0" name=""/>
        <dsp:cNvSpPr/>
      </dsp:nvSpPr>
      <dsp:spPr>
        <a:xfrm>
          <a:off x="2135207" y="1127317"/>
          <a:ext cx="1522660" cy="224116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cs typeface="Times New Roman" panose="02020603050405020304" pitchFamily="18" charset="0"/>
            </a:rPr>
            <a:t>Succeeds PHP/FI - “Personal Home Page/ Form Interpreter”</a:t>
          </a:r>
          <a:endParaRPr lang="en-GB" sz="1600" kern="1200" dirty="0">
            <a:cs typeface="Times New Roman" panose="02020603050405020304" pitchFamily="18" charset="0"/>
          </a:endParaRPr>
        </a:p>
      </dsp:txBody>
      <dsp:txXfrm>
        <a:off x="2179804" y="1171914"/>
        <a:ext cx="1433466" cy="2151971"/>
      </dsp:txXfrm>
    </dsp:sp>
    <dsp:sp modelId="{51913FE5-8586-499F-84E9-08B1F979F4C6}">
      <dsp:nvSpPr>
        <dsp:cNvPr id="0" name=""/>
        <dsp:cNvSpPr/>
      </dsp:nvSpPr>
      <dsp:spPr>
        <a:xfrm>
          <a:off x="3810133" y="2059090"/>
          <a:ext cx="322804" cy="37761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300" kern="1200"/>
        </a:p>
      </dsp:txBody>
      <dsp:txXfrm>
        <a:off x="3810133" y="2134614"/>
        <a:ext cx="225963" cy="226571"/>
      </dsp:txXfrm>
    </dsp:sp>
    <dsp:sp modelId="{B30CAF89-4EFB-4D16-95DF-9BBD1461468D}">
      <dsp:nvSpPr>
        <dsp:cNvPr id="0" name=""/>
        <dsp:cNvSpPr/>
      </dsp:nvSpPr>
      <dsp:spPr>
        <a:xfrm>
          <a:off x="4266932" y="1127317"/>
          <a:ext cx="1522660" cy="224116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cs typeface="Times New Roman" panose="02020603050405020304" pitchFamily="18" charset="0"/>
            </a:rPr>
            <a:t>Started on Linux; now on multiple platforms</a:t>
          </a:r>
          <a:endParaRPr lang="en-GB" sz="1600" kern="1200" dirty="0">
            <a:cs typeface="Times New Roman" panose="02020603050405020304" pitchFamily="18" charset="0"/>
          </a:endParaRPr>
        </a:p>
      </dsp:txBody>
      <dsp:txXfrm>
        <a:off x="4311529" y="1171914"/>
        <a:ext cx="1433466" cy="2151971"/>
      </dsp:txXfrm>
    </dsp:sp>
    <dsp:sp modelId="{3E18106F-AE0B-4A0A-9FDF-6C2F2D1CC595}">
      <dsp:nvSpPr>
        <dsp:cNvPr id="0" name=""/>
        <dsp:cNvSpPr/>
      </dsp:nvSpPr>
      <dsp:spPr>
        <a:xfrm>
          <a:off x="5941858" y="2059090"/>
          <a:ext cx="322804" cy="37761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300" kern="1200"/>
        </a:p>
      </dsp:txBody>
      <dsp:txXfrm>
        <a:off x="5941858" y="2134614"/>
        <a:ext cx="225963" cy="226571"/>
      </dsp:txXfrm>
    </dsp:sp>
    <dsp:sp modelId="{F3BE031D-574B-4430-ABEC-58292724C12C}">
      <dsp:nvSpPr>
        <dsp:cNvPr id="0" name=""/>
        <dsp:cNvSpPr/>
      </dsp:nvSpPr>
      <dsp:spPr>
        <a:xfrm>
          <a:off x="6398656" y="1127317"/>
          <a:ext cx="1522660" cy="224116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cs typeface="Times New Roman" panose="02020603050405020304" pitchFamily="18" charset="0"/>
            </a:rPr>
            <a:t>Gradually added more functionality – email, cookies, DB access</a:t>
          </a:r>
          <a:endParaRPr lang="en-GB" sz="1600" kern="1200" dirty="0">
            <a:cs typeface="Times New Roman" panose="02020603050405020304" pitchFamily="18" charset="0"/>
          </a:endParaRPr>
        </a:p>
      </dsp:txBody>
      <dsp:txXfrm>
        <a:off x="6443253" y="1171914"/>
        <a:ext cx="1433466" cy="21519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424FD-8A92-472B-BC5A-EC539E55D244}">
      <dsp:nvSpPr>
        <dsp:cNvPr id="0" name=""/>
        <dsp:cNvSpPr/>
      </dsp:nvSpPr>
      <dsp:spPr>
        <a:xfrm>
          <a:off x="-5082866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EF9C3-20E4-4DDD-A066-9EFF806279DD}">
      <dsp:nvSpPr>
        <dsp:cNvPr id="0" name=""/>
        <dsp:cNvSpPr/>
      </dsp:nvSpPr>
      <dsp:spPr>
        <a:xfrm>
          <a:off x="508061" y="345637"/>
          <a:ext cx="7354732" cy="6916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98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99CCFF"/>
            </a:buClr>
            <a:buSzPct val="110000"/>
            <a:buFont typeface="Palatino" pitchFamily="16" charset="0"/>
            <a:buNone/>
          </a:pPr>
          <a:r>
            <a:rPr lang="en-GB" sz="2000" kern="1200">
              <a:cs typeface="Times New Roman" panose="02020603050405020304" pitchFamily="18" charset="0"/>
            </a:rPr>
            <a:t>Open-source &amp; free</a:t>
          </a:r>
          <a:endParaRPr lang="id-ID" sz="2000" kern="1200"/>
        </a:p>
      </dsp:txBody>
      <dsp:txXfrm>
        <a:off x="508061" y="345637"/>
        <a:ext cx="7354732" cy="691633"/>
      </dsp:txXfrm>
    </dsp:sp>
    <dsp:sp modelId="{F8C7904D-F048-4225-874C-FD25601AD628}">
      <dsp:nvSpPr>
        <dsp:cNvPr id="0" name=""/>
        <dsp:cNvSpPr/>
      </dsp:nvSpPr>
      <dsp:spPr>
        <a:xfrm>
          <a:off x="75789" y="259182"/>
          <a:ext cx="864542" cy="86454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44D2E-1424-4682-A1D1-3D1E428E4EDA}">
      <dsp:nvSpPr>
        <dsp:cNvPr id="0" name=""/>
        <dsp:cNvSpPr/>
      </dsp:nvSpPr>
      <dsp:spPr>
        <a:xfrm>
          <a:off x="904590" y="1383267"/>
          <a:ext cx="6958203" cy="6916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98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cs typeface="Times New Roman" panose="02020603050405020304" pitchFamily="18" charset="0"/>
            </a:rPr>
            <a:t>Multi-platform</a:t>
          </a:r>
          <a:endParaRPr lang="en-GB" sz="2000" kern="1200" dirty="0">
            <a:cs typeface="Times New Roman" panose="02020603050405020304" pitchFamily="18" charset="0"/>
          </a:endParaRPr>
        </a:p>
      </dsp:txBody>
      <dsp:txXfrm>
        <a:off x="904590" y="1383267"/>
        <a:ext cx="6958203" cy="691633"/>
      </dsp:txXfrm>
    </dsp:sp>
    <dsp:sp modelId="{2A3BCAE0-991B-4D2C-9A26-B8B425106C61}">
      <dsp:nvSpPr>
        <dsp:cNvPr id="0" name=""/>
        <dsp:cNvSpPr/>
      </dsp:nvSpPr>
      <dsp:spPr>
        <a:xfrm>
          <a:off x="472319" y="1296813"/>
          <a:ext cx="864542" cy="86454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C182C-C34C-4690-BE72-93E0DA211605}">
      <dsp:nvSpPr>
        <dsp:cNvPr id="0" name=""/>
        <dsp:cNvSpPr/>
      </dsp:nvSpPr>
      <dsp:spPr>
        <a:xfrm>
          <a:off x="904590" y="2420898"/>
          <a:ext cx="6958203" cy="6916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98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cs typeface="Times New Roman" panose="02020603050405020304" pitchFamily="18" charset="0"/>
            </a:rPr>
            <a:t>(Relatively) easy to learn – if you’re comfortable with C, JavaScript, or other scripting languages</a:t>
          </a:r>
          <a:endParaRPr lang="en-GB" sz="2000" kern="1200" dirty="0">
            <a:cs typeface="Times New Roman" panose="02020603050405020304" pitchFamily="18" charset="0"/>
          </a:endParaRPr>
        </a:p>
      </dsp:txBody>
      <dsp:txXfrm>
        <a:off x="904590" y="2420898"/>
        <a:ext cx="6958203" cy="691633"/>
      </dsp:txXfrm>
    </dsp:sp>
    <dsp:sp modelId="{2012C275-4086-4834-8D6E-94E1B2BB3BA2}">
      <dsp:nvSpPr>
        <dsp:cNvPr id="0" name=""/>
        <dsp:cNvSpPr/>
      </dsp:nvSpPr>
      <dsp:spPr>
        <a:xfrm>
          <a:off x="472319" y="2334444"/>
          <a:ext cx="864542" cy="86454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57F7C-B9DF-4BEE-91D9-E3B8E2238310}">
      <dsp:nvSpPr>
        <dsp:cNvPr id="0" name=""/>
        <dsp:cNvSpPr/>
      </dsp:nvSpPr>
      <dsp:spPr>
        <a:xfrm>
          <a:off x="508061" y="3458529"/>
          <a:ext cx="7354732" cy="6916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98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cs typeface="Times New Roman" panose="02020603050405020304" pitchFamily="18" charset="0"/>
            </a:rPr>
            <a:t>More efficient use of server resources, especially on Linux/UNIX</a:t>
          </a:r>
        </a:p>
      </dsp:txBody>
      <dsp:txXfrm>
        <a:off x="508061" y="3458529"/>
        <a:ext cx="7354732" cy="691633"/>
      </dsp:txXfrm>
    </dsp:sp>
    <dsp:sp modelId="{0D3EE8CB-C3F1-4C62-8C5B-09A9C972EACA}">
      <dsp:nvSpPr>
        <dsp:cNvPr id="0" name=""/>
        <dsp:cNvSpPr/>
      </dsp:nvSpPr>
      <dsp:spPr>
        <a:xfrm>
          <a:off x="75789" y="3372074"/>
          <a:ext cx="864542" cy="86454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id-ID">
              <a:latin typeface="Times New Roman" pitchFamily="16" charset="0"/>
              <a:cs typeface="DejaVu Sans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id-ID">
              <a:latin typeface="Times New Roman" pitchFamily="16" charset="0"/>
              <a:cs typeface="DejaVu Sans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id-ID">
              <a:latin typeface="Times New Roman" pitchFamily="16" charset="0"/>
              <a:cs typeface="DejaVu Sans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id-ID">
              <a:latin typeface="Times New Roman" pitchFamily="16" charset="0"/>
              <a:cs typeface="DejaVu Sans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id-ID">
              <a:latin typeface="Times New Roman" pitchFamily="16" charset="0"/>
              <a:cs typeface="DejaVu Sans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623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4143375" y="0"/>
            <a:ext cx="31623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7593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2663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81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3587" cy="431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id-ID" noProof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/>
          </p:nvPr>
        </p:nvSpPr>
        <p:spPr bwMode="auto">
          <a:xfrm>
            <a:off x="0" y="9120188"/>
            <a:ext cx="31623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23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24429A83-E023-496A-9FEA-3F7A36BED91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367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8BA6B809-F5C7-49AF-B477-27B9EC4B2CB0}" type="slidenum">
              <a:rPr lang="en-GB" sz="1200">
                <a:solidFill>
                  <a:srgbClr val="000000"/>
                </a:solidFill>
              </a:rPr>
              <a:pPr eaLnBrk="1" hangingPunct="1"/>
              <a:t>2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163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7BFBB5C1-BF06-43DB-9FD2-9ABB91E7AF43}" type="slidenum">
              <a:rPr lang="en-GB" sz="1200">
                <a:solidFill>
                  <a:srgbClr val="000000"/>
                </a:solidFill>
              </a:rPr>
              <a:pPr eaLnBrk="1" hangingPunct="1"/>
              <a:t>11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070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4970EA6D-ACCC-4101-AB00-4E827B74FB11}" type="slidenum">
              <a:rPr lang="en-GB" sz="1200">
                <a:solidFill>
                  <a:srgbClr val="000000"/>
                </a:solidFill>
              </a:rPr>
              <a:pPr eaLnBrk="1" hangingPunct="1"/>
              <a:t>12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752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7DA6D2A7-28C6-42DE-8316-703928F4A418}" type="slidenum">
              <a:rPr lang="en-GB" sz="1200">
                <a:solidFill>
                  <a:srgbClr val="000000"/>
                </a:solidFill>
              </a:rPr>
              <a:pPr eaLnBrk="1" hangingPunct="1"/>
              <a:t>13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92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C84B6846-7F3B-442C-91CD-E24DB18342A7}" type="slidenum">
              <a:rPr lang="en-GB" sz="1200">
                <a:solidFill>
                  <a:srgbClr val="000000"/>
                </a:solidFill>
              </a:rPr>
              <a:pPr eaLnBrk="1" hangingPunct="1"/>
              <a:t>14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433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7572BEC8-BBD5-4502-97D8-44996CE35610}" type="slidenum">
              <a:rPr lang="en-GB" sz="1200">
                <a:solidFill>
                  <a:srgbClr val="000000"/>
                </a:solidFill>
              </a:rPr>
              <a:pPr eaLnBrk="1" hangingPunct="1"/>
              <a:t>15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983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F70AD4A9-50AB-4352-B693-66ACB48E1F12}" type="slidenum">
              <a:rPr lang="en-GB" sz="1200">
                <a:solidFill>
                  <a:srgbClr val="000000"/>
                </a:solidFill>
              </a:rPr>
              <a:pPr eaLnBrk="1" hangingPunct="1"/>
              <a:t>16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51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5EFDE9B1-B2C9-4408-BFC3-5B84F85B64AC}" type="slidenum">
              <a:rPr lang="en-GB" sz="1200">
                <a:solidFill>
                  <a:srgbClr val="000000"/>
                </a:solidFill>
              </a:rPr>
              <a:pPr eaLnBrk="1" hangingPunct="1"/>
              <a:t>17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02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B064A203-71EE-4A15-AC7C-3C2B3D36BEDC}" type="slidenum">
              <a:rPr lang="en-GB" sz="1200">
                <a:solidFill>
                  <a:srgbClr val="000000"/>
                </a:solidFill>
              </a:rPr>
              <a:pPr eaLnBrk="1" hangingPunct="1"/>
              <a:t>18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536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34CF6BDC-1538-49BA-BF08-5B783008D9A8}" type="slidenum">
              <a:rPr lang="en-GB" sz="1200">
                <a:solidFill>
                  <a:srgbClr val="000000"/>
                </a:solidFill>
              </a:rPr>
              <a:pPr eaLnBrk="1" hangingPunct="1"/>
              <a:t>19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767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B1AB6853-7954-4FBF-B83C-31AC492BC1E6}" type="slidenum">
              <a:rPr lang="en-GB" sz="1200">
                <a:solidFill>
                  <a:srgbClr val="000000"/>
                </a:solidFill>
              </a:rPr>
              <a:pPr eaLnBrk="1" hangingPunct="1"/>
              <a:t>21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6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3C6C350D-0BE3-4396-BD2A-E26C8C82A93C}" type="slidenum">
              <a:rPr lang="en-GB" sz="1200">
                <a:solidFill>
                  <a:srgbClr val="000000"/>
                </a:solidFill>
              </a:rPr>
              <a:pPr eaLnBrk="1" hangingPunct="1"/>
              <a:t>3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84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72834AE5-DB40-4FC4-9916-5945FF0EA5AF}" type="slidenum">
              <a:rPr lang="en-GB" sz="1200">
                <a:solidFill>
                  <a:srgbClr val="000000"/>
                </a:solidFill>
              </a:rPr>
              <a:pPr eaLnBrk="1" hangingPunct="1"/>
              <a:t>22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257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74F80521-4AD1-4D04-A3DD-C665C0F10DBF}" type="slidenum">
              <a:rPr lang="en-GB" sz="1200">
                <a:solidFill>
                  <a:srgbClr val="000000"/>
                </a:solidFill>
              </a:rPr>
              <a:pPr eaLnBrk="1" hangingPunct="1"/>
              <a:t>23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277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6A142B4B-DD2F-47F0-B0A2-1C7FB8451E0C}" type="slidenum">
              <a:rPr lang="en-GB" sz="1200">
                <a:solidFill>
                  <a:srgbClr val="000000"/>
                </a:solidFill>
              </a:rPr>
              <a:pPr eaLnBrk="1" hangingPunct="1"/>
              <a:t>24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92163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AAE53A6B-63B9-417C-B2B5-1F385AFC8524}" type="slidenum">
              <a:rPr lang="en-GB" sz="1200">
                <a:solidFill>
                  <a:srgbClr val="000000"/>
                </a:solidFill>
              </a:rPr>
              <a:pPr eaLnBrk="1" hangingPunct="1"/>
              <a:t>25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793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AE9722FC-8030-4ACA-9702-9CF05AFF9105}" type="slidenum">
              <a:rPr lang="en-GB" sz="1200">
                <a:solidFill>
                  <a:srgbClr val="000000"/>
                </a:solidFill>
              </a:rPr>
              <a:pPr eaLnBrk="1" hangingPunct="1"/>
              <a:t>26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94211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628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30C07855-B423-499B-BFE9-02E79E165468}" type="slidenum">
              <a:rPr lang="en-GB" sz="1200">
                <a:solidFill>
                  <a:srgbClr val="000000"/>
                </a:solidFill>
              </a:rPr>
              <a:pPr eaLnBrk="1" hangingPunct="1"/>
              <a:t>27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8378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BB849353-EA45-4D48-AF02-19DC90164363}" type="slidenum">
              <a:rPr lang="en-GB" sz="1200">
                <a:solidFill>
                  <a:srgbClr val="000000"/>
                </a:solidFill>
              </a:rPr>
              <a:pPr eaLnBrk="1" hangingPunct="1"/>
              <a:t>28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3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084F1BEA-784E-4BA5-891A-589A19CA78F4}" type="slidenum">
              <a:rPr lang="en-GB" sz="1200">
                <a:solidFill>
                  <a:srgbClr val="000000"/>
                </a:solidFill>
              </a:rPr>
              <a:pPr eaLnBrk="1" hangingPunct="1"/>
              <a:t>29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0769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37D61BB7-BCFB-4AB5-9E80-D5161C943EF6}" type="slidenum">
              <a:rPr lang="en-GB" sz="1200">
                <a:solidFill>
                  <a:srgbClr val="000000"/>
                </a:solidFill>
              </a:rPr>
              <a:pPr eaLnBrk="1" hangingPunct="1"/>
              <a:t>30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3878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FBDD07A2-9E56-4B0F-9015-C34A92C295EB}" type="slidenum">
              <a:rPr lang="en-GB" sz="1200">
                <a:solidFill>
                  <a:srgbClr val="000000"/>
                </a:solidFill>
              </a:rPr>
              <a:pPr eaLnBrk="1" hangingPunct="1"/>
              <a:t>31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1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5309272E-961A-4DDE-9BEC-87D1A8A05E6B}" type="slidenum">
              <a:rPr lang="en-GB" sz="1200">
                <a:solidFill>
                  <a:srgbClr val="000000"/>
                </a:solidFill>
              </a:rPr>
              <a:pPr eaLnBrk="1" hangingPunct="1"/>
              <a:t>4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8723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57BA4CDC-8A50-4A9F-AB9A-19A2BAB2A6D8}" type="slidenum">
              <a:rPr lang="en-GB" sz="1200">
                <a:solidFill>
                  <a:srgbClr val="000000"/>
                </a:solidFill>
              </a:rPr>
              <a:pPr eaLnBrk="1" hangingPunct="1"/>
              <a:t>32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254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976170E9-3B30-4074-AC39-BB34C6846810}" type="slidenum">
              <a:rPr lang="en-GB" sz="1200">
                <a:solidFill>
                  <a:srgbClr val="000000"/>
                </a:solidFill>
              </a:rPr>
              <a:pPr eaLnBrk="1" hangingPunct="1"/>
              <a:t>33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321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6C06B703-BE6D-4A2D-A3CD-4B1D2BFE39AA}" type="slidenum">
              <a:rPr lang="en-GB" sz="1200">
                <a:solidFill>
                  <a:srgbClr val="000000"/>
                </a:solidFill>
              </a:rPr>
              <a:pPr eaLnBrk="1" hangingPunct="1"/>
              <a:t>34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5191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3961EB78-0ECF-4F94-B4EC-7CE478538C0D}" type="slidenum">
              <a:rPr lang="en-GB" sz="1200">
                <a:solidFill>
                  <a:srgbClr val="000000"/>
                </a:solidFill>
              </a:rPr>
              <a:pPr eaLnBrk="1" hangingPunct="1"/>
              <a:t>35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8527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E7704C85-E629-432C-8C9B-09E31015FFD3}" type="slidenum">
              <a:rPr lang="en-GB" sz="1200">
                <a:solidFill>
                  <a:srgbClr val="000000"/>
                </a:solidFill>
              </a:rPr>
              <a:pPr eaLnBrk="1" hangingPunct="1"/>
              <a:t>36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1191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40B0F4D0-9FC4-461F-AA09-F83A732CB5E6}" type="slidenum">
              <a:rPr lang="en-GB" sz="1200">
                <a:solidFill>
                  <a:srgbClr val="000000"/>
                </a:solidFill>
              </a:rPr>
              <a:pPr eaLnBrk="1" hangingPunct="1"/>
              <a:t>37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59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EACDA2A9-D17C-4C82-A003-4775BFFBBA7E}" type="slidenum">
              <a:rPr lang="en-GB" sz="1200">
                <a:solidFill>
                  <a:srgbClr val="000000"/>
                </a:solidFill>
              </a:rPr>
              <a:pPr eaLnBrk="1" hangingPunct="1"/>
              <a:t>38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115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B1FC90AA-02E0-4353-AE35-B492D3BD8FB4}" type="slidenum">
              <a:rPr lang="en-GB" sz="1200">
                <a:solidFill>
                  <a:srgbClr val="000000"/>
                </a:solidFill>
              </a:rPr>
              <a:pPr eaLnBrk="1" hangingPunct="1"/>
              <a:t>39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2829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5AB2F414-AF7C-43CE-A1A0-156063148835}" type="slidenum">
              <a:rPr lang="en-GB" sz="1200">
                <a:solidFill>
                  <a:srgbClr val="000000"/>
                </a:solidFill>
              </a:rPr>
              <a:pPr eaLnBrk="1" hangingPunct="1"/>
              <a:t>40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0854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1204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41B0546D-7ECD-4C64-B4EF-BE3B2B7D36A7}" type="slidenum">
              <a:rPr lang="en-GB" sz="1200">
                <a:solidFill>
                  <a:srgbClr val="000000"/>
                </a:solidFill>
              </a:rPr>
              <a:pPr eaLnBrk="1" hangingPunct="1"/>
              <a:t>41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09571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024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5A4E69AB-EB60-4AF3-A352-DB367B3E4537}" type="slidenum">
              <a:rPr lang="en-GB" sz="1200">
                <a:solidFill>
                  <a:srgbClr val="000000"/>
                </a:solidFill>
              </a:rPr>
              <a:pPr eaLnBrk="1" hangingPunct="1"/>
              <a:t>5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8257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8D58D7B3-E617-4A1D-ABEF-B7F6CC8A163F}" type="slidenum">
              <a:rPr lang="en-GB" sz="1200">
                <a:solidFill>
                  <a:srgbClr val="000000"/>
                </a:solidFill>
              </a:rPr>
              <a:pPr eaLnBrk="1" hangingPunct="1"/>
              <a:t>42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0420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505A64EA-FDC7-4841-A5EF-BFD82B7B4672}" type="slidenum">
              <a:rPr lang="en-GB" sz="1200">
                <a:solidFill>
                  <a:srgbClr val="000000"/>
                </a:solidFill>
              </a:rPr>
              <a:pPr eaLnBrk="1" hangingPunct="1"/>
              <a:t>43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11619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1620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6601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2C54C17F-E683-4323-BC77-F965A3A5CFDE}" type="slidenum">
              <a:rPr lang="en-GB" sz="1200">
                <a:solidFill>
                  <a:srgbClr val="000000"/>
                </a:solidFill>
              </a:rPr>
              <a:pPr eaLnBrk="1" hangingPunct="1"/>
              <a:t>44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264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4960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F3132CC8-0C5E-44AA-89B2-29DB292B2328}" type="slidenum">
              <a:rPr lang="en-GB" sz="1200">
                <a:solidFill>
                  <a:srgbClr val="000000"/>
                </a:solidFill>
              </a:rPr>
              <a:pPr eaLnBrk="1" hangingPunct="1"/>
              <a:t>45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9722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2E26263E-BDD5-4F8E-B217-CDA6388D5D11}" type="slidenum">
              <a:rPr lang="en-GB" sz="1200">
                <a:solidFill>
                  <a:srgbClr val="000000"/>
                </a:solidFill>
              </a:rPr>
              <a:pPr eaLnBrk="1" hangingPunct="1"/>
              <a:t>46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469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9045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E6B305BF-6C2D-4E65-A7F6-281856F8D37A}" type="slidenum">
              <a:rPr lang="en-GB" sz="1200">
                <a:solidFill>
                  <a:srgbClr val="000000"/>
                </a:solidFill>
              </a:rPr>
              <a:pPr eaLnBrk="1" hangingPunct="1"/>
              <a:t>47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15715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6346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57C876D4-B7CA-48BA-A174-51D0627F6F71}" type="slidenum">
              <a:rPr lang="en-GB" sz="1200">
                <a:solidFill>
                  <a:srgbClr val="000000"/>
                </a:solidFill>
              </a:rPr>
              <a:pPr eaLnBrk="1" hangingPunct="1"/>
              <a:t>48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16739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6740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0240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DFD67F31-1784-40AD-8A0A-44F671DE660C}" type="slidenum">
              <a:rPr lang="en-GB" sz="1200">
                <a:solidFill>
                  <a:srgbClr val="000000"/>
                </a:solidFill>
              </a:rPr>
              <a:pPr eaLnBrk="1" hangingPunct="1"/>
              <a:t>49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17763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625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22F5ECF0-CD1D-4D18-8939-033529D8143C}" type="slidenum">
              <a:rPr lang="en-GB" sz="1200">
                <a:solidFill>
                  <a:srgbClr val="000000"/>
                </a:solidFill>
              </a:rPr>
              <a:pPr eaLnBrk="1" hangingPunct="1"/>
              <a:t>50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18787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40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B7542AF5-6EC7-4652-A8BA-FCC63D8BB5BE}" type="slidenum">
              <a:rPr lang="en-GB" sz="1200">
                <a:solidFill>
                  <a:srgbClr val="000000"/>
                </a:solidFill>
              </a:rPr>
              <a:pPr eaLnBrk="1" hangingPunct="1"/>
              <a:t>51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19811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981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50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C9FDD049-4145-41F2-A63E-E04C7E371CF9}" type="slidenum">
              <a:rPr lang="en-GB" sz="1200">
                <a:solidFill>
                  <a:srgbClr val="000000"/>
                </a:solidFill>
              </a:rPr>
              <a:pPr eaLnBrk="1" hangingPunct="1"/>
              <a:t>6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93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33825738-D9DF-41C0-87DB-8743C48AD65B}" type="slidenum">
              <a:rPr lang="en-GB" sz="1200">
                <a:solidFill>
                  <a:srgbClr val="000000"/>
                </a:solidFill>
              </a:rPr>
              <a:pPr eaLnBrk="1" hangingPunct="1"/>
              <a:t>52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20835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8135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52B5A4D4-1C14-4F8C-A668-B1504496F4B7}" type="slidenum">
              <a:rPr lang="en-GB" sz="1200">
                <a:solidFill>
                  <a:srgbClr val="000000"/>
                </a:solidFill>
              </a:rPr>
              <a:pPr eaLnBrk="1" hangingPunct="1"/>
              <a:t>53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21859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5945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5E2D4A49-DD3D-4D1B-A835-C6AE5DC24FA1}" type="slidenum">
              <a:rPr lang="en-GB" sz="1200">
                <a:solidFill>
                  <a:srgbClr val="000000"/>
                </a:solidFill>
              </a:rPr>
              <a:pPr eaLnBrk="1" hangingPunct="1"/>
              <a:t>54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22883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445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CBD8FE3F-BF22-49DD-94E0-A1A69818C52B}" type="slidenum">
              <a:rPr lang="en-GB" sz="1200">
                <a:solidFill>
                  <a:srgbClr val="000000"/>
                </a:solidFill>
              </a:rPr>
              <a:pPr eaLnBrk="1" hangingPunct="1"/>
              <a:t>55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23907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390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0953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5997FD10-A8DA-45DB-9F20-8163A1106EB4}" type="slidenum">
              <a:rPr lang="en-GB" sz="1200">
                <a:solidFill>
                  <a:srgbClr val="000000"/>
                </a:solidFill>
              </a:rPr>
              <a:pPr eaLnBrk="1" hangingPunct="1"/>
              <a:t>56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24931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053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3BA31517-600C-48E7-8F51-4AC23EFF46A7}" type="slidenum">
              <a:rPr lang="en-GB" sz="1200">
                <a:solidFill>
                  <a:srgbClr val="000000"/>
                </a:solidFill>
              </a:rPr>
              <a:pPr eaLnBrk="1" hangingPunct="1"/>
              <a:t>57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002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94AC3F51-9AC5-429E-85CB-6062E37FBC04}" type="slidenum">
              <a:rPr lang="en-GB" sz="1200">
                <a:solidFill>
                  <a:srgbClr val="000000"/>
                </a:solidFill>
              </a:rPr>
              <a:pPr eaLnBrk="1" hangingPunct="1"/>
              <a:t>58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26979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6980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644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019665A5-0FFC-425D-8DAB-54B3A3C2E75C}" type="slidenum">
              <a:rPr lang="en-GB" sz="1200">
                <a:solidFill>
                  <a:srgbClr val="000000"/>
                </a:solidFill>
              </a:rPr>
              <a:pPr eaLnBrk="1" hangingPunct="1"/>
              <a:t>59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28003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183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E8C1A710-C22D-4E3F-BDB6-8CA9EE8CEB5D}" type="slidenum">
              <a:rPr lang="en-GB" sz="1200">
                <a:solidFill>
                  <a:srgbClr val="000000"/>
                </a:solidFill>
              </a:rPr>
              <a:pPr eaLnBrk="1" hangingPunct="1"/>
              <a:t>60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29027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2902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4109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BA7E928C-88D3-446D-AFAA-1BAB31525665}" type="slidenum">
              <a:rPr lang="en-GB" sz="1200">
                <a:solidFill>
                  <a:srgbClr val="000000"/>
                </a:solidFill>
              </a:rPr>
              <a:pPr eaLnBrk="1" hangingPunct="1"/>
              <a:t>61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30051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005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03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1226840D-7872-4F98-B8C3-C569C7444FDF}" type="slidenum">
              <a:rPr lang="en-GB" sz="1200">
                <a:solidFill>
                  <a:srgbClr val="000000"/>
                </a:solidFill>
              </a:rPr>
              <a:pPr eaLnBrk="1" hangingPunct="1"/>
              <a:t>7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5677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16C5121A-EBFE-4818-8DF0-34B71E23C6D6}" type="slidenum">
              <a:rPr lang="en-GB" sz="1200">
                <a:solidFill>
                  <a:srgbClr val="000000"/>
                </a:solidFill>
              </a:rPr>
              <a:pPr eaLnBrk="1" hangingPunct="1"/>
              <a:t>62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09835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BFE6D92F-508A-47C4-A56B-F1D564762B3E}" type="slidenum">
              <a:rPr lang="en-GB" sz="1200">
                <a:solidFill>
                  <a:srgbClr val="000000"/>
                </a:solidFill>
              </a:rPr>
              <a:pPr eaLnBrk="1" hangingPunct="1"/>
              <a:t>63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942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5CE88755-9BE4-4FC0-B7B9-B2228DD2C927}" type="slidenum">
              <a:rPr lang="en-GB" sz="1200">
                <a:solidFill>
                  <a:srgbClr val="000000"/>
                </a:solidFill>
              </a:rPr>
              <a:pPr eaLnBrk="1" hangingPunct="1"/>
              <a:t>8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22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E0799323-21A3-4080-81B5-1B1BC437AC85}" type="slidenum">
              <a:rPr lang="en-GB" sz="1200">
                <a:solidFill>
                  <a:srgbClr val="000000"/>
                </a:solidFill>
              </a:rPr>
              <a:pPr eaLnBrk="1" hangingPunct="1"/>
              <a:t>9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984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/>
            <a:fld id="{0F7789E7-EF73-4AFE-A5EA-580B91CD164F}" type="slidenum">
              <a:rPr lang="en-GB" sz="1200">
                <a:solidFill>
                  <a:srgbClr val="000000"/>
                </a:solidFill>
              </a:rPr>
              <a:pPr eaLnBrk="1" hangingPunct="1"/>
              <a:t>10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48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52A4645C-2786-4F7B-836C-11F9806C06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46220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FE46-82F3-4C57-A89B-66C7082D475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0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FE46-82F3-4C57-A89B-66C7082D475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655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FE46-82F3-4C57-A89B-66C7082D475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463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FE46-82F3-4C57-A89B-66C7082D475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314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FE46-82F3-4C57-A89B-66C7082D475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34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FE46-82F3-4C57-A89B-66C7082D475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336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BE3E-713F-4069-83AA-E08C511A4DC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823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B26-63DD-4B17-B3C8-45CBB6CBEA2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156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9950"/>
            <a:ext cx="7764463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7215C-EB68-414F-A67C-D5B94C4A4B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484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40EE45A1-6FFC-4620-A236-5D1B41E69B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915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BEE113FA-C134-4DE6-87A2-3547E239B05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706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BE2D-7344-426A-839D-F1039A991C2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543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779A-6E5B-476E-92CD-FA09753D89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572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C4E3A-D1FC-4253-8E2C-CA69910AD2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4433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40E9-1E4C-4AF4-A687-D96C36BDD4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429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EEF9-44E9-47DA-9C5C-1A34E9A709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5463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FE46-82F3-4C57-A89B-66C7082D475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55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C7FE46-82F3-4C57-A89B-66C7082D475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12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4292" r:id="rId15"/>
    <p:sldLayoutId id="2147484293" r:id="rId16"/>
    <p:sldLayoutId id="2147484294" r:id="rId17"/>
    <p:sldLayoutId id="2147484295" r:id="rId18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12533A-E8D0-4EE4-B437-45EF10C17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6542885" cy="2571891"/>
          </a:xfrm>
        </p:spPr>
        <p:txBody>
          <a:bodyPr/>
          <a:lstStyle/>
          <a:p>
            <a:r>
              <a:rPr lang="en-US" dirty="0"/>
              <a:t>PENGANTAR PHP</a:t>
            </a:r>
            <a:endParaRPr lang="id-ID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F97BA16-D8E3-4FA0-AE9C-FBD9F8BA8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3848" y="3531204"/>
            <a:ext cx="3034681" cy="3224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Nasrul, </a:t>
            </a:r>
            <a:r>
              <a:rPr lang="en-US" dirty="0" err="1"/>
              <a:t>S.Pd.I</a:t>
            </a:r>
            <a:r>
              <a:rPr lang="en-US" dirty="0"/>
              <a:t>, </a:t>
            </a:r>
            <a:r>
              <a:rPr lang="en-US" dirty="0" err="1"/>
              <a:t>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58106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More on Arrays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153400" cy="4968875"/>
          </a:xfrm>
        </p:spPr>
        <p:txBody>
          <a:bodyPr lIns="90000" tIns="46800" rIns="90000" bIns="46800">
            <a:normAutofit fontScale="92500" lnSpcReduction="20000"/>
          </a:bodyPr>
          <a:lstStyle/>
          <a:p>
            <a:pPr marL="334963" indent="-334963" eaLnBrk="1" hangingPunct="1">
              <a:lnSpc>
                <a:spcPct val="97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Arrays in PHP are actually </a:t>
            </a:r>
            <a:r>
              <a:rPr lang="en-GB" sz="2600" i="1"/>
              <a:t>ordered maps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Can be</a:t>
            </a:r>
            <a:r>
              <a:rPr lang="en-GB" sz="2600" i="1"/>
              <a:t> </a:t>
            </a:r>
            <a:r>
              <a:rPr lang="en-GB" sz="2600"/>
              <a:t>used for many data structures</a:t>
            </a:r>
          </a:p>
          <a:p>
            <a:pPr marL="735013" lvl="1" indent="-277813" eaLnBrk="1" hangingPunct="1">
              <a:lnSpc>
                <a:spcPct val="97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Ex. Real arrays, lists, hashtables, stacks, queues.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array ( </a:t>
            </a:r>
            <a:r>
              <a:rPr lang="en-GB" sz="2600" i="1"/>
              <a:t>key1 =&gt; value1, keyN =&gt; valueN</a:t>
            </a:r>
            <a:r>
              <a:rPr lang="en-GB" sz="2600"/>
              <a:t> );</a:t>
            </a:r>
          </a:p>
          <a:p>
            <a:pPr marL="735013" lvl="1" indent="-277813" eaLnBrk="1" hangingPunct="1">
              <a:lnSpc>
                <a:spcPct val="97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Key can be string or integer</a:t>
            </a:r>
          </a:p>
          <a:p>
            <a:pPr marL="735013" lvl="1" indent="-277813" eaLnBrk="1" hangingPunct="1">
              <a:lnSpc>
                <a:spcPct val="97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Value can be any type.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$arr = array ( 1 =&gt; “red”, 2=&gt; “blue”);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$result = $arr[1];  		// prints ‘red’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$arr[“a”] = “green”;  	// adds new element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unset($arr[“a”]);  		// removes element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unset($arr);			// deletes array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anose="02020603050405020304" pitchFamily="18" charset="0"/>
              </a:rPr>
              <a:t>PHP’s Predefined Variables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24800" cy="4495800"/>
          </a:xfrm>
        </p:spPr>
        <p:txBody>
          <a:bodyPr lIns="90000" tIns="46800" rIns="90000" bIns="46800">
            <a:normAutofit fontScale="92500" lnSpcReduction="10000"/>
          </a:bodyPr>
          <a:lstStyle/>
          <a:p>
            <a:pPr marL="334963" indent="-334963" eaLnBrk="1" hangingPunct="1">
              <a:lnSpc>
                <a:spcPct val="107000"/>
              </a:lnSpc>
              <a:spcBef>
                <a:spcPts val="7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>
                <a:cs typeface="Times New Roman" panose="02020603050405020304" pitchFamily="18" charset="0"/>
              </a:rPr>
              <a:t>PHP includes a series of predefined arrays available in every scope called </a:t>
            </a:r>
            <a:r>
              <a:rPr lang="en-GB" sz="2800" i="1">
                <a:cs typeface="Times New Roman" panose="02020603050405020304" pitchFamily="18" charset="0"/>
              </a:rPr>
              <a:t>superglobals</a:t>
            </a:r>
            <a:r>
              <a:rPr lang="en-GB" sz="2800">
                <a:cs typeface="Times New Roman" panose="02020603050405020304" pitchFamily="18" charset="0"/>
              </a:rPr>
              <a:t>.</a:t>
            </a:r>
          </a:p>
          <a:p>
            <a:pPr marL="735013" lvl="1" indent="-277813" eaLnBrk="1" hangingPunct="1">
              <a:lnSpc>
                <a:spcPct val="107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cs typeface="Times New Roman" panose="02020603050405020304" pitchFamily="18" charset="0"/>
              </a:rPr>
              <a:t>$_SERVER</a:t>
            </a:r>
          </a:p>
          <a:p>
            <a:pPr marL="735013" lvl="1" indent="-277813" eaLnBrk="1" hangingPunct="1">
              <a:lnSpc>
                <a:spcPct val="107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cs typeface="Times New Roman" panose="02020603050405020304" pitchFamily="18" charset="0"/>
              </a:rPr>
              <a:t>$_GET and $_POST</a:t>
            </a:r>
          </a:p>
          <a:p>
            <a:pPr marL="735013" lvl="1" indent="-277813" eaLnBrk="1" hangingPunct="1">
              <a:lnSpc>
                <a:spcPct val="107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cs typeface="Times New Roman" panose="02020603050405020304" pitchFamily="18" charset="0"/>
              </a:rPr>
              <a:t>$_COOKIE</a:t>
            </a:r>
          </a:p>
          <a:p>
            <a:pPr marL="735013" lvl="1" indent="-277813" eaLnBrk="1" hangingPunct="1">
              <a:lnSpc>
                <a:spcPct val="107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cs typeface="Times New Roman" panose="02020603050405020304" pitchFamily="18" charset="0"/>
              </a:rPr>
              <a:t>$_REQUEST</a:t>
            </a:r>
          </a:p>
          <a:p>
            <a:pPr marL="735013" lvl="1" indent="-277813" eaLnBrk="1" hangingPunct="1">
              <a:lnSpc>
                <a:spcPct val="107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cs typeface="Times New Roman" panose="02020603050405020304" pitchFamily="18" charset="0"/>
              </a:rPr>
              <a:t>$_FILES</a:t>
            </a:r>
          </a:p>
          <a:p>
            <a:pPr marL="735013" lvl="1" indent="-277813" eaLnBrk="1" hangingPunct="1">
              <a:lnSpc>
                <a:spcPct val="107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cs typeface="Times New Roman" panose="02020603050405020304" pitchFamily="18" charset="0"/>
              </a:rPr>
              <a:t>$_ENV</a:t>
            </a:r>
          </a:p>
          <a:p>
            <a:pPr marL="735013" lvl="1" indent="-277813" eaLnBrk="1" hangingPunct="1">
              <a:lnSpc>
                <a:spcPct val="107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cs typeface="Times New Roman" panose="02020603050405020304" pitchFamily="18" charset="0"/>
              </a:rPr>
              <a:t>$_SESSION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anose="02020603050405020304" pitchFamily="18" charset="0"/>
              </a:rPr>
              <a:t>Basic Operators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382000" cy="4616450"/>
          </a:xfrm>
        </p:spPr>
        <p:txBody>
          <a:bodyPr lIns="90000" tIns="46800" rIns="90000" bIns="46800"/>
          <a:lstStyle/>
          <a:p>
            <a:pPr marL="334963" indent="-334963" eaLnBrk="1" hangingPunct="1">
              <a:lnSpc>
                <a:spcPct val="107000"/>
              </a:lnSpc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Times New Roman" panose="02020603050405020304" pitchFamily="18" charset="0"/>
              </a:rPr>
              <a:t>PHP has most of the operators one would find in other scripting languages.</a:t>
            </a:r>
          </a:p>
          <a:p>
            <a:pPr marL="334963" indent="-334963" eaLnBrk="1" hangingPunct="1">
              <a:lnSpc>
                <a:spcPct val="107000"/>
              </a:lnSpc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Times New Roman" panose="02020603050405020304" pitchFamily="18" charset="0"/>
              </a:rPr>
              <a:t>These include</a:t>
            </a:r>
          </a:p>
          <a:p>
            <a:pPr marL="735013" lvl="1" indent="-277813" eaLnBrk="1" hangingPunct="1">
              <a:lnSpc>
                <a:spcPct val="86000"/>
              </a:lnSpc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Times New Roman" panose="02020603050405020304" pitchFamily="18" charset="0"/>
              </a:rPr>
              <a:t>Arithmetic::  + - * / %</a:t>
            </a:r>
          </a:p>
          <a:p>
            <a:pPr marL="735013" lvl="1" indent="-277813" eaLnBrk="1" hangingPunct="1">
              <a:lnSpc>
                <a:spcPct val="86000"/>
              </a:lnSpc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Times New Roman" panose="02020603050405020304" pitchFamily="18" charset="0"/>
              </a:rPr>
              <a:t>Assignment::  +=, etc</a:t>
            </a:r>
          </a:p>
          <a:p>
            <a:pPr marL="735013" lvl="1" indent="-277813" eaLnBrk="1" hangingPunct="1">
              <a:lnSpc>
                <a:spcPct val="86000"/>
              </a:lnSpc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Times New Roman" panose="02020603050405020304" pitchFamily="18" charset="0"/>
              </a:rPr>
              <a:t>Increment/decrement::  ++ --</a:t>
            </a:r>
          </a:p>
          <a:p>
            <a:pPr marL="735013" lvl="1" indent="-277813" eaLnBrk="1" hangingPunct="1">
              <a:lnSpc>
                <a:spcPct val="86000"/>
              </a:lnSpc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Times New Roman" panose="02020603050405020304" pitchFamily="18" charset="0"/>
              </a:rPr>
              <a:t>Comparison::  &lt;, &gt;, &gt;=, &lt;=, ==, != , &lt; &gt;, ===</a:t>
            </a:r>
          </a:p>
          <a:p>
            <a:pPr marL="735013" lvl="1" indent="-277813" eaLnBrk="1" hangingPunct="1">
              <a:lnSpc>
                <a:spcPct val="86000"/>
              </a:lnSpc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>
                <a:cs typeface="Times New Roman" panose="02020603050405020304" pitchFamily="18" charset="0"/>
              </a:rPr>
              <a:t>Logical::  &amp;&amp;, ||, !</a:t>
            </a:r>
          </a:p>
          <a:p>
            <a:pPr marL="735013" lvl="1" indent="-277813" eaLnBrk="1" hangingPunct="1">
              <a:lnSpc>
                <a:spcPct val="86000"/>
              </a:lnSpc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Times New Roman" panose="02020603050405020304" pitchFamily="18" charset="0"/>
              </a:rPr>
              <a:t>String::  ., .=</a:t>
            </a:r>
          </a:p>
          <a:p>
            <a:pPr marL="735013" lvl="1" indent="-277813" eaLnBrk="1" hangingPunct="1">
              <a:lnSpc>
                <a:spcPct val="86000"/>
              </a:lnSpc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Times New Roman" panose="02020603050405020304" pitchFamily="18" charset="0"/>
              </a:rPr>
              <a:t>Type::  </a:t>
            </a:r>
            <a:r>
              <a:rPr lang="en-GB" dirty="0" err="1">
                <a:cs typeface="Times New Roman" panose="02020603050405020304" pitchFamily="18" charset="0"/>
              </a:rPr>
              <a:t>instanceof</a:t>
            </a:r>
            <a:r>
              <a:rPr lang="en-GB" dirty="0">
                <a:cs typeface="Times New Roman" panose="02020603050405020304" pitchFamily="18" charset="0"/>
              </a:rPr>
              <a:t>  </a:t>
            </a:r>
            <a:r>
              <a:rPr lang="en-GB" i="1" dirty="0" err="1">
                <a:cs typeface="Times New Roman" panose="02020603050405020304" pitchFamily="18" charset="0"/>
              </a:rPr>
              <a:t>someClass</a:t>
            </a:r>
            <a:r>
              <a:rPr lang="en-GB" dirty="0">
                <a:cs typeface="Times New Roman" panose="02020603050405020304" pitchFamily="18" charset="0"/>
              </a:rPr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anose="02020603050405020304" pitchFamily="18" charset="0"/>
              </a:rPr>
              <a:t>Control Structures in PHP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24800" cy="5362575"/>
          </a:xfrm>
        </p:spPr>
        <p:txBody>
          <a:bodyPr lIns="90000" tIns="46800" rIns="90000" bIns="46800">
            <a:normAutofit fontScale="92500" lnSpcReduction="20000"/>
          </a:bodyPr>
          <a:lstStyle/>
          <a:p>
            <a:pPr marL="334963" indent="-334963" eaLnBrk="1" hangingPunct="1">
              <a:lnSpc>
                <a:spcPct val="86000"/>
              </a:lnSpc>
              <a:spcBef>
                <a:spcPts val="525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100" dirty="0">
                <a:cs typeface="Times New Roman" panose="02020603050405020304" pitchFamily="18" charset="0"/>
              </a:rPr>
              <a:t>if (</a:t>
            </a:r>
            <a:r>
              <a:rPr lang="en-GB" sz="2100" i="1" dirty="0">
                <a:cs typeface="Times New Roman" panose="02020603050405020304" pitchFamily="18" charset="0"/>
              </a:rPr>
              <a:t>expression</a:t>
            </a:r>
            <a:r>
              <a:rPr lang="en-GB" sz="2100" dirty="0">
                <a:cs typeface="Times New Roman" panose="02020603050405020304" pitchFamily="18" charset="0"/>
              </a:rPr>
              <a:t>) {</a:t>
            </a:r>
            <a:r>
              <a:rPr lang="en-GB" sz="2100" i="1" dirty="0">
                <a:cs typeface="Times New Roman" panose="02020603050405020304" pitchFamily="18" charset="0"/>
              </a:rPr>
              <a:t>block</a:t>
            </a:r>
            <a:r>
              <a:rPr lang="en-GB" sz="2100" dirty="0">
                <a:cs typeface="Times New Roman" panose="02020603050405020304" pitchFamily="18" charset="0"/>
              </a:rPr>
              <a:t>} elseif {</a:t>
            </a:r>
            <a:r>
              <a:rPr lang="en-GB" sz="2100" i="1" dirty="0">
                <a:cs typeface="Times New Roman" panose="02020603050405020304" pitchFamily="18" charset="0"/>
              </a:rPr>
              <a:t>block</a:t>
            </a:r>
            <a:r>
              <a:rPr lang="en-GB" sz="2100" dirty="0">
                <a:cs typeface="Times New Roman" panose="02020603050405020304" pitchFamily="18" charset="0"/>
              </a:rPr>
              <a:t>} else {</a:t>
            </a:r>
            <a:r>
              <a:rPr lang="en-GB" sz="2100" i="1" dirty="0">
                <a:cs typeface="Times New Roman" panose="02020603050405020304" pitchFamily="18" charset="0"/>
              </a:rPr>
              <a:t>block</a:t>
            </a:r>
            <a:r>
              <a:rPr lang="en-GB" sz="2100" dirty="0">
                <a:cs typeface="Times New Roman" panose="02020603050405020304" pitchFamily="18" charset="0"/>
              </a:rPr>
              <a:t>}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25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100" dirty="0">
                <a:cs typeface="Times New Roman" panose="02020603050405020304" pitchFamily="18" charset="0"/>
              </a:rPr>
              <a:t>ternary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25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100" dirty="0">
                <a:cs typeface="Times New Roman" panose="02020603050405020304" pitchFamily="18" charset="0"/>
              </a:rPr>
              <a:t>while (</a:t>
            </a:r>
            <a:r>
              <a:rPr lang="en-GB" sz="2100" i="1" dirty="0">
                <a:cs typeface="Times New Roman" panose="02020603050405020304" pitchFamily="18" charset="0"/>
              </a:rPr>
              <a:t>expression</a:t>
            </a:r>
            <a:r>
              <a:rPr lang="en-GB" sz="2100" dirty="0">
                <a:cs typeface="Times New Roman" panose="02020603050405020304" pitchFamily="18" charset="0"/>
              </a:rPr>
              <a:t>) {</a:t>
            </a:r>
            <a:r>
              <a:rPr lang="en-GB" sz="2100" i="1" dirty="0">
                <a:cs typeface="Times New Roman" panose="02020603050405020304" pitchFamily="18" charset="0"/>
              </a:rPr>
              <a:t>block</a:t>
            </a:r>
            <a:r>
              <a:rPr lang="en-GB" sz="2100" dirty="0">
                <a:cs typeface="Times New Roman" panose="02020603050405020304" pitchFamily="18" charset="0"/>
              </a:rPr>
              <a:t>}  OR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25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100" dirty="0">
                <a:cs typeface="Times New Roman" panose="02020603050405020304" pitchFamily="18" charset="0"/>
              </a:rPr>
              <a:t>do {</a:t>
            </a:r>
            <a:r>
              <a:rPr lang="en-GB" sz="2100" i="1" dirty="0">
                <a:cs typeface="Times New Roman" panose="02020603050405020304" pitchFamily="18" charset="0"/>
              </a:rPr>
              <a:t>block</a:t>
            </a:r>
            <a:r>
              <a:rPr lang="en-GB" sz="2100" dirty="0">
                <a:cs typeface="Times New Roman" panose="02020603050405020304" pitchFamily="18" charset="0"/>
              </a:rPr>
              <a:t>} while (</a:t>
            </a:r>
            <a:r>
              <a:rPr lang="en-GB" sz="2100" i="1" dirty="0">
                <a:cs typeface="Times New Roman" panose="02020603050405020304" pitchFamily="18" charset="0"/>
              </a:rPr>
              <a:t>expression</a:t>
            </a:r>
            <a:r>
              <a:rPr lang="en-GB" sz="2100" dirty="0">
                <a:cs typeface="Times New Roman" panose="02020603050405020304" pitchFamily="18" charset="0"/>
              </a:rPr>
              <a:t>)</a:t>
            </a:r>
            <a:r>
              <a:rPr lang="ar-SA" sz="2100" dirty="0">
                <a:cs typeface="Times New Roman" panose="02020603050405020304" pitchFamily="18" charset="0"/>
              </a:rPr>
              <a:t>‏</a:t>
            </a:r>
            <a:endParaRPr lang="en-GB" sz="2100" dirty="0">
              <a:cs typeface="Times New Roman" panose="02020603050405020304" pitchFamily="18" charset="0"/>
            </a:endParaRPr>
          </a:p>
          <a:p>
            <a:pPr marL="334963" indent="-334963" eaLnBrk="1" hangingPunct="1">
              <a:lnSpc>
                <a:spcPct val="86000"/>
              </a:lnSpc>
              <a:spcBef>
                <a:spcPts val="525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100" dirty="0">
                <a:cs typeface="Times New Roman" panose="02020603050405020304" pitchFamily="18" charset="0"/>
              </a:rPr>
              <a:t>for (expression) {block}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25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100" dirty="0">
                <a:cs typeface="Times New Roman" panose="02020603050405020304" pitchFamily="18" charset="0"/>
              </a:rPr>
              <a:t>foreach var (list) {block}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25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100" dirty="0">
                <a:cs typeface="Times New Roman" panose="02020603050405020304" pitchFamily="18" charset="0"/>
              </a:rPr>
              <a:t>switch (</a:t>
            </a:r>
            <a:r>
              <a:rPr lang="en-GB" sz="2100" i="1" dirty="0">
                <a:cs typeface="Times New Roman" panose="02020603050405020304" pitchFamily="18" charset="0"/>
              </a:rPr>
              <a:t>variable</a:t>
            </a:r>
            <a:r>
              <a:rPr lang="en-GB" sz="2100" dirty="0">
                <a:cs typeface="Times New Roman" panose="02020603050405020304" pitchFamily="18" charset="0"/>
              </a:rPr>
              <a:t>)  //variable can be int or string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475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900" dirty="0">
                <a:cs typeface="Times New Roman" panose="02020603050405020304" pitchFamily="18" charset="0"/>
              </a:rPr>
              <a:t>case 0: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475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900" dirty="0">
                <a:cs typeface="Times New Roman" panose="02020603050405020304" pitchFamily="18" charset="0"/>
              </a:rPr>
              <a:t>	// do something;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475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900" dirty="0">
                <a:cs typeface="Times New Roman" panose="02020603050405020304" pitchFamily="18" charset="0"/>
              </a:rPr>
              <a:t>	break;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475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900" dirty="0">
                <a:cs typeface="Times New Roman" panose="02020603050405020304" pitchFamily="18" charset="0"/>
              </a:rPr>
              <a:t>case 1: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475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900" dirty="0">
                <a:cs typeface="Times New Roman" panose="02020603050405020304" pitchFamily="18" charset="0"/>
              </a:rPr>
              <a:t>	// do something else;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475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900" dirty="0">
                <a:cs typeface="Times New Roman" panose="02020603050405020304" pitchFamily="18" charset="0"/>
              </a:rPr>
              <a:t>	break;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25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100" dirty="0">
                <a:cs typeface="Times New Roman" panose="02020603050405020304" pitchFamily="18" charset="0"/>
              </a:rPr>
              <a:t>break;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25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100" dirty="0">
                <a:cs typeface="Times New Roman" panose="02020603050405020304" pitchFamily="18" charset="0"/>
              </a:rPr>
              <a:t>continue;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25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100" dirty="0">
                <a:cs typeface="Times New Roman" panose="02020603050405020304" pitchFamily="18" charset="0"/>
              </a:rPr>
              <a:t>return;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25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1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anose="02020603050405020304" pitchFamily="18" charset="0"/>
              </a:rPr>
              <a:t>Kondisi if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1493838"/>
            <a:ext cx="435451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err="1">
                <a:cs typeface="Times New Roman" panose="02020603050405020304" pitchFamily="18" charset="0"/>
              </a:rPr>
              <a:t>Kondisi</a:t>
            </a:r>
            <a:r>
              <a:rPr lang="en-GB" dirty="0">
                <a:cs typeface="Times New Roman" panose="02020603050405020304" pitchFamily="18" charset="0"/>
              </a:rPr>
              <a:t> if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>
          <a:xfrm>
            <a:off x="1979712" y="1124744"/>
            <a:ext cx="7924800" cy="5583238"/>
          </a:xfrm>
        </p:spPr>
        <p:txBody>
          <a:bodyPr lIns="90000" tIns="46800" rIns="90000" bIns="46800">
            <a:normAutofit fontScale="92500" lnSpcReduction="20000"/>
          </a:bodyPr>
          <a:lstStyle/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&lt;?php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 if(condition)</a:t>
            </a:r>
            <a:r>
              <a:rPr lang="ar-SA" sz="2400" dirty="0">
                <a:cs typeface="Times New Roman" panose="02020603050405020304" pitchFamily="18" charset="0"/>
              </a:rPr>
              <a:t>‏</a:t>
            </a:r>
            <a:endParaRPr lang="en-GB" sz="24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 {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     // Blok Statement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?&gt;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 err="1">
                <a:cs typeface="Times New Roman" panose="02020603050405020304" pitchFamily="18" charset="0"/>
              </a:rPr>
              <a:t>Contoh</a:t>
            </a:r>
            <a:r>
              <a:rPr lang="en-GB" sz="2400" dirty="0">
                <a:cs typeface="Times New Roman" panose="02020603050405020304" pitchFamily="18" charset="0"/>
              </a:rPr>
              <a:t> :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&lt;?php</a:t>
            </a:r>
          </a:p>
          <a:p>
            <a:pPr eaLnBrk="1" hangingPunct="1">
              <a:lnSpc>
                <a:spcPct val="115000"/>
              </a:lnSpc>
              <a:spcBef>
                <a:spcPts val="65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if (!empty($</a:t>
            </a:r>
            <a:r>
              <a:rPr lang="en-GB" sz="2400" dirty="0" err="1">
                <a:cs typeface="Times New Roman" panose="02020603050405020304" pitchFamily="18" charset="0"/>
              </a:rPr>
              <a:t>nama</a:t>
            </a:r>
            <a:r>
              <a:rPr lang="en-GB" sz="2400" dirty="0">
                <a:cs typeface="Times New Roman" panose="02020603050405020304" pitchFamily="18" charset="0"/>
              </a:rPr>
              <a:t>))</a:t>
            </a:r>
            <a:r>
              <a:rPr lang="ar-SA" sz="2400" dirty="0">
                <a:cs typeface="Times New Roman" panose="02020603050405020304" pitchFamily="18" charset="0"/>
              </a:rPr>
              <a:t>‏</a:t>
            </a:r>
            <a:endParaRPr lang="en-GB" sz="24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65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115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echo 'Nama ' . $</a:t>
            </a:r>
            <a:r>
              <a:rPr lang="en-GB" sz="2400" dirty="0" err="1">
                <a:cs typeface="Times New Roman" panose="02020603050405020304" pitchFamily="18" charset="0"/>
              </a:rPr>
              <a:t>nama</a:t>
            </a:r>
            <a:r>
              <a:rPr lang="en-GB" sz="2400" dirty="0"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15000"/>
              </a:lnSpc>
              <a:spcBef>
                <a:spcPts val="65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15000"/>
              </a:lnSpc>
              <a:spcBef>
                <a:spcPts val="65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?&gt;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anose="02020603050405020304" pitchFamily="18" charset="0"/>
              </a:rPr>
              <a:t>Kondisi elseif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1638300"/>
            <a:ext cx="6450013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anose="02020603050405020304" pitchFamily="18" charset="0"/>
              </a:rPr>
              <a:t>Kondisi elseif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1403648" y="1844824"/>
            <a:ext cx="7924800" cy="3836987"/>
          </a:xfrm>
        </p:spPr>
        <p:txBody>
          <a:bodyPr lIns="90000" tIns="46800" rIns="90000" bIns="46800">
            <a:normAutofit lnSpcReduction="10000"/>
          </a:bodyPr>
          <a:lstStyle/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4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&lt;?php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 if(condition)</a:t>
            </a:r>
            <a:r>
              <a:rPr lang="ar-SA" sz="2400" dirty="0">
                <a:cs typeface="Times New Roman" panose="02020603050405020304" pitchFamily="18" charset="0"/>
              </a:rPr>
              <a:t>‏</a:t>
            </a:r>
            <a:endParaRPr lang="en-GB" sz="24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 {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     // Blok </a:t>
            </a:r>
            <a:r>
              <a:rPr lang="en-GB" sz="2400" dirty="0" err="1">
                <a:cs typeface="Times New Roman" panose="02020603050405020304" pitchFamily="18" charset="0"/>
              </a:rPr>
              <a:t>Kondisi</a:t>
            </a:r>
            <a:r>
              <a:rPr lang="en-GB" sz="2400" dirty="0">
                <a:cs typeface="Times New Roman" panose="02020603050405020304" pitchFamily="18" charset="0"/>
              </a:rPr>
              <a:t> IF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 } else {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     // Blok </a:t>
            </a:r>
            <a:r>
              <a:rPr lang="en-GB" sz="2400" dirty="0" err="1">
                <a:cs typeface="Times New Roman" panose="02020603050405020304" pitchFamily="18" charset="0"/>
              </a:rPr>
              <a:t>Kondisi</a:t>
            </a:r>
            <a:r>
              <a:rPr lang="en-GB" sz="2400" dirty="0">
                <a:cs typeface="Times New Roman" panose="02020603050405020304" pitchFamily="18" charset="0"/>
              </a:rPr>
              <a:t> ELSE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?&gt;</a:t>
            </a:r>
          </a:p>
          <a:p>
            <a:pPr algn="ctr"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anose="02020603050405020304" pitchFamily="18" charset="0"/>
              </a:rPr>
              <a:t>Kondisi elseif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1403648" y="1772816"/>
            <a:ext cx="7924800" cy="3836987"/>
          </a:xfrm>
        </p:spPr>
        <p:txBody>
          <a:bodyPr lIns="90000" tIns="46800" rIns="90000" bIns="46800">
            <a:normAutofit lnSpcReduction="10000"/>
          </a:bodyPr>
          <a:lstStyle/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4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&lt;?php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 if(condition)</a:t>
            </a:r>
            <a:r>
              <a:rPr lang="ar-SA" sz="2400" dirty="0">
                <a:cs typeface="Times New Roman" panose="02020603050405020304" pitchFamily="18" charset="0"/>
              </a:rPr>
              <a:t>‏</a:t>
            </a:r>
            <a:endParaRPr lang="en-GB" sz="24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 {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     // Blok </a:t>
            </a:r>
            <a:r>
              <a:rPr lang="en-GB" sz="2400" dirty="0" err="1">
                <a:cs typeface="Times New Roman" panose="02020603050405020304" pitchFamily="18" charset="0"/>
              </a:rPr>
              <a:t>Kondisi</a:t>
            </a:r>
            <a:r>
              <a:rPr lang="en-GB" sz="2400" dirty="0">
                <a:cs typeface="Times New Roman" panose="02020603050405020304" pitchFamily="18" charset="0"/>
              </a:rPr>
              <a:t> IF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 } else {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     // Blok </a:t>
            </a:r>
            <a:r>
              <a:rPr lang="en-GB" sz="2400" dirty="0" err="1">
                <a:cs typeface="Times New Roman" panose="02020603050405020304" pitchFamily="18" charset="0"/>
              </a:rPr>
              <a:t>Kondisi</a:t>
            </a:r>
            <a:r>
              <a:rPr lang="en-GB" sz="2400" dirty="0">
                <a:cs typeface="Times New Roman" panose="02020603050405020304" pitchFamily="18" charset="0"/>
              </a:rPr>
              <a:t> ELSE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?&gt;</a:t>
            </a:r>
          </a:p>
          <a:p>
            <a:pPr algn="ctr"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204637" y="14725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Times New Roman" panose="02020603050405020304" pitchFamily="18" charset="0"/>
              </a:rPr>
              <a:t>Multi </a:t>
            </a:r>
            <a:r>
              <a:rPr lang="en-GB" dirty="0" err="1">
                <a:cs typeface="Times New Roman" panose="02020603050405020304" pitchFamily="18" charset="0"/>
              </a:rPr>
              <a:t>Kondisi</a:t>
            </a:r>
            <a:r>
              <a:rPr lang="en-GB" dirty="0">
                <a:cs typeface="Times New Roman" panose="02020603050405020304" pitchFamily="18" charset="0"/>
              </a:rPr>
              <a:t> elseif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821" y="1138131"/>
            <a:ext cx="6921500" cy="560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anose="02020603050405020304" pitchFamily="18" charset="0"/>
              </a:rPr>
              <a:t>Overview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3AEE824-B3B6-46F1-85CE-AA8D33EB3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233166"/>
              </p:ext>
            </p:extLst>
          </p:nvPr>
        </p:nvGraphicFramePr>
        <p:xfrm>
          <a:off x="533400" y="1600200"/>
          <a:ext cx="79248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CF04A3-EEE4-439F-9215-D38A3B4E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E71A2-8BD0-41A2-B58D-281F4BD3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z="2800" dirty="0"/>
              <a:t>$keterangan = ($nilai &gt;= 60 ) ? 'Lulus' : 'Gagal';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64217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anose="02020603050405020304" pitchFamily="18" charset="0"/>
              </a:rPr>
              <a:t>Multi Kondisi elseif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1202567" y="1193800"/>
            <a:ext cx="7924800" cy="5359400"/>
          </a:xfrm>
        </p:spPr>
        <p:txBody>
          <a:bodyPr lIns="90000" tIns="46800" rIns="90000" bIns="46800">
            <a:normAutofit fontScale="92500" lnSpcReduction="10000"/>
          </a:bodyPr>
          <a:lstStyle/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4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&lt;?php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 if(condition 1)</a:t>
            </a:r>
            <a:r>
              <a:rPr lang="ar-SA" sz="2400" dirty="0">
                <a:cs typeface="Times New Roman" panose="02020603050405020304" pitchFamily="18" charset="0"/>
              </a:rPr>
              <a:t>‏</a:t>
            </a:r>
            <a:endParaRPr lang="en-GB" sz="24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 {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     // Blok </a:t>
            </a:r>
            <a:r>
              <a:rPr lang="en-GB" sz="2400" dirty="0" err="1">
                <a:cs typeface="Times New Roman" panose="02020603050405020304" pitchFamily="18" charset="0"/>
              </a:rPr>
              <a:t>Kondisi</a:t>
            </a:r>
            <a:r>
              <a:rPr lang="en-GB" sz="2400" dirty="0">
                <a:cs typeface="Times New Roman" panose="02020603050405020304" pitchFamily="18" charset="0"/>
              </a:rPr>
              <a:t> IF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 } elseif (condition 2) {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     // Blok </a:t>
            </a:r>
            <a:r>
              <a:rPr lang="en-GB" sz="2400" dirty="0" err="1">
                <a:cs typeface="Times New Roman" panose="02020603050405020304" pitchFamily="18" charset="0"/>
              </a:rPr>
              <a:t>Kondisi</a:t>
            </a:r>
            <a:r>
              <a:rPr lang="en-GB" sz="2400" dirty="0">
                <a:cs typeface="Times New Roman" panose="02020603050405020304" pitchFamily="18" charset="0"/>
              </a:rPr>
              <a:t> ELSEIF 1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 } elseif (condition 3) {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     // Blok </a:t>
            </a:r>
            <a:r>
              <a:rPr lang="en-GB" sz="2400" dirty="0" err="1">
                <a:cs typeface="Times New Roman" panose="02020603050405020304" pitchFamily="18" charset="0"/>
              </a:rPr>
              <a:t>Kondisi</a:t>
            </a:r>
            <a:r>
              <a:rPr lang="en-GB" sz="2400" dirty="0">
                <a:cs typeface="Times New Roman" panose="02020603050405020304" pitchFamily="18" charset="0"/>
              </a:rPr>
              <a:t> ELSEIF 2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 } else {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     // Blok </a:t>
            </a:r>
            <a:r>
              <a:rPr lang="en-GB" sz="2400" dirty="0" err="1">
                <a:cs typeface="Times New Roman" panose="02020603050405020304" pitchFamily="18" charset="0"/>
              </a:rPr>
              <a:t>Kondisi</a:t>
            </a:r>
            <a:r>
              <a:rPr lang="en-GB" sz="2400" dirty="0">
                <a:cs typeface="Times New Roman" panose="02020603050405020304" pitchFamily="18" charset="0"/>
              </a:rPr>
              <a:t> ELSE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?&gt;</a:t>
            </a:r>
          </a:p>
          <a:p>
            <a:pPr algn="ctr"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899592" y="116632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Times New Roman" panose="02020603050405020304" pitchFamily="18" charset="0"/>
              </a:rPr>
              <a:t>Switch </a:t>
            </a:r>
            <a:r>
              <a:rPr lang="en-GB" dirty="0" err="1">
                <a:cs typeface="Times New Roman" panose="02020603050405020304" pitchFamily="18" charset="0"/>
              </a:rPr>
              <a:t>Conditonal</a:t>
            </a:r>
            <a:endParaRPr lang="en-GB" dirty="0">
              <a:cs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1979712" y="908720"/>
            <a:ext cx="7924800" cy="6486525"/>
          </a:xfrm>
        </p:spPr>
        <p:txBody>
          <a:bodyPr lIns="90000" tIns="46800" rIns="90000" bIns="46800"/>
          <a:lstStyle/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4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200" dirty="0">
                <a:cs typeface="Times New Roman" panose="02020603050405020304" pitchFamily="18" charset="0"/>
              </a:rPr>
              <a:t>switch (  $var ) 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200" dirty="0"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200" dirty="0">
                <a:cs typeface="Times New Roman" panose="02020603050405020304" pitchFamily="18" charset="0"/>
              </a:rPr>
              <a:t>      case  'value-1' :</a:t>
            </a:r>
          </a:p>
          <a:p>
            <a:pPr eaLnBrk="1" hangingPunct="1"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200" dirty="0">
                <a:cs typeface="Times New Roman" panose="02020603050405020304" pitchFamily="18" charset="0"/>
              </a:rPr>
              <a:t>      statement/</a:t>
            </a:r>
            <a:r>
              <a:rPr lang="en-GB" sz="2200" dirty="0" err="1">
                <a:cs typeface="Times New Roman" panose="02020603050405020304" pitchFamily="18" charset="0"/>
              </a:rPr>
              <a:t>blok</a:t>
            </a:r>
            <a:r>
              <a:rPr lang="en-GB" sz="2200" dirty="0">
                <a:cs typeface="Times New Roman" panose="02020603050405020304" pitchFamily="18" charset="0"/>
              </a:rPr>
              <a:t> statement ;</a:t>
            </a:r>
          </a:p>
          <a:p>
            <a:pPr eaLnBrk="1" hangingPunct="1"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200" dirty="0">
                <a:cs typeface="Times New Roman" panose="02020603050405020304" pitchFamily="18" charset="0"/>
              </a:rPr>
              <a:t>      break;</a:t>
            </a:r>
          </a:p>
          <a:p>
            <a:pPr eaLnBrk="1" hangingPunct="1">
              <a:spcBef>
                <a:spcPts val="65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200" dirty="0">
                <a:cs typeface="Times New Roman" panose="02020603050405020304" pitchFamily="18" charset="0"/>
              </a:rPr>
              <a:t>case  'value-2' :</a:t>
            </a:r>
          </a:p>
          <a:p>
            <a:pPr eaLnBrk="1" hangingPunct="1">
              <a:spcBef>
                <a:spcPts val="65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200" dirty="0">
                <a:cs typeface="Times New Roman" panose="02020603050405020304" pitchFamily="18" charset="0"/>
              </a:rPr>
              <a:t>            statement/</a:t>
            </a:r>
            <a:r>
              <a:rPr lang="en-GB" sz="2200" dirty="0" err="1">
                <a:cs typeface="Times New Roman" panose="02020603050405020304" pitchFamily="18" charset="0"/>
              </a:rPr>
              <a:t>blok</a:t>
            </a:r>
            <a:r>
              <a:rPr lang="en-GB" sz="2200" dirty="0">
                <a:cs typeface="Times New Roman" panose="02020603050405020304" pitchFamily="18" charset="0"/>
              </a:rPr>
              <a:t> statement ;</a:t>
            </a:r>
          </a:p>
          <a:p>
            <a:pPr eaLnBrk="1" hangingPunct="1"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200" dirty="0">
                <a:cs typeface="Times New Roman" panose="02020603050405020304" pitchFamily="18" charset="0"/>
              </a:rPr>
              <a:t>      break;</a:t>
            </a:r>
          </a:p>
          <a:p>
            <a:pPr eaLnBrk="1" hangingPunct="1"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200" dirty="0">
                <a:cs typeface="Times New Roman" panose="02020603050405020304" pitchFamily="18" charset="0"/>
              </a:rPr>
              <a:t>--</a:t>
            </a:r>
          </a:p>
          <a:p>
            <a:pPr eaLnBrk="1" hangingPunct="1">
              <a:spcBef>
                <a:spcPts val="65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200" dirty="0">
                <a:cs typeface="Times New Roman" panose="02020603050405020304" pitchFamily="18" charset="0"/>
              </a:rPr>
              <a:t>default :</a:t>
            </a:r>
          </a:p>
          <a:p>
            <a:pPr eaLnBrk="1" hangingPunct="1"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200" dirty="0">
                <a:cs typeface="Times New Roman" panose="02020603050405020304" pitchFamily="18" charset="0"/>
              </a:rPr>
              <a:t>      statement/</a:t>
            </a:r>
            <a:r>
              <a:rPr lang="en-GB" sz="2200" dirty="0" err="1">
                <a:cs typeface="Times New Roman" panose="02020603050405020304" pitchFamily="18" charset="0"/>
              </a:rPr>
              <a:t>blok</a:t>
            </a:r>
            <a:r>
              <a:rPr lang="en-GB" sz="2200" dirty="0">
                <a:cs typeface="Times New Roman" panose="02020603050405020304" pitchFamily="18" charset="0"/>
              </a:rPr>
              <a:t> statement;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200" dirty="0"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200" dirty="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2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anose="02020603050405020304" pitchFamily="18" charset="0"/>
              </a:rPr>
              <a:t>Switch Conditonal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>
          <a:xfrm>
            <a:off x="2051720" y="1416643"/>
            <a:ext cx="7924800" cy="6105525"/>
          </a:xfrm>
        </p:spPr>
        <p:txBody>
          <a:bodyPr lIns="90000" tIns="46800" rIns="90000" bIns="46800"/>
          <a:lstStyle/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200" dirty="0">
                <a:cs typeface="Times New Roman" panose="02020603050405020304" pitchFamily="18" charset="0"/>
              </a:rPr>
              <a:t>switch (  $grade ) 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200" dirty="0"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200" dirty="0">
                <a:cs typeface="Times New Roman" panose="02020603050405020304" pitchFamily="18" charset="0"/>
              </a:rPr>
              <a:t>      case  'E' :</a:t>
            </a:r>
          </a:p>
          <a:p>
            <a:pPr eaLnBrk="1" hangingPunct="1"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200" dirty="0">
                <a:cs typeface="Times New Roman" panose="02020603050405020304" pitchFamily="18" charset="0"/>
              </a:rPr>
              <a:t>      $</a:t>
            </a:r>
            <a:r>
              <a:rPr lang="en-GB" sz="2200" dirty="0" err="1">
                <a:cs typeface="Times New Roman" panose="02020603050405020304" pitchFamily="18" charset="0"/>
              </a:rPr>
              <a:t>predikat</a:t>
            </a:r>
            <a:r>
              <a:rPr lang="en-GB" sz="2200" dirty="0">
                <a:cs typeface="Times New Roman" panose="02020603050405020304" pitchFamily="18" charset="0"/>
              </a:rPr>
              <a:t> = 'SANGAT KURANG';</a:t>
            </a:r>
          </a:p>
          <a:p>
            <a:pPr eaLnBrk="1" hangingPunct="1"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200" dirty="0">
                <a:cs typeface="Times New Roman" panose="02020603050405020304" pitchFamily="18" charset="0"/>
              </a:rPr>
              <a:t>      break;</a:t>
            </a:r>
          </a:p>
          <a:p>
            <a:pPr eaLnBrk="1" hangingPunct="1">
              <a:spcBef>
                <a:spcPts val="65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200" dirty="0">
                <a:cs typeface="Times New Roman" panose="02020603050405020304" pitchFamily="18" charset="0"/>
              </a:rPr>
              <a:t>case  'D' :</a:t>
            </a:r>
          </a:p>
          <a:p>
            <a:pPr eaLnBrk="1" hangingPunct="1">
              <a:spcBef>
                <a:spcPts val="65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200" dirty="0">
                <a:cs typeface="Times New Roman" panose="02020603050405020304" pitchFamily="18" charset="0"/>
              </a:rPr>
              <a:t>            $</a:t>
            </a:r>
            <a:r>
              <a:rPr lang="en-GB" sz="2200" dirty="0" err="1">
                <a:cs typeface="Times New Roman" panose="02020603050405020304" pitchFamily="18" charset="0"/>
              </a:rPr>
              <a:t>predikat</a:t>
            </a:r>
            <a:r>
              <a:rPr lang="en-GB" sz="2200" dirty="0">
                <a:cs typeface="Times New Roman" panose="02020603050405020304" pitchFamily="18" charset="0"/>
              </a:rPr>
              <a:t> = 'KURANG';</a:t>
            </a:r>
          </a:p>
          <a:p>
            <a:pPr eaLnBrk="1" hangingPunct="1"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200" dirty="0">
                <a:cs typeface="Times New Roman" panose="02020603050405020304" pitchFamily="18" charset="0"/>
              </a:rPr>
              <a:t>      break;</a:t>
            </a:r>
          </a:p>
          <a:p>
            <a:pPr eaLnBrk="1" hangingPunct="1"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200" dirty="0">
                <a:cs typeface="Times New Roman" panose="02020603050405020304" pitchFamily="18" charset="0"/>
              </a:rPr>
              <a:t>--</a:t>
            </a:r>
          </a:p>
          <a:p>
            <a:pPr eaLnBrk="1" hangingPunct="1">
              <a:spcBef>
                <a:spcPts val="65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200" dirty="0">
                <a:cs typeface="Times New Roman" panose="02020603050405020304" pitchFamily="18" charset="0"/>
              </a:rPr>
              <a:t>default :</a:t>
            </a:r>
          </a:p>
          <a:p>
            <a:pPr eaLnBrk="1" hangingPunct="1"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200" dirty="0">
                <a:cs typeface="Times New Roman" panose="02020603050405020304" pitchFamily="18" charset="0"/>
              </a:rPr>
              <a:t>      $</a:t>
            </a:r>
            <a:r>
              <a:rPr lang="en-GB" sz="2200" dirty="0" err="1">
                <a:cs typeface="Times New Roman" panose="02020603050405020304" pitchFamily="18" charset="0"/>
              </a:rPr>
              <a:t>predikat</a:t>
            </a:r>
            <a:r>
              <a:rPr lang="en-GB" sz="2200" dirty="0">
                <a:cs typeface="Times New Roman" panose="02020603050405020304" pitchFamily="18" charset="0"/>
              </a:rPr>
              <a:t> = 'TIDAK ADA';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200" dirty="0"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200" dirty="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2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anose="02020603050405020304" pitchFamily="18" charset="0"/>
              </a:rPr>
              <a:t>Looping: For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>
          <a:xfrm>
            <a:off x="1979712" y="1143000"/>
            <a:ext cx="8610600" cy="5359400"/>
          </a:xfrm>
        </p:spPr>
        <p:txBody>
          <a:bodyPr lIns="90000" tIns="46800" rIns="90000" bIns="46800">
            <a:normAutofit fontScale="92500" lnSpcReduction="10000"/>
          </a:bodyPr>
          <a:lstStyle/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for  (expr1 ; expr2 ; expr3)</a:t>
            </a:r>
            <a:r>
              <a:rPr lang="ar-SA" sz="2400" dirty="0">
                <a:cs typeface="Times New Roman" panose="02020603050405020304" pitchFamily="18" charset="0"/>
              </a:rPr>
              <a:t>‏</a:t>
            </a:r>
            <a:endParaRPr lang="en-GB" sz="24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</a:t>
            </a:r>
            <a:r>
              <a:rPr lang="en-GB" sz="2400" dirty="0" err="1">
                <a:cs typeface="Times New Roman" panose="02020603050405020304" pitchFamily="18" charset="0"/>
              </a:rPr>
              <a:t>blok</a:t>
            </a:r>
            <a:r>
              <a:rPr lang="en-GB" sz="2400" dirty="0">
                <a:cs typeface="Times New Roman" panose="02020603050405020304" pitchFamily="18" charset="0"/>
              </a:rPr>
              <a:t> statement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4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4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// </a:t>
            </a:r>
            <a:r>
              <a:rPr lang="en-GB" sz="2400" dirty="0" err="1">
                <a:cs typeface="Times New Roman" panose="02020603050405020304" pitchFamily="18" charset="0"/>
              </a:rPr>
              <a:t>Contoh</a:t>
            </a:r>
            <a:r>
              <a:rPr lang="en-GB" sz="2400" dirty="0">
                <a:cs typeface="Times New Roman" panose="02020603050405020304" pitchFamily="18" charset="0"/>
              </a:rPr>
              <a:t> : </a:t>
            </a:r>
            <a:r>
              <a:rPr lang="en-GB" sz="2400" dirty="0" err="1">
                <a:cs typeface="Times New Roman" panose="02020603050405020304" pitchFamily="18" charset="0"/>
              </a:rPr>
              <a:t>cetak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cs typeface="Times New Roman" panose="02020603050405020304" pitchFamily="18" charset="0"/>
              </a:rPr>
              <a:t>bilangan</a:t>
            </a:r>
            <a:r>
              <a:rPr lang="en-GB" sz="2400" dirty="0">
                <a:cs typeface="Times New Roman" panose="02020603050405020304" pitchFamily="18" charset="0"/>
              </a:rPr>
              <a:t> 1 s/d 30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4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for ( $x = 1 ; $x &lt;= 30 ; $x++)</a:t>
            </a:r>
            <a:r>
              <a:rPr lang="ar-SA" sz="2400" dirty="0">
                <a:cs typeface="Times New Roman" panose="02020603050405020304" pitchFamily="18" charset="0"/>
              </a:rPr>
              <a:t>‏</a:t>
            </a:r>
            <a:endParaRPr lang="en-GB" sz="24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echo '&lt;</a:t>
            </a:r>
            <a:r>
              <a:rPr lang="en-GB" sz="2400" dirty="0" err="1">
                <a:cs typeface="Times New Roman" panose="02020603050405020304" pitchFamily="18" charset="0"/>
              </a:rPr>
              <a:t>br</a:t>
            </a:r>
            <a:r>
              <a:rPr lang="en-GB" sz="2400" dirty="0">
                <a:cs typeface="Times New Roman" panose="02020603050405020304" pitchFamily="18" charset="0"/>
              </a:rPr>
              <a:t>&gt;</a:t>
            </a:r>
            <a:r>
              <a:rPr lang="en-GB" sz="2400" dirty="0" err="1">
                <a:cs typeface="Times New Roman" panose="02020603050405020304" pitchFamily="18" charset="0"/>
              </a:rPr>
              <a:t>Bilangan</a:t>
            </a:r>
            <a:r>
              <a:rPr lang="en-GB" sz="2400" dirty="0">
                <a:cs typeface="Times New Roman" panose="02020603050405020304" pitchFamily="18" charset="0"/>
              </a:rPr>
              <a:t> : '.$x;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echo '&lt;</a:t>
            </a:r>
            <a:r>
              <a:rPr lang="en-GB" sz="2400" dirty="0" err="1">
                <a:cs typeface="Times New Roman" panose="02020603050405020304" pitchFamily="18" charset="0"/>
              </a:rPr>
              <a:t>br</a:t>
            </a:r>
            <a:r>
              <a:rPr lang="en-GB" sz="2400" dirty="0">
                <a:cs typeface="Times New Roman" panose="02020603050405020304" pitchFamily="18" charset="0"/>
              </a:rPr>
              <a:t>&gt;</a:t>
            </a:r>
            <a:r>
              <a:rPr lang="en-GB" sz="2400" dirty="0" err="1">
                <a:cs typeface="Times New Roman" panose="02020603050405020304" pitchFamily="18" charset="0"/>
              </a:rPr>
              <a:t>Selesai</a:t>
            </a:r>
            <a:r>
              <a:rPr lang="en-GB" sz="2400" dirty="0">
                <a:cs typeface="Times New Roman" panose="02020603050405020304" pitchFamily="18" charset="0"/>
              </a:rPr>
              <a:t>';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anose="02020603050405020304" pitchFamily="18" charset="0"/>
              </a:rPr>
              <a:t>Looping: While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>
          <a:xfrm>
            <a:off x="1907704" y="1170139"/>
            <a:ext cx="8610600" cy="5359400"/>
          </a:xfrm>
        </p:spPr>
        <p:txBody>
          <a:bodyPr lIns="90000" tIns="46800" rIns="90000" bIns="46800">
            <a:normAutofit fontScale="92500" lnSpcReduction="20000"/>
          </a:bodyPr>
          <a:lstStyle/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while  (condition)</a:t>
            </a:r>
            <a:r>
              <a:rPr lang="ar-SA" sz="2400" dirty="0">
                <a:cs typeface="Times New Roman" panose="02020603050405020304" pitchFamily="18" charset="0"/>
              </a:rPr>
              <a:t>‏</a:t>
            </a:r>
            <a:endParaRPr lang="en-GB" sz="24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</a:t>
            </a:r>
            <a:r>
              <a:rPr lang="en-GB" sz="2400" dirty="0" err="1">
                <a:cs typeface="Times New Roman" panose="02020603050405020304" pitchFamily="18" charset="0"/>
              </a:rPr>
              <a:t>blok</a:t>
            </a:r>
            <a:r>
              <a:rPr lang="en-GB" sz="2400" dirty="0">
                <a:cs typeface="Times New Roman" panose="02020603050405020304" pitchFamily="18" charset="0"/>
              </a:rPr>
              <a:t> statement // </a:t>
            </a:r>
            <a:r>
              <a:rPr lang="en-GB" sz="2400" dirty="0" err="1">
                <a:cs typeface="Times New Roman" panose="02020603050405020304" pitchFamily="18" charset="0"/>
              </a:rPr>
              <a:t>akan</a:t>
            </a:r>
            <a:r>
              <a:rPr lang="en-GB" sz="2400" dirty="0">
                <a:cs typeface="Times New Roman" panose="02020603050405020304" pitchFamily="18" charset="0"/>
              </a:rPr>
              <a:t> di </a:t>
            </a:r>
            <a:r>
              <a:rPr lang="en-GB" sz="2400" dirty="0" err="1">
                <a:cs typeface="Times New Roman" panose="02020603050405020304" pitchFamily="18" charset="0"/>
              </a:rPr>
              <a:t>eksekusi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cs typeface="Times New Roman" panose="02020603050405020304" pitchFamily="18" charset="0"/>
              </a:rPr>
              <a:t>selama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cs typeface="Times New Roman" panose="02020603050405020304" pitchFamily="18" charset="0"/>
              </a:rPr>
              <a:t>kondisi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cs typeface="Times New Roman" panose="02020603050405020304" pitchFamily="18" charset="0"/>
              </a:rPr>
              <a:t>benar</a:t>
            </a:r>
            <a:endParaRPr lang="en-GB" sz="24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4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// </a:t>
            </a:r>
            <a:r>
              <a:rPr lang="en-GB" sz="2400" dirty="0" err="1">
                <a:cs typeface="Times New Roman" panose="02020603050405020304" pitchFamily="18" charset="0"/>
              </a:rPr>
              <a:t>Contoh</a:t>
            </a:r>
            <a:r>
              <a:rPr lang="en-GB" sz="2400" dirty="0">
                <a:cs typeface="Times New Roman" panose="02020603050405020304" pitchFamily="18" charset="0"/>
              </a:rPr>
              <a:t> : </a:t>
            </a:r>
            <a:r>
              <a:rPr lang="en-GB" sz="2400" dirty="0" err="1">
                <a:cs typeface="Times New Roman" panose="02020603050405020304" pitchFamily="18" charset="0"/>
              </a:rPr>
              <a:t>cetak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cs typeface="Times New Roman" panose="02020603050405020304" pitchFamily="18" charset="0"/>
              </a:rPr>
              <a:t>bilangan</a:t>
            </a:r>
            <a:r>
              <a:rPr lang="en-GB" sz="2400" dirty="0">
                <a:cs typeface="Times New Roman" panose="02020603050405020304" pitchFamily="18" charset="0"/>
              </a:rPr>
              <a:t> 1 s/d 20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4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$x = 0;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while( $x &lt;= 20)</a:t>
            </a:r>
            <a:r>
              <a:rPr lang="ar-SA" sz="2400" dirty="0">
                <a:cs typeface="Times New Roman" panose="02020603050405020304" pitchFamily="18" charset="0"/>
              </a:rPr>
              <a:t>‏</a:t>
            </a:r>
            <a:endParaRPr lang="en-GB" sz="24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$x++ ; // </a:t>
            </a:r>
            <a:r>
              <a:rPr lang="en-GB" sz="2400" dirty="0" err="1">
                <a:cs typeface="Times New Roman" panose="02020603050405020304" pitchFamily="18" charset="0"/>
              </a:rPr>
              <a:t>sama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cs typeface="Times New Roman" panose="02020603050405020304" pitchFamily="18" charset="0"/>
              </a:rPr>
              <a:t>dengan</a:t>
            </a:r>
            <a:r>
              <a:rPr lang="en-GB" sz="2400" dirty="0">
                <a:cs typeface="Times New Roman" panose="02020603050405020304" pitchFamily="18" charset="0"/>
              </a:rPr>
              <a:t> $x = $x + 1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echo '&lt;</a:t>
            </a:r>
            <a:r>
              <a:rPr lang="en-GB" sz="2400" dirty="0" err="1">
                <a:cs typeface="Times New Roman" panose="02020603050405020304" pitchFamily="18" charset="0"/>
              </a:rPr>
              <a:t>br</a:t>
            </a:r>
            <a:r>
              <a:rPr lang="en-GB" sz="2400" dirty="0">
                <a:cs typeface="Times New Roman" panose="02020603050405020304" pitchFamily="18" charset="0"/>
              </a:rPr>
              <a:t>&gt;</a:t>
            </a:r>
            <a:r>
              <a:rPr lang="en-GB" sz="2400" dirty="0" err="1">
                <a:cs typeface="Times New Roman" panose="02020603050405020304" pitchFamily="18" charset="0"/>
              </a:rPr>
              <a:t>Bilangan</a:t>
            </a:r>
            <a:r>
              <a:rPr lang="en-GB" sz="2400" dirty="0">
                <a:cs typeface="Times New Roman" panose="02020603050405020304" pitchFamily="18" charset="0"/>
              </a:rPr>
              <a:t> : '.$x;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86000"/>
              </a:lnSpc>
              <a:spcBef>
                <a:spcPts val="5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echo '&lt;</a:t>
            </a:r>
            <a:r>
              <a:rPr lang="en-GB" sz="2400" dirty="0" err="1">
                <a:cs typeface="Times New Roman" panose="02020603050405020304" pitchFamily="18" charset="0"/>
              </a:rPr>
              <a:t>br</a:t>
            </a:r>
            <a:r>
              <a:rPr lang="en-GB" sz="2400" dirty="0">
                <a:cs typeface="Times New Roman" panose="02020603050405020304" pitchFamily="18" charset="0"/>
              </a:rPr>
              <a:t>&gt;</a:t>
            </a:r>
            <a:r>
              <a:rPr lang="en-GB" sz="2400" dirty="0" err="1">
                <a:cs typeface="Times New Roman" panose="02020603050405020304" pitchFamily="18" charset="0"/>
              </a:rPr>
              <a:t>Selesai</a:t>
            </a:r>
            <a:r>
              <a:rPr lang="en-GB" sz="2400" dirty="0">
                <a:cs typeface="Times New Roman" panose="02020603050405020304" pitchFamily="18" charset="0"/>
              </a:rPr>
              <a:t>';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anose="02020603050405020304" pitchFamily="18" charset="0"/>
              </a:rPr>
              <a:t>Break &amp; Continu</a:t>
            </a:r>
            <a:r>
              <a:rPr lang="id-ID">
                <a:cs typeface="Times New Roman" panose="02020603050405020304" pitchFamily="18" charset="0"/>
              </a:rPr>
              <a:t>e</a:t>
            </a:r>
            <a:endParaRPr lang="en-GB">
              <a:cs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>
          <a:xfrm>
            <a:off x="1547664" y="908720"/>
            <a:ext cx="8610600" cy="5673725"/>
          </a:xfrm>
        </p:spPr>
        <p:txBody>
          <a:bodyPr lIns="90000" tIns="46800" rIns="90000" bIns="46800">
            <a:normAutofit fontScale="85000" lnSpcReduction="20000"/>
          </a:bodyPr>
          <a:lstStyle/>
          <a:p>
            <a:pPr marL="334963" indent="-334963" eaLnBrk="1" hangingPunct="1">
              <a:lnSpc>
                <a:spcPct val="86000"/>
              </a:lnSpc>
              <a:spcBef>
                <a:spcPts val="525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Keyword break  : </a:t>
            </a:r>
            <a:r>
              <a:rPr lang="en-GB" sz="2400" dirty="0" err="1">
                <a:cs typeface="Times New Roman" panose="02020603050405020304" pitchFamily="18" charset="0"/>
              </a:rPr>
              <a:t>digunakan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cs typeface="Times New Roman" panose="02020603050405020304" pitchFamily="18" charset="0"/>
              </a:rPr>
              <a:t>untuk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cs typeface="Times New Roman" panose="02020603050405020304" pitchFamily="18" charset="0"/>
              </a:rPr>
              <a:t>keluar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cs typeface="Times New Roman" panose="02020603050405020304" pitchFamily="18" charset="0"/>
              </a:rPr>
              <a:t>dari</a:t>
            </a:r>
            <a:r>
              <a:rPr lang="en-GB" sz="2400" dirty="0">
                <a:cs typeface="Times New Roman" panose="02020603050405020304" pitchFamily="18" charset="0"/>
              </a:rPr>
              <a:t> looping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25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Keyword continue : </a:t>
            </a:r>
          </a:p>
          <a:p>
            <a:pPr marL="0" indent="0" eaLnBrk="1" hangingPunct="1">
              <a:lnSpc>
                <a:spcPct val="86000"/>
              </a:lnSpc>
              <a:spcBef>
                <a:spcPts val="525"/>
              </a:spcBef>
              <a:buClr>
                <a:srgbClr val="99CCFF"/>
              </a:buClr>
              <a:buSzPct val="11000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Times New Roman" panose="02020603050405020304" pitchFamily="18" charset="0"/>
              </a:rPr>
              <a:t>      </a:t>
            </a:r>
            <a:r>
              <a:rPr lang="en-GB" sz="2400" dirty="0" err="1">
                <a:cs typeface="Times New Roman" panose="02020603050405020304" pitchFamily="18" charset="0"/>
              </a:rPr>
              <a:t>digunakan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cs typeface="Times New Roman" panose="02020603050405020304" pitchFamily="18" charset="0"/>
              </a:rPr>
              <a:t>untuk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cs typeface="Times New Roman" panose="02020603050405020304" pitchFamily="18" charset="0"/>
              </a:rPr>
              <a:t>melanjutkan</a:t>
            </a:r>
            <a:r>
              <a:rPr lang="en-GB" sz="2400" dirty="0">
                <a:cs typeface="Times New Roman" panose="02020603050405020304" pitchFamily="18" charset="0"/>
              </a:rPr>
              <a:t> looping </a:t>
            </a:r>
            <a:r>
              <a:rPr lang="en-GB" sz="2400" dirty="0" err="1">
                <a:cs typeface="Times New Roman" panose="02020603050405020304" pitchFamily="18" charset="0"/>
              </a:rPr>
              <a:t>berikutnya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cs typeface="Times New Roman" panose="02020603050405020304" pitchFamily="18" charset="0"/>
              </a:rPr>
              <a:t>dengan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86000"/>
              </a:lnSpc>
              <a:spcBef>
                <a:spcPts val="525"/>
              </a:spcBef>
              <a:buClr>
                <a:srgbClr val="99CCFF"/>
              </a:buClr>
              <a:buSzPct val="11000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Times New Roman" panose="02020603050405020304" pitchFamily="18" charset="0"/>
              </a:rPr>
              <a:t>      </a:t>
            </a:r>
            <a:r>
              <a:rPr lang="en-GB" sz="2400" dirty="0" err="1">
                <a:cs typeface="Times New Roman" panose="02020603050405020304" pitchFamily="18" charset="0"/>
              </a:rPr>
              <a:t>mengabaikan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cs typeface="Times New Roman" panose="02020603050405020304" pitchFamily="18" charset="0"/>
              </a:rPr>
              <a:t>baris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cs typeface="Times New Roman" panose="02020603050405020304" pitchFamily="18" charset="0"/>
              </a:rPr>
              <a:t>dibawahnya</a:t>
            </a:r>
            <a:endParaRPr lang="en-GB" sz="2400" dirty="0">
              <a:cs typeface="Times New Roman" panose="02020603050405020304" pitchFamily="18" charset="0"/>
            </a:endParaRPr>
          </a:p>
          <a:p>
            <a:pPr marL="334963" indent="-334963" eaLnBrk="1" hangingPunct="1">
              <a:lnSpc>
                <a:spcPct val="86000"/>
              </a:lnSpc>
              <a:spcBef>
                <a:spcPts val="525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>
              <a:cs typeface="Times New Roman" panose="02020603050405020304" pitchFamily="18" charset="0"/>
            </a:endParaRPr>
          </a:p>
          <a:p>
            <a:pPr marL="334963" indent="-334963" eaLnBrk="1" hangingPunct="1">
              <a:lnSpc>
                <a:spcPct val="86000"/>
              </a:lnSpc>
              <a:spcBef>
                <a:spcPts val="525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// </a:t>
            </a:r>
            <a:r>
              <a:rPr lang="en-GB" sz="2400" dirty="0" err="1">
                <a:cs typeface="Times New Roman" panose="02020603050405020304" pitchFamily="18" charset="0"/>
              </a:rPr>
              <a:t>Contoh</a:t>
            </a:r>
            <a:r>
              <a:rPr lang="en-GB" sz="2400" dirty="0">
                <a:cs typeface="Times New Roman" panose="02020603050405020304" pitchFamily="18" charset="0"/>
              </a:rPr>
              <a:t> : </a:t>
            </a:r>
            <a:r>
              <a:rPr lang="en-GB" sz="2400" dirty="0" err="1">
                <a:cs typeface="Times New Roman" panose="02020603050405020304" pitchFamily="18" charset="0"/>
              </a:rPr>
              <a:t>cetak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cs typeface="Times New Roman" panose="02020603050405020304" pitchFamily="18" charset="0"/>
              </a:rPr>
              <a:t>bilangan</a:t>
            </a:r>
            <a:r>
              <a:rPr lang="en-GB" sz="2400" dirty="0">
                <a:cs typeface="Times New Roman" panose="02020603050405020304" pitchFamily="18" charset="0"/>
              </a:rPr>
              <a:t> 1 s/d  12, 14 s/d 17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25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>
              <a:cs typeface="Times New Roman" panose="02020603050405020304" pitchFamily="18" charset="0"/>
            </a:endParaRPr>
          </a:p>
          <a:p>
            <a:pPr marL="334963" indent="-334963" eaLnBrk="1" hangingPunct="1">
              <a:lnSpc>
                <a:spcPct val="86000"/>
              </a:lnSpc>
              <a:spcBef>
                <a:spcPts val="525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$x = 0;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25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while ( $x &lt;= 20)</a:t>
            </a:r>
            <a:r>
              <a:rPr lang="ar-SA" sz="2400" dirty="0">
                <a:cs typeface="Times New Roman" panose="02020603050405020304" pitchFamily="18" charset="0"/>
              </a:rPr>
              <a:t>‏</a:t>
            </a:r>
            <a:endParaRPr lang="en-GB" sz="2400" dirty="0">
              <a:cs typeface="Times New Roman" panose="02020603050405020304" pitchFamily="18" charset="0"/>
            </a:endParaRPr>
          </a:p>
          <a:p>
            <a:pPr marL="334963" indent="-334963" eaLnBrk="1" hangingPunct="1">
              <a:lnSpc>
                <a:spcPct val="86000"/>
              </a:lnSpc>
              <a:spcBef>
                <a:spcPts val="525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{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25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$x++;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25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if  ( $x == 13 ) continue;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25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echo '&lt;</a:t>
            </a:r>
            <a:r>
              <a:rPr lang="en-GB" sz="2400" dirty="0" err="1">
                <a:cs typeface="Times New Roman" panose="02020603050405020304" pitchFamily="18" charset="0"/>
              </a:rPr>
              <a:t>br</a:t>
            </a:r>
            <a:r>
              <a:rPr lang="en-GB" sz="2400" dirty="0">
                <a:cs typeface="Times New Roman" panose="02020603050405020304" pitchFamily="18" charset="0"/>
              </a:rPr>
              <a:t>&gt;</a:t>
            </a:r>
            <a:r>
              <a:rPr lang="en-GB" sz="2400" dirty="0" err="1">
                <a:cs typeface="Times New Roman" panose="02020603050405020304" pitchFamily="18" charset="0"/>
              </a:rPr>
              <a:t>Bilangan</a:t>
            </a:r>
            <a:r>
              <a:rPr lang="en-GB" sz="2400" dirty="0">
                <a:cs typeface="Times New Roman" panose="02020603050405020304" pitchFamily="18" charset="0"/>
              </a:rPr>
              <a:t> : '.$x;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25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if ( $x == 17 ) break;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25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}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25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cs typeface="Times New Roman" panose="02020603050405020304" pitchFamily="18" charset="0"/>
              </a:rPr>
              <a:t>   echo '&lt;</a:t>
            </a:r>
            <a:r>
              <a:rPr lang="en-GB" sz="2400" dirty="0" err="1">
                <a:cs typeface="Times New Roman" panose="02020603050405020304" pitchFamily="18" charset="0"/>
              </a:rPr>
              <a:t>br</a:t>
            </a:r>
            <a:r>
              <a:rPr lang="en-GB" sz="2400" dirty="0">
                <a:cs typeface="Times New Roman" panose="02020603050405020304" pitchFamily="18" charset="0"/>
              </a:rPr>
              <a:t>&gt;</a:t>
            </a:r>
            <a:r>
              <a:rPr lang="en-GB" sz="2400" dirty="0" err="1">
                <a:cs typeface="Times New Roman" panose="02020603050405020304" pitchFamily="18" charset="0"/>
              </a:rPr>
              <a:t>Selesai</a:t>
            </a:r>
            <a:r>
              <a:rPr lang="en-GB" sz="2400" dirty="0">
                <a:cs typeface="Times New Roman" panose="02020603050405020304" pitchFamily="18" charset="0"/>
              </a:rPr>
              <a:t>';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7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anose="02020603050405020304" pitchFamily="18" charset="0"/>
              </a:rPr>
              <a:t>PHP Functions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24800" cy="4572000"/>
          </a:xfrm>
        </p:spPr>
        <p:txBody>
          <a:bodyPr lIns="90000" tIns="46800" rIns="90000" bIns="46800"/>
          <a:lstStyle/>
          <a:p>
            <a:pPr marL="334963" indent="-334963" eaLnBrk="1" hangingPunct="1">
              <a:lnSpc>
                <a:spcPct val="107000"/>
              </a:lnSpc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Functions follow the same naming rules as variables.</a:t>
            </a:r>
          </a:p>
          <a:p>
            <a:pPr marL="334963" indent="-334963" eaLnBrk="1" hangingPunct="1">
              <a:lnSpc>
                <a:spcPct val="107000"/>
              </a:lnSpc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Any type can be returned.</a:t>
            </a:r>
          </a:p>
          <a:p>
            <a:pPr marL="334963" indent="-334963" eaLnBrk="1" hangingPunct="1">
              <a:lnSpc>
                <a:spcPct val="107000"/>
              </a:lnSpc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/>
          </a:p>
          <a:p>
            <a:pPr marL="334963" indent="-334963" eaLnBrk="1" hangingPunct="1">
              <a:lnSpc>
                <a:spcPct val="107000"/>
              </a:lnSpc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	function doSomething($arg1, $arg2) {</a:t>
            </a:r>
          </a:p>
          <a:p>
            <a:pPr marL="334963" indent="-334963" eaLnBrk="1" hangingPunct="1">
              <a:lnSpc>
                <a:spcPct val="107000"/>
              </a:lnSpc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		$result = $arg1 + $arg2;</a:t>
            </a:r>
          </a:p>
          <a:p>
            <a:pPr marL="334963" indent="-334963" eaLnBrk="1" hangingPunct="1">
              <a:lnSpc>
                <a:spcPct val="107000"/>
              </a:lnSpc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		return $result;</a:t>
            </a:r>
          </a:p>
          <a:p>
            <a:pPr marL="334963" indent="-334963" eaLnBrk="1" hangingPunct="1">
              <a:lnSpc>
                <a:spcPct val="107000"/>
              </a:lnSpc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	}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7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anose="02020603050405020304" pitchFamily="18" charset="0"/>
              </a:rPr>
              <a:t>PHP Internal Functions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24800" cy="4943475"/>
          </a:xfrm>
        </p:spPr>
        <p:txBody>
          <a:bodyPr lIns="90000" tIns="46800" rIns="90000" bIns="46800">
            <a:normAutofit fontScale="92500" lnSpcReduction="10000"/>
          </a:bodyPr>
          <a:lstStyle/>
          <a:p>
            <a:pPr marL="334963" indent="-334963" eaLnBrk="1" hangingPunct="1">
              <a:lnSpc>
                <a:spcPct val="97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PHP includes over 700 built-in functions, including those for…</a:t>
            </a:r>
          </a:p>
          <a:p>
            <a:pPr marL="735013" lvl="1" indent="-277813" eaLnBrk="1" hangingPunct="1">
              <a:lnSpc>
                <a:spcPct val="97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Web-server/platform specific</a:t>
            </a:r>
          </a:p>
          <a:p>
            <a:pPr marL="735013" lvl="1" indent="-277813" eaLnBrk="1" hangingPunct="1">
              <a:lnSpc>
                <a:spcPct val="97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Database &amp; Network</a:t>
            </a:r>
          </a:p>
          <a:p>
            <a:pPr marL="735013" lvl="1" indent="-277813" eaLnBrk="1" hangingPunct="1">
              <a:lnSpc>
                <a:spcPct val="97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XML</a:t>
            </a:r>
          </a:p>
          <a:p>
            <a:pPr marL="735013" lvl="1" indent="-277813" eaLnBrk="1" hangingPunct="1">
              <a:lnSpc>
                <a:spcPct val="97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Images &amp; PDF</a:t>
            </a:r>
          </a:p>
          <a:p>
            <a:pPr marL="735013" lvl="1" indent="-277813" eaLnBrk="1" hangingPunct="1">
              <a:lnSpc>
                <a:spcPct val="97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Filesystem</a:t>
            </a:r>
          </a:p>
          <a:p>
            <a:pPr marL="735013" lvl="1" indent="-277813" eaLnBrk="1" hangingPunct="1">
              <a:lnSpc>
                <a:spcPct val="97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Strings, Math, Mail</a:t>
            </a:r>
          </a:p>
          <a:p>
            <a:pPr marL="735013" lvl="1" indent="-277813" eaLnBrk="1" hangingPunct="1">
              <a:lnSpc>
                <a:spcPct val="97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Dates 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Some functions require certain PHP libraries to be included at compilation.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PHP Manual includes 187-part function reference.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242888"/>
            <a:ext cx="7924800" cy="1268412"/>
          </a:xfrm>
        </p:spPr>
        <p:txBody>
          <a:bodyPr lIns="90000" tIns="46800" rIns="90000" bIns="46800"/>
          <a:lstStyle/>
          <a:p>
            <a:pPr eaLnBrk="1" hangingPunct="1">
              <a:lnSpc>
                <a:spcPct val="7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anose="02020603050405020304" pitchFamily="18" charset="0"/>
              </a:rPr>
              <a:t>Some Useful String Functions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24800" cy="5103813"/>
          </a:xfrm>
        </p:spPr>
        <p:txBody>
          <a:bodyPr lIns="90000" tIns="46800" rIns="90000" bIns="46800">
            <a:normAutofit fontScale="92500" lnSpcReduction="10000"/>
          </a:bodyPr>
          <a:lstStyle/>
          <a:p>
            <a:pPr marL="334963" indent="-334963" eaLnBrk="1" hangingPunct="1">
              <a:lnSpc>
                <a:spcPct val="97000"/>
              </a:lnSpc>
              <a:spcBef>
                <a:spcPts val="6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addslashes(</a:t>
            </a:r>
            <a:r>
              <a:rPr lang="en-GB" sz="2400" i="1"/>
              <a:t>$string</a:t>
            </a:r>
            <a:r>
              <a:rPr lang="en-GB" sz="2400"/>
              <a:t>)</a:t>
            </a:r>
            <a:r>
              <a:rPr lang="ar-SA" sz="2400"/>
              <a:t>‏</a:t>
            </a:r>
            <a:endParaRPr lang="en-GB" sz="2400"/>
          </a:p>
          <a:p>
            <a:pPr marL="735013" lvl="1" indent="-277813" eaLnBrk="1" hangingPunct="1">
              <a:lnSpc>
                <a:spcPct val="97000"/>
              </a:lnSpc>
              <a:spcBef>
                <a:spcPts val="5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escapes strings with quotes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stripslashes(</a:t>
            </a:r>
            <a:r>
              <a:rPr lang="en-GB" sz="2400" i="1"/>
              <a:t>$string</a:t>
            </a:r>
            <a:r>
              <a:rPr lang="en-GB" sz="2400"/>
              <a:t>)</a:t>
            </a:r>
            <a:r>
              <a:rPr lang="ar-SA" sz="2400"/>
              <a:t>‏</a:t>
            </a:r>
            <a:endParaRPr lang="en-GB" sz="2400"/>
          </a:p>
          <a:p>
            <a:pPr marL="735013" lvl="1" indent="-277813" eaLnBrk="1" hangingPunct="1">
              <a:lnSpc>
                <a:spcPct val="97000"/>
              </a:lnSpc>
              <a:spcBef>
                <a:spcPts val="5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removes slashes added by addslashes( );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explode($</a:t>
            </a:r>
            <a:r>
              <a:rPr lang="en-GB" sz="2400" i="1"/>
              <a:t>delimiter, $string</a:t>
            </a:r>
            <a:r>
              <a:rPr lang="en-GB" sz="2400"/>
              <a:t>)</a:t>
            </a:r>
            <a:r>
              <a:rPr lang="ar-SA" sz="2400"/>
              <a:t>‏</a:t>
            </a:r>
            <a:endParaRPr lang="en-GB" sz="2400"/>
          </a:p>
          <a:p>
            <a:pPr marL="735013" lvl="1" indent="-277813" eaLnBrk="1" hangingPunct="1">
              <a:lnSpc>
                <a:spcPct val="97000"/>
              </a:lnSpc>
              <a:spcBef>
                <a:spcPts val="5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Splits a string by a delimiter string. 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implode(</a:t>
            </a:r>
            <a:r>
              <a:rPr lang="en-GB" sz="2400" i="1"/>
              <a:t>$glue, $string</a:t>
            </a:r>
            <a:r>
              <a:rPr lang="en-GB" sz="2400"/>
              <a:t>)</a:t>
            </a:r>
            <a:r>
              <a:rPr lang="ar-SA" sz="2400"/>
              <a:t>‏</a:t>
            </a:r>
            <a:endParaRPr lang="en-GB" sz="2400"/>
          </a:p>
          <a:p>
            <a:pPr marL="735013" lvl="1" indent="-277813" eaLnBrk="1" hangingPunct="1">
              <a:lnSpc>
                <a:spcPct val="97000"/>
              </a:lnSpc>
              <a:spcBef>
                <a:spcPts val="5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Joins array elements to with a string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htmlspecialchars(</a:t>
            </a:r>
            <a:r>
              <a:rPr lang="en-GB" sz="2400" i="1"/>
              <a:t>$string</a:t>
            </a:r>
            <a:r>
              <a:rPr lang="en-GB" sz="2400"/>
              <a:t>)</a:t>
            </a:r>
            <a:r>
              <a:rPr lang="ar-SA" sz="2400"/>
              <a:t>‏</a:t>
            </a:r>
            <a:endParaRPr lang="en-GB" sz="2400"/>
          </a:p>
          <a:p>
            <a:pPr marL="735013" lvl="1" indent="-277813" eaLnBrk="1" hangingPunct="1">
              <a:lnSpc>
                <a:spcPct val="97000"/>
              </a:lnSpc>
              <a:spcBef>
                <a:spcPts val="5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transforms special characters to HTML entities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str_replace(</a:t>
            </a:r>
            <a:r>
              <a:rPr lang="en-GB" sz="2400" i="1"/>
              <a:t>$search, $replace, $subject</a:t>
            </a:r>
            <a:r>
              <a:rPr lang="en-GB" sz="2400"/>
              <a:t>)</a:t>
            </a:r>
            <a:r>
              <a:rPr lang="ar-SA" sz="2400"/>
              <a:t>‏</a:t>
            </a:r>
            <a:endParaRPr lang="en-GB" sz="2400"/>
          </a:p>
          <a:p>
            <a:pPr marL="735013" lvl="1" indent="-277813" eaLnBrk="1" hangingPunct="1">
              <a:lnSpc>
                <a:spcPct val="97000"/>
              </a:lnSpc>
              <a:spcBef>
                <a:spcPts val="5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Replaces all occurrences of a search string with a replacement string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Background on PHP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BF0F57C-C0A2-416E-AE9E-493FB00D1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164019"/>
              </p:ext>
            </p:extLst>
          </p:nvPr>
        </p:nvGraphicFramePr>
        <p:xfrm>
          <a:off x="533400" y="1600200"/>
          <a:ext cx="79248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242888"/>
            <a:ext cx="7924800" cy="1268412"/>
          </a:xfrm>
        </p:spPr>
        <p:txBody>
          <a:bodyPr lIns="90000" tIns="46800" rIns="90000" bIns="46800"/>
          <a:lstStyle/>
          <a:p>
            <a:pPr eaLnBrk="1" hangingPunct="1">
              <a:lnSpc>
                <a:spcPct val="7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anose="02020603050405020304" pitchFamily="18" charset="0"/>
              </a:rPr>
              <a:t>More Useful String Functions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24800" cy="5170488"/>
          </a:xfrm>
        </p:spPr>
        <p:txBody>
          <a:bodyPr lIns="90000" tIns="46800" rIns="90000" bIns="46800">
            <a:normAutofit fontScale="92500" lnSpcReduction="20000"/>
          </a:bodyPr>
          <a:lstStyle/>
          <a:p>
            <a:pPr marL="334963" indent="-334963" eaLnBrk="1" hangingPunct="1">
              <a:lnSpc>
                <a:spcPct val="97000"/>
              </a:lnSpc>
              <a:spcBef>
                <a:spcPts val="5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strip_tags(</a:t>
            </a:r>
            <a:r>
              <a:rPr lang="en-GB" sz="2000" i="1"/>
              <a:t>$string</a:t>
            </a:r>
            <a:r>
              <a:rPr lang="en-GB" sz="2000"/>
              <a:t>)</a:t>
            </a:r>
            <a:r>
              <a:rPr lang="ar-SA" sz="2000"/>
              <a:t>‏</a:t>
            </a:r>
            <a:endParaRPr lang="en-GB" sz="2000"/>
          </a:p>
          <a:p>
            <a:pPr marL="735013" lvl="1" indent="-277813" eaLnBrk="1" hangingPunct="1">
              <a:lnSpc>
                <a:spcPct val="97000"/>
              </a:lnSpc>
              <a:spcBef>
                <a:spcPts val="4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/>
              <a:t>removes HTML tags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5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strlen(</a:t>
            </a:r>
            <a:r>
              <a:rPr lang="en-GB" sz="2000" i="1"/>
              <a:t>$string</a:t>
            </a:r>
            <a:r>
              <a:rPr lang="en-GB" sz="2000"/>
              <a:t>)</a:t>
            </a:r>
            <a:r>
              <a:rPr lang="ar-SA" sz="2000"/>
              <a:t>‏</a:t>
            </a:r>
            <a:endParaRPr lang="en-GB" sz="2000"/>
          </a:p>
          <a:p>
            <a:pPr marL="735013" lvl="1" indent="-277813" eaLnBrk="1" hangingPunct="1">
              <a:lnSpc>
                <a:spcPct val="97000"/>
              </a:lnSpc>
              <a:spcBef>
                <a:spcPts val="4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/>
              <a:t>gets the length of a string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5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strstr(</a:t>
            </a:r>
            <a:r>
              <a:rPr lang="en-GB" sz="2000" i="1"/>
              <a:t>$haystack, $needle</a:t>
            </a:r>
            <a:r>
              <a:rPr lang="en-GB" sz="2000"/>
              <a:t>)</a:t>
            </a:r>
            <a:r>
              <a:rPr lang="ar-SA" sz="2000"/>
              <a:t>‏</a:t>
            </a:r>
            <a:endParaRPr lang="en-GB" sz="2000"/>
          </a:p>
          <a:p>
            <a:pPr marL="735013" lvl="1" indent="-277813" eaLnBrk="1" hangingPunct="1">
              <a:lnSpc>
                <a:spcPct val="97000"/>
              </a:lnSpc>
              <a:spcBef>
                <a:spcPts val="4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/>
              <a:t>case-sensitive substring search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5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stristr(</a:t>
            </a:r>
            <a:r>
              <a:rPr lang="en-GB" sz="2000" i="1"/>
              <a:t>$haystack $needle</a:t>
            </a:r>
            <a:r>
              <a:rPr lang="en-GB" sz="2000"/>
              <a:t>)</a:t>
            </a:r>
            <a:r>
              <a:rPr lang="ar-SA" sz="2000"/>
              <a:t>‏</a:t>
            </a:r>
            <a:endParaRPr lang="en-GB" sz="2000"/>
          </a:p>
          <a:p>
            <a:pPr marL="735013" lvl="1" indent="-277813" eaLnBrk="1" hangingPunct="1">
              <a:lnSpc>
                <a:spcPct val="97000"/>
              </a:lnSpc>
              <a:spcBef>
                <a:spcPts val="4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/>
              <a:t>case-insensitive substring search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5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strtok(</a:t>
            </a:r>
            <a:r>
              <a:rPr lang="en-GB" sz="2000" i="1"/>
              <a:t>$string, $delimiter</a:t>
            </a:r>
            <a:r>
              <a:rPr lang="en-GB" sz="2000"/>
              <a:t>)</a:t>
            </a:r>
            <a:r>
              <a:rPr lang="ar-SA" sz="2000"/>
              <a:t>‏</a:t>
            </a:r>
            <a:endParaRPr lang="en-GB" sz="2000"/>
          </a:p>
          <a:p>
            <a:pPr marL="735013" lvl="1" indent="-277813" eaLnBrk="1" hangingPunct="1">
              <a:lnSpc>
                <a:spcPct val="97000"/>
              </a:lnSpc>
              <a:spcBef>
                <a:spcPts val="4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/>
              <a:t>tokenizes a string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5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substr(</a:t>
            </a:r>
            <a:r>
              <a:rPr lang="en-GB" sz="2000" i="1"/>
              <a:t>$string, $start, $length</a:t>
            </a:r>
            <a:r>
              <a:rPr lang="en-GB" sz="2000"/>
              <a:t>)</a:t>
            </a:r>
            <a:r>
              <a:rPr lang="ar-SA" sz="2000"/>
              <a:t>‏</a:t>
            </a:r>
            <a:endParaRPr lang="en-GB" sz="2000"/>
          </a:p>
          <a:p>
            <a:pPr marL="735013" lvl="1" indent="-277813" eaLnBrk="1" hangingPunct="1">
              <a:lnSpc>
                <a:spcPct val="97000"/>
              </a:lnSpc>
              <a:spcBef>
                <a:spcPts val="4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/>
              <a:t>gets part of string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5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trim(</a:t>
            </a:r>
            <a:r>
              <a:rPr lang="en-GB" sz="2000" i="1"/>
              <a:t>$string</a:t>
            </a:r>
            <a:r>
              <a:rPr lang="en-GB" sz="2000"/>
              <a:t>)</a:t>
            </a:r>
            <a:r>
              <a:rPr lang="ar-SA" sz="2000"/>
              <a:t>‏</a:t>
            </a:r>
            <a:endParaRPr lang="en-GB" sz="2000"/>
          </a:p>
          <a:p>
            <a:pPr marL="735013" lvl="1" indent="-277813" eaLnBrk="1" hangingPunct="1">
              <a:lnSpc>
                <a:spcPct val="97000"/>
              </a:lnSpc>
              <a:spcBef>
                <a:spcPts val="4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/>
              <a:t>removes whitespace from beginning and end of string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45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80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158750"/>
            <a:ext cx="7924800" cy="14351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Some Useful Math Functions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24800" cy="5233988"/>
          </a:xfrm>
        </p:spPr>
        <p:txBody>
          <a:bodyPr lIns="90000" tIns="46800" rIns="90000" bIns="46800">
            <a:normAutofit fontScale="92500" lnSpcReduction="20000"/>
          </a:bodyPr>
          <a:lstStyle/>
          <a:p>
            <a:pPr marL="334963" indent="-334963" eaLnBrk="1" hangingPunct="1">
              <a:lnSpc>
                <a:spcPct val="86000"/>
              </a:lnSpc>
              <a:spcBef>
                <a:spcPts val="5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abs</a:t>
            </a:r>
          </a:p>
          <a:p>
            <a:pPr marL="735013" lvl="1" indent="-277813" eaLnBrk="1" hangingPunct="1">
              <a:lnSpc>
                <a:spcPct val="86000"/>
              </a:lnSpc>
              <a:spcBef>
                <a:spcPts val="5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absolute value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ceil</a:t>
            </a:r>
          </a:p>
          <a:p>
            <a:pPr marL="735013" lvl="1" indent="-277813" eaLnBrk="1" hangingPunct="1">
              <a:lnSpc>
                <a:spcPct val="86000"/>
              </a:lnSpc>
              <a:spcBef>
                <a:spcPts val="5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rounds a float up.  Ex. ceil(4.2) =&gt; 5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floor</a:t>
            </a:r>
          </a:p>
          <a:p>
            <a:pPr marL="735013" lvl="1" indent="-277813" eaLnBrk="1" hangingPunct="1">
              <a:lnSpc>
                <a:spcPct val="86000"/>
              </a:lnSpc>
              <a:spcBef>
                <a:spcPts val="5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Rounds a float down.  Ex. floor(4.2) =&gt; 4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decbin; dechex</a:t>
            </a:r>
          </a:p>
          <a:p>
            <a:pPr marL="735013" lvl="1" indent="-277813" eaLnBrk="1" hangingPunct="1">
              <a:lnSpc>
                <a:spcPct val="86000"/>
              </a:lnSpc>
              <a:spcBef>
                <a:spcPts val="5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decimal to binary; decimal to hexadecimal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max, min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rand</a:t>
            </a:r>
          </a:p>
          <a:p>
            <a:pPr marL="735013" lvl="1" indent="-277813" eaLnBrk="1" hangingPunct="1">
              <a:lnSpc>
                <a:spcPct val="86000"/>
              </a:lnSpc>
              <a:spcBef>
                <a:spcPts val="5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random number generator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Sqrt</a:t>
            </a:r>
          </a:p>
          <a:p>
            <a:pPr marL="735013" lvl="1" indent="-277813" eaLnBrk="1" hangingPunct="1">
              <a:lnSpc>
                <a:spcPct val="86000"/>
              </a:lnSpc>
              <a:spcBef>
                <a:spcPts val="5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square root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Log functions (log)</a:t>
            </a:r>
            <a:r>
              <a:rPr lang="ar-SA" sz="2200"/>
              <a:t>‏</a:t>
            </a:r>
            <a:endParaRPr lang="en-GB" sz="2200"/>
          </a:p>
          <a:p>
            <a:pPr marL="334963" indent="-334963" eaLnBrk="1" hangingPunct="1">
              <a:lnSpc>
                <a:spcPct val="86000"/>
              </a:lnSpc>
              <a:spcBef>
                <a:spcPts val="5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Trigonometric functions (cos, sin, tan)</a:t>
            </a:r>
            <a:r>
              <a:rPr lang="ar-SA" sz="2200"/>
              <a:t>‏</a:t>
            </a:r>
            <a:endParaRPr lang="en-GB" sz="220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158750"/>
            <a:ext cx="7924800" cy="14351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Some Useful Date Functions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24800" cy="5257800"/>
          </a:xfrm>
        </p:spPr>
        <p:txBody>
          <a:bodyPr lIns="90000" tIns="46800" rIns="90000" bIns="46800">
            <a:normAutofit fontScale="92500" lnSpcReduction="10000"/>
          </a:bodyPr>
          <a:lstStyle/>
          <a:p>
            <a:pPr marL="334963" indent="-334963" eaLnBrk="1" hangingPunct="1">
              <a:lnSpc>
                <a:spcPct val="86000"/>
              </a:lnSpc>
              <a:spcBef>
                <a:spcPts val="7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/>
              <a:t>date(</a:t>
            </a:r>
            <a:r>
              <a:rPr lang="en-GB" sz="2800" i="1"/>
              <a:t>$format, $[timestamp]</a:t>
            </a:r>
            <a:r>
              <a:rPr lang="en-GB" sz="2800"/>
              <a:t>)</a:t>
            </a:r>
            <a:r>
              <a:rPr lang="ar-SA" sz="2800"/>
              <a:t>‏</a:t>
            </a:r>
            <a:endParaRPr lang="en-GB" sz="2800"/>
          </a:p>
          <a:p>
            <a:pPr marL="735013" lvl="1" indent="-277813" eaLnBrk="1" hangingPunct="1">
              <a:lnSpc>
                <a:spcPct val="86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Creates a new date in the specified format using the given timestamp (or today’s date, if no timestamp)</a:t>
            </a:r>
            <a:r>
              <a:rPr lang="ar-SA" sz="2400"/>
              <a:t>‏</a:t>
            </a:r>
            <a:endParaRPr lang="en-GB" sz="2400"/>
          </a:p>
          <a:p>
            <a:pPr marL="735013" lvl="1" indent="-277813" eaLnBrk="1" hangingPunct="1">
              <a:lnSpc>
                <a:spcPct val="86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PHP manual lists the characters you use to format a date (hour, minute, day, month, year, AM/PM, etc)</a:t>
            </a:r>
            <a:r>
              <a:rPr lang="ar-SA" sz="2400"/>
              <a:t>‏</a:t>
            </a:r>
            <a:endParaRPr lang="en-GB" sz="2400"/>
          </a:p>
          <a:p>
            <a:pPr marL="735013" lvl="1" indent="-277813" eaLnBrk="1" hangingPunct="1">
              <a:lnSpc>
                <a:spcPct val="86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Examples:</a:t>
            </a:r>
          </a:p>
          <a:p>
            <a:pPr marL="1141413" lvl="2" indent="-227013" eaLnBrk="1" hangingPunct="1">
              <a:lnSpc>
                <a:spcPct val="86000"/>
              </a:lnSpc>
              <a:buClr>
                <a:srgbClr val="9966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date(“m.d.y”) =&gt; ’06.20.07’</a:t>
            </a:r>
          </a:p>
          <a:p>
            <a:pPr marL="1141413" lvl="2" indent="-227013" eaLnBrk="1" hangingPunct="1">
              <a:lnSpc>
                <a:spcPct val="86000"/>
              </a:lnSpc>
              <a:buClr>
                <a:srgbClr val="9966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date(“F j, Y, g:i A”) =&gt; ‘June 20, 2007, 5:30 PM’</a:t>
            </a:r>
          </a:p>
          <a:p>
            <a:pPr marL="1141413" lvl="2" indent="-227013" eaLnBrk="1" hangingPunct="1">
              <a:lnSpc>
                <a:spcPct val="86000"/>
              </a:lnSpc>
              <a:buClr>
                <a:srgbClr val="9966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date(“l \\t\h\e jS”) =&gt; ‘Wednesday the 20</a:t>
            </a:r>
            <a:r>
              <a:rPr lang="en-GB" baseline="30000"/>
              <a:t>th</a:t>
            </a:r>
            <a:r>
              <a:rPr lang="en-GB"/>
              <a:t>’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7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/>
              <a:t>time( )</a:t>
            </a:r>
            <a:r>
              <a:rPr lang="ar-SA" sz="2800"/>
              <a:t>‏</a:t>
            </a:r>
            <a:endParaRPr lang="en-GB" sz="2800"/>
          </a:p>
          <a:p>
            <a:pPr marL="735013" lvl="1" indent="-277813" eaLnBrk="1" hangingPunct="1">
              <a:lnSpc>
                <a:spcPct val="86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Gives you the current time as a UNIX timestamp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7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/>
              <a:t>strtotime(</a:t>
            </a:r>
            <a:r>
              <a:rPr lang="en-GB" sz="2800" i="1"/>
              <a:t>$timeString</a:t>
            </a:r>
            <a:r>
              <a:rPr lang="en-GB" sz="2800"/>
              <a:t>)</a:t>
            </a:r>
            <a:r>
              <a:rPr lang="ar-SA" sz="2800"/>
              <a:t>‏</a:t>
            </a:r>
            <a:endParaRPr lang="en-GB" sz="2800"/>
          </a:p>
          <a:p>
            <a:pPr marL="735013" lvl="1" indent="-277813" eaLnBrk="1" hangingPunct="1">
              <a:lnSpc>
                <a:spcPct val="86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Parses a string into a UNIX timestamp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Sending Mail in PHP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24800" cy="5203825"/>
          </a:xfrm>
        </p:spPr>
        <p:txBody>
          <a:bodyPr lIns="90000" tIns="46800" rIns="90000" bIns="46800">
            <a:normAutofit fontScale="92500" lnSpcReduction="20000"/>
          </a:bodyPr>
          <a:lstStyle/>
          <a:p>
            <a:pPr marL="334963" indent="-334963" eaLnBrk="1" hangingPunct="1">
              <a:lnSpc>
                <a:spcPct val="86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mail (</a:t>
            </a:r>
            <a:r>
              <a:rPr lang="en-GB" sz="2600" i="1"/>
              <a:t>$to, $subject, $message, [$other_headers]</a:t>
            </a:r>
            <a:r>
              <a:rPr lang="en-GB" sz="2600"/>
              <a:t>);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Returns TRUE if successful, FALSE otherwise.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Important rules</a:t>
            </a:r>
          </a:p>
          <a:p>
            <a:pPr marL="735013" lvl="1" indent="-277813" eaLnBrk="1" hangingPunct="1">
              <a:lnSpc>
                <a:spcPct val="86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PHP must have access sendmail or an equivalent program; otherwise, no additional libraries required.</a:t>
            </a:r>
          </a:p>
          <a:p>
            <a:pPr marL="735013" lvl="1" indent="-277813" eaLnBrk="1" hangingPunct="1">
              <a:lnSpc>
                <a:spcPct val="86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No newline characters in subject.</a:t>
            </a:r>
          </a:p>
          <a:p>
            <a:pPr marL="735013" lvl="1" indent="-277813" eaLnBrk="1" hangingPunct="1">
              <a:lnSpc>
                <a:spcPct val="86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Each line of the message should end with a \n, and should be no longer than 70 characters.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Example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5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$to = ‘abc@pitt.edu, def@pitt.edu, ghi@pitt.edu’;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5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$message = ‘Hello all,\n\nI just wanted to say…”;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5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$message = wordwrap($message, 70);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5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// Send the mail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5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mail($to, ‘Important Announcement’, $message);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Sending HTML Mail in PHP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24800" cy="5184775"/>
          </a:xfrm>
        </p:spPr>
        <p:txBody>
          <a:bodyPr lIns="90000" tIns="46800" rIns="90000" bIns="46800">
            <a:normAutofit fontScale="92500" lnSpcReduction="20000"/>
          </a:bodyPr>
          <a:lstStyle/>
          <a:p>
            <a:pPr marL="334963" indent="-334963" eaLnBrk="1" hangingPunct="1">
              <a:lnSpc>
                <a:spcPct val="86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HTML-formatted can be also sent using mail( ), but additional headers must be specified.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Example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5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$to = ‘abc@pitt.edu, def@pitt.edu, ghi@pitt.edu’;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5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$subject = ‘Important Announcement’;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5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$headers = ‘MIME-version: 1.0’.“\r\n”;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5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$headers .= ‘Content-type: text/html’.“\r\n”;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5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$headers .= ‘From: xyz@pitt.edu’.“\r\n”;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5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200"/>
          </a:p>
          <a:p>
            <a:pPr marL="334963" indent="-334963" eaLnBrk="1" hangingPunct="1">
              <a:lnSpc>
                <a:spcPct val="86000"/>
              </a:lnSpc>
              <a:spcBef>
                <a:spcPts val="55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$message = ‘&lt;p&gt;Hello all,&lt;p&gt;’;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5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$message .= ‘&lt;p&gt;I just wanted to say…&lt;/p&gt;’;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5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200"/>
          </a:p>
          <a:p>
            <a:pPr marL="334963" indent="-334963" eaLnBrk="1" hangingPunct="1">
              <a:lnSpc>
                <a:spcPct val="86000"/>
              </a:lnSpc>
              <a:spcBef>
                <a:spcPts val="55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// Send the mail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55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mail($to, $subject, $message, $headers);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PHP Error Handling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24800" cy="5257800"/>
          </a:xfrm>
        </p:spPr>
        <p:txBody>
          <a:bodyPr lIns="90000" tIns="46800" rIns="90000" bIns="46800">
            <a:normAutofit fontScale="92500" lnSpcReduction="10000"/>
          </a:bodyPr>
          <a:lstStyle/>
          <a:p>
            <a:pPr marL="334963" indent="-334963" eaLnBrk="1" hangingPunct="1">
              <a:lnSpc>
                <a:spcPct val="86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Paradox (understandably) suppresses all PHP errors.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Use the following code to print errors (for debugging purposes only!)</a:t>
            </a:r>
            <a:r>
              <a:rPr lang="ar-SA" sz="2600"/>
              <a:t>‏</a:t>
            </a:r>
            <a:endParaRPr lang="en-GB" sz="2600"/>
          </a:p>
          <a:p>
            <a:pPr marL="334963" indent="-334963" eaLnBrk="1" hangingPunct="1">
              <a:lnSpc>
                <a:spcPct val="78000"/>
              </a:lnSpc>
              <a:spcBef>
                <a:spcPts val="65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>
                <a:latin typeface="Arial Unicode MS" panose="020B0604020202020204" pitchFamily="34" charset="-128"/>
              </a:rPr>
              <a:t>&lt;?php </a:t>
            </a:r>
          </a:p>
          <a:p>
            <a:pPr marL="334963" indent="-334963" eaLnBrk="1" hangingPunct="1">
              <a:lnSpc>
                <a:spcPct val="78000"/>
              </a:lnSpc>
              <a:spcBef>
                <a:spcPts val="65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>
                <a:latin typeface="Arial Unicode MS" panose="020B0604020202020204" pitchFamily="34" charset="-128"/>
              </a:rPr>
              <a:t>	//error handler function</a:t>
            </a:r>
          </a:p>
          <a:p>
            <a:pPr marL="334963" indent="-334963" eaLnBrk="1" hangingPunct="1">
              <a:lnSpc>
                <a:spcPct val="78000"/>
              </a:lnSpc>
              <a:spcBef>
                <a:spcPts val="65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>
                <a:latin typeface="Arial Unicode MS" panose="020B0604020202020204" pitchFamily="34" charset="-128"/>
              </a:rPr>
              <a:t>	function customError($errno, $errstr) { </a:t>
            </a:r>
          </a:p>
          <a:p>
            <a:pPr marL="334963" indent="-334963" eaLnBrk="1" hangingPunct="1">
              <a:lnSpc>
                <a:spcPct val="78000"/>
              </a:lnSpc>
              <a:spcBef>
                <a:spcPts val="65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>
                <a:latin typeface="Arial Unicode MS" panose="020B0604020202020204" pitchFamily="34" charset="-128"/>
              </a:rPr>
              <a:t>		echo "&lt;b&gt;Error:&lt;/b&gt; [$errno] $errstr"; </a:t>
            </a:r>
          </a:p>
          <a:p>
            <a:pPr marL="334963" indent="-334963" eaLnBrk="1" hangingPunct="1">
              <a:lnSpc>
                <a:spcPct val="78000"/>
              </a:lnSpc>
              <a:spcBef>
                <a:spcPts val="65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>
                <a:latin typeface="Arial Unicode MS" panose="020B0604020202020204" pitchFamily="34" charset="-128"/>
              </a:rPr>
              <a:t>	}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65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	</a:t>
            </a:r>
            <a:r>
              <a:rPr lang="en-GB" sz="2600">
                <a:latin typeface="Arial Unicode MS" panose="020B0604020202020204" pitchFamily="34" charset="-128"/>
              </a:rPr>
              <a:t>//set error handler</a:t>
            </a:r>
          </a:p>
          <a:p>
            <a:pPr marL="334963" indent="-334963" eaLnBrk="1" hangingPunct="1">
              <a:lnSpc>
                <a:spcPct val="78000"/>
              </a:lnSpc>
              <a:spcBef>
                <a:spcPts val="65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>
                <a:latin typeface="Arial Unicode MS" panose="020B0604020202020204" pitchFamily="34" charset="-128"/>
              </a:rPr>
              <a:t>	set_error_handler("customError");</a:t>
            </a:r>
            <a:r>
              <a:rPr lang="en-GB" sz="2600"/>
              <a:t> </a:t>
            </a:r>
          </a:p>
          <a:p>
            <a:pPr marL="334963" indent="-334963" eaLnBrk="1" hangingPunct="1">
              <a:lnSpc>
                <a:spcPct val="86000"/>
              </a:lnSpc>
              <a:spcBef>
                <a:spcPts val="65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	</a:t>
            </a:r>
            <a:r>
              <a:rPr lang="en-GB" sz="2600">
                <a:latin typeface="Arial Unicode MS" panose="020B0604020202020204" pitchFamily="34" charset="-128"/>
              </a:rPr>
              <a:t>//trigger error </a:t>
            </a:r>
          </a:p>
          <a:p>
            <a:pPr marL="334963" indent="-334963" eaLnBrk="1" hangingPunct="1">
              <a:lnSpc>
                <a:spcPct val="78000"/>
              </a:lnSpc>
              <a:spcBef>
                <a:spcPts val="65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>
                <a:latin typeface="Arial Unicode MS" panose="020B0604020202020204" pitchFamily="34" charset="-128"/>
              </a:rPr>
              <a:t>	echo($test); ?&gt;</a:t>
            </a:r>
            <a:r>
              <a:rPr lang="en-GB" sz="260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39950"/>
            <a:ext cx="7772400" cy="1436688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anose="02020603050405020304" pitchFamily="18" charset="0"/>
              </a:rPr>
              <a:t>PHP &amp; HTML Form Processing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158750"/>
            <a:ext cx="7924800" cy="14351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Server-Side Form Processing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24800" cy="4743450"/>
          </a:xfrm>
        </p:spPr>
        <p:txBody>
          <a:bodyPr lIns="90000" tIns="46800" rIns="90000" bIns="46800"/>
          <a:lstStyle/>
          <a:p>
            <a:pPr marL="334963" indent="-334963" eaLnBrk="1" hangingPunct="1">
              <a:lnSpc>
                <a:spcPct val="107000"/>
              </a:lnSpc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One of PHP’s original core functions was to process HTML form input</a:t>
            </a:r>
          </a:p>
          <a:p>
            <a:pPr marL="735013" lvl="1" indent="-277813" eaLnBrk="1" hangingPunct="1">
              <a:lnSpc>
                <a:spcPct val="107000"/>
              </a:lnSpc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Storing input in a file or database</a:t>
            </a:r>
          </a:p>
          <a:p>
            <a:pPr marL="735013" lvl="1" indent="-277813" eaLnBrk="1" hangingPunct="1">
              <a:lnSpc>
                <a:spcPct val="107000"/>
              </a:lnSpc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Email input to customers, other users</a:t>
            </a:r>
          </a:p>
          <a:p>
            <a:pPr marL="735013" lvl="1" indent="-277813" eaLnBrk="1" hangingPunct="1">
              <a:lnSpc>
                <a:spcPct val="107000"/>
              </a:lnSpc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Validating input (security)</a:t>
            </a:r>
            <a:r>
              <a:rPr lang="ar-SA"/>
              <a:t>‏</a:t>
            </a:r>
            <a:endParaRPr lang="en-GB"/>
          </a:p>
          <a:p>
            <a:pPr marL="334963" indent="-334963" eaLnBrk="1" hangingPunct="1">
              <a:lnSpc>
                <a:spcPct val="107000"/>
              </a:lnSpc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/>
              <a:t>Every element</a:t>
            </a:r>
            <a:r>
              <a:rPr lang="en-GB"/>
              <a:t> of a form is available to PHP.</a:t>
            </a:r>
          </a:p>
          <a:p>
            <a:pPr marL="334963" indent="-334963" eaLnBrk="1" hangingPunct="1">
              <a:lnSpc>
                <a:spcPct val="107000"/>
              </a:lnSpc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PHP5 and later store form information in the $_GET, $_POST, and $_REQUEST superglobal associative arrays.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158750"/>
            <a:ext cx="7924800" cy="14351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An Example Using GET - HTML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382000" cy="4691063"/>
          </a:xfrm>
        </p:spPr>
        <p:txBody>
          <a:bodyPr lIns="90000" tIns="46800" rIns="90000" bIns="46800">
            <a:normAutofit fontScale="92500" lnSpcReduction="20000"/>
          </a:bodyPr>
          <a:lstStyle/>
          <a:p>
            <a:pPr eaLnBrk="1" hangingPunct="1">
              <a:lnSpc>
                <a:spcPct val="10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&lt;form name=“f1” method=“get” action=“thanks.php”&gt;</a:t>
            </a:r>
          </a:p>
          <a:p>
            <a:pPr eaLnBrk="1" hangingPunct="1">
              <a:lnSpc>
                <a:spcPct val="10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	&lt;input type=“hidden” name=“fType” value=“GET” /&gt;</a:t>
            </a:r>
          </a:p>
          <a:p>
            <a:pPr eaLnBrk="1" hangingPunct="1">
              <a:lnSpc>
                <a:spcPct val="10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	&lt;input type=“text” name=“fullName” /&gt;&lt;br /&gt;</a:t>
            </a:r>
          </a:p>
          <a:p>
            <a:pPr eaLnBrk="1" hangingPunct="1">
              <a:lnSpc>
                <a:spcPct val="10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	&lt;select name=“program” size=“1”&gt;</a:t>
            </a:r>
          </a:p>
          <a:p>
            <a:pPr eaLnBrk="1" hangingPunct="1">
              <a:lnSpc>
                <a:spcPct val="10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		&lt;option&gt;Undergraduate&lt;/option&gt;</a:t>
            </a:r>
          </a:p>
          <a:p>
            <a:pPr eaLnBrk="1" hangingPunct="1">
              <a:lnSpc>
                <a:spcPct val="10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		&lt;option&gt;Masters&lt;/option&gt;</a:t>
            </a:r>
          </a:p>
          <a:p>
            <a:pPr eaLnBrk="1" hangingPunct="1">
              <a:lnSpc>
                <a:spcPct val="10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		&lt;option&gt;Doctoral&lt;/option&gt;</a:t>
            </a:r>
          </a:p>
          <a:p>
            <a:pPr eaLnBrk="1" hangingPunct="1">
              <a:lnSpc>
                <a:spcPct val="10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	&lt;/select&gt;</a:t>
            </a:r>
          </a:p>
          <a:p>
            <a:pPr eaLnBrk="1" hangingPunct="1">
              <a:lnSpc>
                <a:spcPct val="10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	&lt;input type=“submit” value=“Submit” /&gt;</a:t>
            </a:r>
          </a:p>
          <a:p>
            <a:pPr eaLnBrk="1" hangingPunct="1">
              <a:lnSpc>
                <a:spcPct val="10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&lt;/form&gt;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158750"/>
            <a:ext cx="7924800" cy="14351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An Example Using GET - PHP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305800" cy="5349875"/>
          </a:xfrm>
        </p:spPr>
        <p:txBody>
          <a:bodyPr lIns="90000" tIns="46800" rIns="90000" bIns="46800">
            <a:normAutofit fontScale="92500" lnSpcReduction="10000"/>
          </a:bodyPr>
          <a:lstStyle/>
          <a:p>
            <a:pPr marL="334963" indent="-334963" eaLnBrk="1" hangingPunct="1">
              <a:lnSpc>
                <a:spcPct val="97000"/>
              </a:lnSpc>
              <a:spcBef>
                <a:spcPts val="5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URL:  http://</a:t>
            </a:r>
            <a:r>
              <a:rPr lang="en-GB" sz="2000" i="1"/>
              <a:t>some_domain</a:t>
            </a:r>
            <a:r>
              <a:rPr lang="en-GB" sz="2000"/>
              <a:t>/thanks.php?fullName=John&amp;program=Masters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000"/>
          </a:p>
          <a:p>
            <a:pPr marL="334963" indent="-334963" eaLnBrk="1" hangingPunct="1">
              <a:lnSpc>
                <a:spcPct val="9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&lt;?php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	$formType = $_GET[‘fType’];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	$fullName = $_GET[‘fullName’];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	$program = $_GET[‘program’];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/>
          </a:p>
          <a:p>
            <a:pPr marL="334963" indent="-334963" eaLnBrk="1" hangingPunct="1">
              <a:lnSpc>
                <a:spcPct val="9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	echo (‘&lt;p&gt;’);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	echo (‘Hello,’.$fullName. “&lt;br&gt;\n”);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	echo (‘You are in the ’.$program.‘ program.“&lt;br&gt;\n”);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	echo (‘Form method was ‘.$formType. “&lt;/p&gt;\n”);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?&gt;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How PHP works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24800" cy="1135063"/>
          </a:xfrm>
        </p:spPr>
        <p:txBody>
          <a:bodyPr lIns="90000" tIns="46800" rIns="90000" bIns="46800">
            <a:normAutofit fontScale="92500" lnSpcReduction="20000"/>
          </a:bodyPr>
          <a:lstStyle/>
          <a:p>
            <a:pPr marL="334963" indent="-334963" eaLnBrk="1" hangingPunct="1">
              <a:lnSpc>
                <a:spcPct val="86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/>
              <a:t>PHP is an interpreted language</a:t>
            </a:r>
          </a:p>
          <a:p>
            <a:pPr marL="735013" lvl="1" indent="-277813" eaLnBrk="1" hangingPunct="1">
              <a:lnSpc>
                <a:spcPct val="86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Scripts are interpreted by PHP’s Zend parsing engine</a:t>
            </a:r>
          </a:p>
          <a:p>
            <a:pPr marL="735013" lvl="1" indent="-277813" eaLnBrk="1" hangingPunct="1">
              <a:lnSpc>
                <a:spcPct val="86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Output is HTML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838200" y="4191000"/>
            <a:ext cx="1371600" cy="12192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</a:pPr>
            <a:r>
              <a:rPr lang="en-GB" b="1">
                <a:solidFill>
                  <a:srgbClr val="000000"/>
                </a:solidFill>
                <a:latin typeface="Arial" panose="020B0604020202020204" pitchFamily="34" charset="0"/>
              </a:rPr>
              <a:t>Client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3352800" y="3657600"/>
            <a:ext cx="1981200" cy="2057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</a:pPr>
            <a:r>
              <a:rPr lang="en-GB" b="1">
                <a:solidFill>
                  <a:srgbClr val="000000"/>
                </a:solidFill>
                <a:latin typeface="Arial" panose="020B0604020202020204" pitchFamily="34" charset="0"/>
              </a:rPr>
              <a:t>Web</a:t>
            </a:r>
          </a:p>
          <a:p>
            <a:pPr algn="ctr" eaLnBrk="1" hangingPunct="1">
              <a:lnSpc>
                <a:spcPct val="93000"/>
              </a:lnSpc>
            </a:pPr>
            <a:r>
              <a:rPr lang="en-GB" b="1">
                <a:solidFill>
                  <a:srgbClr val="000000"/>
                </a:solidFill>
                <a:latin typeface="Arial" panose="020B0604020202020204" pitchFamily="34" charset="0"/>
              </a:rPr>
              <a:t>Server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6324600" y="2971800"/>
            <a:ext cx="1371600" cy="12192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</a:pPr>
            <a:r>
              <a:rPr lang="en-GB" b="1">
                <a:solidFill>
                  <a:srgbClr val="000000"/>
                </a:solidFill>
                <a:latin typeface="Arial" panose="020B0604020202020204" pitchFamily="34" charset="0"/>
              </a:rPr>
              <a:t>PHP</a:t>
            </a:r>
          </a:p>
          <a:p>
            <a:pPr algn="ctr" eaLnBrk="1" hangingPunct="1">
              <a:lnSpc>
                <a:spcPct val="93000"/>
              </a:lnSpc>
            </a:pPr>
            <a:r>
              <a:rPr lang="en-GB" b="1">
                <a:solidFill>
                  <a:srgbClr val="000000"/>
                </a:solidFill>
                <a:latin typeface="Arial" panose="020B0604020202020204" pitchFamily="34" charset="0"/>
              </a:rPr>
              <a:t>Engine</a:t>
            </a:r>
          </a:p>
        </p:txBody>
      </p:sp>
      <p:sp>
        <p:nvSpPr>
          <p:cNvPr id="6151" name="AutoShape 6"/>
          <p:cNvSpPr>
            <a:spLocks noChangeArrowheads="1"/>
          </p:cNvSpPr>
          <p:nvPr/>
        </p:nvSpPr>
        <p:spPr bwMode="auto">
          <a:xfrm>
            <a:off x="6172200" y="4953000"/>
            <a:ext cx="1600200" cy="14478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</a:pPr>
            <a:r>
              <a:rPr lang="en-GB" b="1">
                <a:solidFill>
                  <a:srgbClr val="000000"/>
                </a:solidFill>
                <a:latin typeface="Arial" panose="020B0604020202020204" pitchFamily="34" charset="0"/>
              </a:rPr>
              <a:t>Database</a:t>
            </a:r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 flipV="1">
            <a:off x="2209800" y="4183063"/>
            <a:ext cx="1219200" cy="320675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 flipV="1">
            <a:off x="5334000" y="3497263"/>
            <a:ext cx="990600" cy="320675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7162800" y="4191000"/>
            <a:ext cx="1588" cy="762000"/>
          </a:xfrm>
          <a:prstGeom prst="line">
            <a:avLst/>
          </a:prstGeom>
          <a:noFill/>
          <a:ln w="12600">
            <a:solidFill>
              <a:srgbClr val="EAEAEA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 flipV="1">
            <a:off x="6781800" y="4183063"/>
            <a:ext cx="1588" cy="777875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 flipH="1">
            <a:off x="5326063" y="4114800"/>
            <a:ext cx="1006475" cy="304800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 flipH="1" flipV="1">
            <a:off x="2201863" y="5249863"/>
            <a:ext cx="1158875" cy="244475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5184775" y="3200400"/>
            <a:ext cx="874255" cy="438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</a:pPr>
            <a:r>
              <a:rPr lang="en-GB" dirty="0">
                <a:solidFill>
                  <a:schemeClr val="tx1"/>
                </a:solidFill>
              </a:rPr>
              <a:t>*.php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158750"/>
            <a:ext cx="7924800" cy="14351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An Example Using POST - HTML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382000" cy="4498975"/>
          </a:xfrm>
        </p:spPr>
        <p:txBody>
          <a:bodyPr lIns="90000" tIns="46800" rIns="90000" bIns="46800">
            <a:normAutofit/>
          </a:bodyPr>
          <a:lstStyle/>
          <a:p>
            <a:pPr eaLnBrk="1" hangingPunct="1">
              <a:lnSpc>
                <a:spcPct val="10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&lt;form name=“f2” method=“post” action=“thanks.php”&gt;</a:t>
            </a:r>
          </a:p>
          <a:p>
            <a:pPr eaLnBrk="1" hangingPunct="1">
              <a:lnSpc>
                <a:spcPct val="10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	&lt;input type=“hidden” name=“toEmail” value=“xyz@pitt.edu” /&gt;</a:t>
            </a:r>
          </a:p>
          <a:p>
            <a:pPr eaLnBrk="1" hangingPunct="1">
              <a:lnSpc>
                <a:spcPct val="10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	&lt;input type=“text” name=“firstName” /&gt;&lt;br /&gt;</a:t>
            </a:r>
          </a:p>
          <a:p>
            <a:pPr eaLnBrk="1" hangingPunct="1">
              <a:lnSpc>
                <a:spcPct val="10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	&lt;input type=“text” name=“lastName” /&gt;&lt;br /&gt;</a:t>
            </a:r>
          </a:p>
          <a:p>
            <a:pPr eaLnBrk="1" hangingPunct="1">
              <a:lnSpc>
                <a:spcPct val="10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	&lt;textarea name=“comment”&gt;&lt;/textarea&gt;</a:t>
            </a:r>
          </a:p>
          <a:p>
            <a:pPr eaLnBrk="1" hangingPunct="1">
              <a:lnSpc>
                <a:spcPct val="10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	&lt;input type=“submit” value=“Submit” /&gt;</a:t>
            </a:r>
          </a:p>
          <a:p>
            <a:pPr eaLnBrk="1" hangingPunct="1">
              <a:lnSpc>
                <a:spcPct val="10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&lt;/form&gt;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158750"/>
            <a:ext cx="7924800" cy="14351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An Example Using POST - PHP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305800" cy="5056188"/>
          </a:xfrm>
        </p:spPr>
        <p:txBody>
          <a:bodyPr lIns="90000" tIns="46800" rIns="90000" bIns="46800">
            <a:normAutofit fontScale="92500" lnSpcReduction="20000"/>
          </a:bodyPr>
          <a:lstStyle/>
          <a:p>
            <a:pPr marL="334963" indent="-334963" eaLnBrk="1" hangingPunct="1">
              <a:lnSpc>
                <a:spcPct val="97000"/>
              </a:lnSpc>
              <a:spcBef>
                <a:spcPts val="5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URL:  http://</a:t>
            </a:r>
            <a:r>
              <a:rPr lang="en-GB" sz="2000" i="1"/>
              <a:t>some_domain</a:t>
            </a:r>
            <a:r>
              <a:rPr lang="en-GB" sz="2000"/>
              <a:t>/thanks.php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000"/>
          </a:p>
          <a:p>
            <a:pPr marL="334963" indent="-334963" eaLnBrk="1" hangingPunct="1">
              <a:lnSpc>
                <a:spcPct val="9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&lt;?php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	$to = $_POST[‘toEmail’];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	$firstName = $_POST[‘firstName’];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	$lastName = $_POST[‘lastName’];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	$comment = addslashes($_POST[‘comment’]);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/>
          </a:p>
          <a:p>
            <a:pPr marL="334963" indent="-334963" eaLnBrk="1" hangingPunct="1">
              <a:lnSpc>
                <a:spcPct val="9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	echo (‘&lt;p&gt;’);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	echo (‘Thank you,’.$firstName. ‘ for your feedback\.’);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	echo ( “&lt;/p&gt;\n”);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?&gt;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158750"/>
            <a:ext cx="7924800" cy="14351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Validating Forms at the Server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24800" cy="5075238"/>
          </a:xfrm>
        </p:spPr>
        <p:txBody>
          <a:bodyPr lIns="90000" tIns="46800" rIns="90000" bIns="46800"/>
          <a:lstStyle/>
          <a:p>
            <a:pPr marL="334963" indent="-334963" eaLnBrk="1" hangingPunct="1">
              <a:lnSpc>
                <a:spcPct val="97000"/>
              </a:lnSpc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Though JavaScript (i.e. client-side) is best for validation, your PHP code should still provide an extra layer of protection.</a:t>
            </a:r>
          </a:p>
          <a:p>
            <a:pPr marL="735013" lvl="1" indent="-277813" eaLnBrk="1" hangingPunct="1">
              <a:lnSpc>
                <a:spcPct val="97000"/>
              </a:lnSpc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Verifying unique attributes (usernames, etc.)</a:t>
            </a:r>
            <a:r>
              <a:rPr lang="ar-SA"/>
              <a:t>‏</a:t>
            </a:r>
            <a:endParaRPr lang="en-GB"/>
          </a:p>
          <a:p>
            <a:pPr marL="735013" lvl="1" indent="-277813" eaLnBrk="1" hangingPunct="1">
              <a:lnSpc>
                <a:spcPct val="97000"/>
              </a:lnSpc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Preventing code injections</a:t>
            </a:r>
          </a:p>
          <a:p>
            <a:pPr marL="735013" lvl="1" indent="-277813" eaLnBrk="1" hangingPunct="1">
              <a:lnSpc>
                <a:spcPct val="97000"/>
              </a:lnSpc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Especially important if submitted information will be used to perform system-level operations!</a:t>
            </a:r>
          </a:p>
          <a:p>
            <a:pPr marL="334963" indent="-334963" eaLnBrk="1" hangingPunct="1">
              <a:lnSpc>
                <a:spcPct val="97000"/>
              </a:lnSpc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Checking &amp; sanitizing input</a:t>
            </a:r>
          </a:p>
          <a:p>
            <a:pPr marL="735013" lvl="1" indent="-277813" eaLnBrk="1" hangingPunct="1">
              <a:lnSpc>
                <a:spcPct val="97000"/>
              </a:lnSpc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Write your own expressions.</a:t>
            </a:r>
          </a:p>
          <a:p>
            <a:pPr marL="735013" lvl="1" indent="-277813" eaLnBrk="1" hangingPunct="1">
              <a:lnSpc>
                <a:spcPct val="97000"/>
              </a:lnSpc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Use PHP5’s built-in filters.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PHP Filters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24800" cy="5588000"/>
          </a:xfrm>
        </p:spPr>
        <p:txBody>
          <a:bodyPr lIns="90000" tIns="46800" rIns="90000" bIns="46800">
            <a:normAutofit lnSpcReduction="10000"/>
          </a:bodyPr>
          <a:lstStyle/>
          <a:p>
            <a:pPr marL="334963" indent="-334963" eaLnBrk="1" hangingPunct="1">
              <a:lnSpc>
                <a:spcPct val="107000"/>
              </a:lnSpc>
              <a:spcBef>
                <a:spcPts val="7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/>
              <a:t>PHP filters can automatically validate data types or sanitize strings for you. 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7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/>
              <a:t>filter_input(</a:t>
            </a:r>
            <a:r>
              <a:rPr lang="en-GB" sz="2800" i="1"/>
              <a:t>$input_type, $var, [$filter_type]</a:t>
            </a:r>
            <a:r>
              <a:rPr lang="en-GB" sz="2800"/>
              <a:t> );</a:t>
            </a:r>
          </a:p>
          <a:p>
            <a:pPr marL="735013" lvl="1" indent="-277813" eaLnBrk="1" hangingPunct="1">
              <a:lnSpc>
                <a:spcPct val="107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i="1"/>
              <a:t>$input_type</a:t>
            </a:r>
            <a:r>
              <a:rPr lang="en-GB" sz="2400"/>
              <a:t> can be INPUT_POST or INPUT_GET</a:t>
            </a:r>
          </a:p>
          <a:p>
            <a:pPr marL="735013" lvl="1" indent="-277813" eaLnBrk="1" hangingPunct="1">
              <a:lnSpc>
                <a:spcPct val="107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i="1"/>
              <a:t>$var</a:t>
            </a:r>
            <a:r>
              <a:rPr lang="en-GB" sz="2400"/>
              <a:t> is the variable to check.</a:t>
            </a:r>
          </a:p>
          <a:p>
            <a:pPr marL="735013" lvl="1" indent="-277813" eaLnBrk="1" hangingPunct="1">
              <a:lnSpc>
                <a:spcPct val="107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i="1"/>
              <a:t>$filter</a:t>
            </a:r>
            <a:r>
              <a:rPr lang="en-GB" sz="2400"/>
              <a:t> is an optional filter, specified by text or ID.</a:t>
            </a:r>
          </a:p>
          <a:p>
            <a:pPr marL="1141413" lvl="2" indent="-227013" eaLnBrk="1" hangingPunct="1">
              <a:lnSpc>
                <a:spcPct val="107000"/>
              </a:lnSpc>
              <a:spcBef>
                <a:spcPts val="550"/>
              </a:spcBef>
              <a:buClr>
                <a:srgbClr val="9966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FILTER_SANITIZE_SPECIAL_CHARS</a:t>
            </a:r>
          </a:p>
          <a:p>
            <a:pPr marL="1141413" lvl="2" indent="-227013" eaLnBrk="1" hangingPunct="1">
              <a:lnSpc>
                <a:spcPct val="107000"/>
              </a:lnSpc>
              <a:spcBef>
                <a:spcPts val="550"/>
              </a:spcBef>
              <a:buClr>
                <a:srgbClr val="9966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FILTER_VALIDATE_INT</a:t>
            </a:r>
          </a:p>
          <a:p>
            <a:pPr marL="1141413" lvl="2" indent="-227013" eaLnBrk="1" hangingPunct="1">
              <a:lnSpc>
                <a:spcPct val="107000"/>
              </a:lnSpc>
              <a:spcBef>
                <a:spcPts val="550"/>
              </a:spcBef>
              <a:buClr>
                <a:srgbClr val="9966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FILTER_VALIDATE_EMAIL</a:t>
            </a:r>
          </a:p>
          <a:p>
            <a:pPr marL="735013" lvl="1" indent="-277813" eaLnBrk="1" hangingPunct="1">
              <a:lnSpc>
                <a:spcPct val="107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Default filter is FILTER_SANITIZE_STRING, which strips out HTML tags.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anose="02020603050405020304" pitchFamily="18" charset="0"/>
              </a:rPr>
              <a:t>PHP &amp; File Handling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Introduction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24800" cy="5060950"/>
          </a:xfrm>
        </p:spPr>
        <p:txBody>
          <a:bodyPr lIns="90000" tIns="46800" rIns="90000" bIns="46800"/>
          <a:lstStyle/>
          <a:p>
            <a:pPr marL="334963" indent="-334963" eaLnBrk="1" hangingPunct="1">
              <a:lnSpc>
                <a:spcPct val="97000"/>
              </a:lnSpc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PHP includes a series of functions that allow you to manipulate files on the server’s filesystem.</a:t>
            </a:r>
          </a:p>
          <a:p>
            <a:pPr marL="334963" indent="-334963" eaLnBrk="1" hangingPunct="1">
              <a:lnSpc>
                <a:spcPct val="97000"/>
              </a:lnSpc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If PHP is run under a superuser account, these can be VERY DANGEROUS.</a:t>
            </a:r>
          </a:p>
          <a:p>
            <a:pPr marL="334963" indent="-334963" eaLnBrk="1" hangingPunct="1">
              <a:lnSpc>
                <a:spcPct val="97000"/>
              </a:lnSpc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2 simple file functions</a:t>
            </a:r>
          </a:p>
          <a:p>
            <a:pPr marL="735013" lvl="1" indent="-277813" eaLnBrk="1" hangingPunct="1">
              <a:lnSpc>
                <a:spcPct val="97000"/>
              </a:lnSpc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include(</a:t>
            </a:r>
            <a:r>
              <a:rPr lang="en-GB" i="1"/>
              <a:t>$file</a:t>
            </a:r>
            <a:r>
              <a:rPr lang="en-GB"/>
              <a:t>) – inserts the contents of an external file into your PHP file before execution.</a:t>
            </a:r>
          </a:p>
          <a:p>
            <a:pPr marL="735013" lvl="1" indent="-277813" eaLnBrk="1" hangingPunct="1">
              <a:lnSpc>
                <a:spcPct val="97000"/>
              </a:lnSpc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require(</a:t>
            </a:r>
            <a:r>
              <a:rPr lang="en-GB" i="1"/>
              <a:t>$file</a:t>
            </a:r>
            <a:r>
              <a:rPr lang="en-GB"/>
              <a:t>) – same thing, but halts script execution if an error occurs.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PHP Filesystem Functions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24800" cy="5153025"/>
          </a:xfrm>
        </p:spPr>
        <p:txBody>
          <a:bodyPr lIns="90000" tIns="46800" rIns="90000" bIns="46800">
            <a:normAutofit lnSpcReduction="10000"/>
          </a:bodyPr>
          <a:lstStyle/>
          <a:p>
            <a:pPr marL="334963" indent="-334963" eaLnBrk="1" hangingPunct="1">
              <a:lnSpc>
                <a:spcPct val="107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unlink(</a:t>
            </a:r>
            <a:r>
              <a:rPr lang="en-GB" sz="2600" i="1"/>
              <a:t>$files</a:t>
            </a:r>
            <a:r>
              <a:rPr lang="en-GB" sz="2600"/>
              <a:t>)</a:t>
            </a:r>
            <a:r>
              <a:rPr lang="ar-SA" sz="2600"/>
              <a:t>‏</a:t>
            </a:r>
            <a:endParaRPr lang="en-GB" sz="2600"/>
          </a:p>
          <a:p>
            <a:pPr marL="735013" lvl="1" indent="-277813" eaLnBrk="1" hangingPunct="1">
              <a:lnSpc>
                <a:spcPct val="107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Removes files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chmod(</a:t>
            </a:r>
            <a:r>
              <a:rPr lang="en-GB" sz="2600" i="1"/>
              <a:t>$file</a:t>
            </a:r>
            <a:r>
              <a:rPr lang="en-GB" sz="2600"/>
              <a:t>)</a:t>
            </a:r>
            <a:r>
              <a:rPr lang="ar-SA" sz="2600"/>
              <a:t>‏</a:t>
            </a:r>
            <a:endParaRPr lang="en-GB" sz="2600"/>
          </a:p>
          <a:p>
            <a:pPr marL="735013" lvl="1" indent="-277813" eaLnBrk="1" hangingPunct="1">
              <a:lnSpc>
                <a:spcPct val="107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changes protections of file to list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chown($file)</a:t>
            </a:r>
            <a:r>
              <a:rPr lang="ar-SA" sz="2600"/>
              <a:t>‏</a:t>
            </a:r>
            <a:endParaRPr lang="en-GB" sz="2600"/>
          </a:p>
          <a:p>
            <a:pPr marL="735013" lvl="1" indent="-277813" eaLnBrk="1" hangingPunct="1">
              <a:lnSpc>
                <a:spcPct val="107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changes owner and group of a file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mkdir(</a:t>
            </a:r>
            <a:r>
              <a:rPr lang="en-GB" sz="2600" i="1"/>
              <a:t>$pathname</a:t>
            </a:r>
            <a:r>
              <a:rPr lang="en-GB" sz="2600"/>
              <a:t>)</a:t>
            </a:r>
            <a:r>
              <a:rPr lang="ar-SA" sz="2600"/>
              <a:t>‏</a:t>
            </a:r>
            <a:endParaRPr lang="en-GB" sz="2600"/>
          </a:p>
          <a:p>
            <a:pPr marL="735013" lvl="1" indent="-277813" eaLnBrk="1" hangingPunct="1">
              <a:lnSpc>
                <a:spcPct val="107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creates a directory with protections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rmdir(</a:t>
            </a:r>
            <a:r>
              <a:rPr lang="en-GB" sz="2600" i="1"/>
              <a:t>$pathname</a:t>
            </a:r>
            <a:r>
              <a:rPr lang="en-GB" sz="2600"/>
              <a:t>)</a:t>
            </a:r>
            <a:r>
              <a:rPr lang="ar-SA" sz="2600"/>
              <a:t>‏</a:t>
            </a:r>
            <a:endParaRPr lang="en-GB" sz="2600"/>
          </a:p>
          <a:p>
            <a:pPr marL="735013" lvl="1" indent="-277813" eaLnBrk="1" hangingPunct="1">
              <a:lnSpc>
                <a:spcPct val="107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deletes a directory if empty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55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20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158750"/>
            <a:ext cx="7924800" cy="14351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More PHP Filesystem Functions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24800" cy="5738813"/>
          </a:xfrm>
        </p:spPr>
        <p:txBody>
          <a:bodyPr lIns="90000" tIns="46800" rIns="90000" bIns="46800"/>
          <a:lstStyle/>
          <a:p>
            <a:pPr marL="334963" indent="-334963" eaLnBrk="1" hangingPunct="1">
              <a:lnSpc>
                <a:spcPct val="107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copy(</a:t>
            </a:r>
            <a:r>
              <a:rPr lang="en-GB" sz="2600" i="1"/>
              <a:t>$source, $dest</a:t>
            </a:r>
            <a:r>
              <a:rPr lang="en-GB" sz="2600"/>
              <a:t>)</a:t>
            </a:r>
            <a:r>
              <a:rPr lang="ar-SA" sz="2600"/>
              <a:t>‏</a:t>
            </a:r>
            <a:endParaRPr lang="en-GB" sz="2600"/>
          </a:p>
          <a:p>
            <a:pPr marL="735013" lvl="1" indent="-277813" eaLnBrk="1" hangingPunct="1">
              <a:lnSpc>
                <a:spcPct val="107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Copies the source file to the destination.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file_exists(</a:t>
            </a:r>
            <a:r>
              <a:rPr lang="en-GB" sz="2600" i="1"/>
              <a:t>$filename</a:t>
            </a:r>
            <a:r>
              <a:rPr lang="en-GB" sz="2600"/>
              <a:t>)</a:t>
            </a:r>
            <a:r>
              <a:rPr lang="ar-SA" sz="2600"/>
              <a:t>‏</a:t>
            </a:r>
            <a:endParaRPr lang="en-GB" sz="2600"/>
          </a:p>
          <a:p>
            <a:pPr marL="735013" lvl="1" indent="-277813" eaLnBrk="1" hangingPunct="1">
              <a:lnSpc>
                <a:spcPct val="107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Checks whether a file or directory exists.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rename(</a:t>
            </a:r>
            <a:r>
              <a:rPr lang="en-GB" sz="2600" i="1"/>
              <a:t>$oldname, $newname</a:t>
            </a:r>
            <a:r>
              <a:rPr lang="en-GB" sz="2600"/>
              <a:t>)</a:t>
            </a:r>
            <a:r>
              <a:rPr lang="ar-SA" sz="2600"/>
              <a:t>‏</a:t>
            </a:r>
            <a:endParaRPr lang="en-GB" sz="2600"/>
          </a:p>
          <a:p>
            <a:pPr marL="735013" lvl="1" indent="-277813" eaLnBrk="1" hangingPunct="1">
              <a:lnSpc>
                <a:spcPct val="107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Moves a file.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stat(</a:t>
            </a:r>
            <a:r>
              <a:rPr lang="en-GB" sz="2600" i="1"/>
              <a:t>$filename</a:t>
            </a:r>
            <a:r>
              <a:rPr lang="en-GB" sz="2600"/>
              <a:t>)</a:t>
            </a:r>
            <a:r>
              <a:rPr lang="ar-SA" sz="2600"/>
              <a:t>‏</a:t>
            </a:r>
            <a:endParaRPr lang="en-GB" sz="2600"/>
          </a:p>
          <a:p>
            <a:pPr marL="735013" lvl="1" indent="-277813" eaLnBrk="1" hangingPunct="1">
              <a:lnSpc>
                <a:spcPct val="107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Gives you an array of file information.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tmpfile ( )</a:t>
            </a:r>
            <a:r>
              <a:rPr lang="ar-SA" sz="2600"/>
              <a:t>‏</a:t>
            </a:r>
            <a:endParaRPr lang="en-GB" sz="2600"/>
          </a:p>
          <a:p>
            <a:pPr marL="735013" lvl="1" indent="-277813" eaLnBrk="1" hangingPunct="1">
              <a:lnSpc>
                <a:spcPct val="107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Creates a temporary file; deleted when script ends.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65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600"/>
          </a:p>
          <a:p>
            <a:pPr marL="334963" indent="-334963" eaLnBrk="1" hangingPunct="1">
              <a:lnSpc>
                <a:spcPct val="107000"/>
              </a:lnSpc>
              <a:spcBef>
                <a:spcPts val="65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60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File Access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24800" cy="5354638"/>
          </a:xfrm>
        </p:spPr>
        <p:txBody>
          <a:bodyPr lIns="90000" tIns="46800" rIns="90000" bIns="46800"/>
          <a:lstStyle/>
          <a:p>
            <a:pPr marL="334963" indent="-334963" eaLnBrk="1" hangingPunct="1">
              <a:lnSpc>
                <a:spcPct val="97000"/>
              </a:lnSpc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To open a file:</a:t>
            </a:r>
          </a:p>
          <a:p>
            <a:pPr marL="735013" lvl="1" indent="-277813" eaLnBrk="1" hangingPunct="1">
              <a:lnSpc>
                <a:spcPct val="97000"/>
              </a:lnSpc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fopen (</a:t>
            </a:r>
            <a:r>
              <a:rPr lang="en-GB" i="1"/>
              <a:t>$filename, $accessmode</a:t>
            </a:r>
            <a:r>
              <a:rPr lang="en-GB"/>
              <a:t>)</a:t>
            </a:r>
            <a:r>
              <a:rPr lang="ar-SA"/>
              <a:t>‏</a:t>
            </a:r>
            <a:endParaRPr lang="en-GB"/>
          </a:p>
          <a:p>
            <a:pPr marL="735013" lvl="1" indent="-277813" eaLnBrk="1" hangingPunct="1">
              <a:lnSpc>
                <a:spcPct val="97000"/>
              </a:lnSpc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Access mode flags include:</a:t>
            </a:r>
          </a:p>
          <a:p>
            <a:pPr marL="1141413" lvl="2" indent="-227013" eaLnBrk="1" hangingPunct="1">
              <a:lnSpc>
                <a:spcPct val="97000"/>
              </a:lnSpc>
              <a:buClr>
                <a:srgbClr val="9966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r :: read-only</a:t>
            </a:r>
          </a:p>
          <a:p>
            <a:pPr marL="1141413" lvl="2" indent="-227013" eaLnBrk="1" hangingPunct="1">
              <a:lnSpc>
                <a:spcPct val="97000"/>
              </a:lnSpc>
              <a:buClr>
                <a:srgbClr val="9966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w ::  write-only, overwriting existing file</a:t>
            </a:r>
          </a:p>
          <a:p>
            <a:pPr marL="1141413" lvl="2" indent="-227013" eaLnBrk="1" hangingPunct="1">
              <a:lnSpc>
                <a:spcPct val="97000"/>
              </a:lnSpc>
              <a:buClr>
                <a:srgbClr val="9966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 :: write-only, appending to end of existing file</a:t>
            </a:r>
          </a:p>
          <a:p>
            <a:pPr marL="1141413" lvl="2" indent="-227013" eaLnBrk="1" hangingPunct="1">
              <a:lnSpc>
                <a:spcPct val="97000"/>
              </a:lnSpc>
              <a:buClr>
                <a:srgbClr val="9966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x ::  write-only, file must be not exist</a:t>
            </a:r>
          </a:p>
          <a:p>
            <a:pPr marL="1141413" lvl="2" indent="-227013" eaLnBrk="1" hangingPunct="1">
              <a:lnSpc>
                <a:spcPct val="97000"/>
              </a:lnSpc>
              <a:buClr>
                <a:srgbClr val="9966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t :: text mode, translates \n to \r\n </a:t>
            </a:r>
          </a:p>
          <a:p>
            <a:pPr marL="1141413" lvl="2" indent="-227013" eaLnBrk="1" hangingPunct="1">
              <a:lnSpc>
                <a:spcPct val="97000"/>
              </a:lnSpc>
              <a:buClr>
                <a:srgbClr val="9966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b :: binary mode</a:t>
            </a:r>
          </a:p>
          <a:p>
            <a:pPr marL="1141413" lvl="2" indent="-227013" eaLnBrk="1" hangingPunct="1">
              <a:lnSpc>
                <a:spcPct val="97000"/>
              </a:lnSpc>
              <a:buClr>
                <a:srgbClr val="9966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+ :: allows read and write </a:t>
            </a:r>
          </a:p>
          <a:p>
            <a:pPr marL="735013" lvl="1" indent="-277813" eaLnBrk="1" hangingPunct="1">
              <a:lnSpc>
                <a:spcPct val="97000"/>
              </a:lnSpc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Windows: remember to escape the \’s in the filepath.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File Access (continued)</a:t>
            </a:r>
            <a:r>
              <a:rPr lang="ar-SA"/>
              <a:t>‏</a:t>
            </a:r>
            <a:endParaRPr lang="en-GB"/>
          </a:p>
        </p:txBody>
      </p:sp>
      <p:sp>
        <p:nvSpPr>
          <p:cNvPr id="52227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24800" cy="4800600"/>
          </a:xfrm>
        </p:spPr>
        <p:txBody>
          <a:bodyPr lIns="90000" tIns="46800" rIns="90000" bIns="46800"/>
          <a:lstStyle/>
          <a:p>
            <a:pPr marL="334963" indent="-334963" eaLnBrk="1" hangingPunct="1">
              <a:lnSpc>
                <a:spcPct val="107000"/>
              </a:lnSpc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To write to a file:</a:t>
            </a:r>
          </a:p>
          <a:p>
            <a:pPr marL="735013" lvl="1" indent="-277813" eaLnBrk="1" hangingPunct="1">
              <a:lnSpc>
                <a:spcPct val="107000"/>
              </a:lnSpc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fwrite (</a:t>
            </a:r>
            <a:r>
              <a:rPr lang="en-GB" i="1"/>
              <a:t>$file, $string, [$length]</a:t>
            </a:r>
            <a:r>
              <a:rPr lang="en-GB"/>
              <a:t>)</a:t>
            </a:r>
            <a:r>
              <a:rPr lang="ar-SA"/>
              <a:t>‏</a:t>
            </a:r>
            <a:endParaRPr lang="en-GB"/>
          </a:p>
          <a:p>
            <a:pPr marL="735013" lvl="1" indent="-277813" eaLnBrk="1" hangingPunct="1">
              <a:lnSpc>
                <a:spcPct val="107000"/>
              </a:lnSpc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Writes the given string to the specified file.</a:t>
            </a:r>
          </a:p>
          <a:p>
            <a:pPr marL="735013" lvl="1" indent="-277813" eaLnBrk="1" hangingPunct="1">
              <a:lnSpc>
                <a:spcPct val="107000"/>
              </a:lnSpc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If </a:t>
            </a:r>
            <a:r>
              <a:rPr lang="en-GB" i="1"/>
              <a:t>$length</a:t>
            </a:r>
            <a:r>
              <a:rPr lang="en-GB"/>
              <a:t> is specified, writing will stop after </a:t>
            </a:r>
            <a:r>
              <a:rPr lang="en-GB" i="1"/>
              <a:t>$length</a:t>
            </a:r>
            <a:r>
              <a:rPr lang="en-GB"/>
              <a:t> bytes.  </a:t>
            </a:r>
          </a:p>
          <a:p>
            <a:pPr marL="735013" lvl="1" indent="-277813" eaLnBrk="1" hangingPunct="1">
              <a:lnSpc>
                <a:spcPct val="107000"/>
              </a:lnSpc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Use is_writable(</a:t>
            </a:r>
            <a:r>
              <a:rPr lang="en-GB" i="1"/>
              <a:t>$file</a:t>
            </a:r>
            <a:r>
              <a:rPr lang="en-GB"/>
              <a:t>) function to make sure you can write to the file!</a:t>
            </a:r>
          </a:p>
          <a:p>
            <a:pPr marL="735013" lvl="1" indent="-277813" eaLnBrk="1" hangingPunct="1">
              <a:lnSpc>
                <a:spcPct val="107000"/>
              </a:lnSpc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When you’re finished, close the file with fclose(</a:t>
            </a:r>
            <a:r>
              <a:rPr lang="en-GB" i="1"/>
              <a:t>$file</a:t>
            </a:r>
            <a:r>
              <a:rPr lang="en-GB"/>
              <a:t>);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Why is PHP so popular?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144327A-555A-496D-B1DE-B5ED4407BB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439503"/>
              </p:ext>
            </p:extLst>
          </p:nvPr>
        </p:nvGraphicFramePr>
        <p:xfrm>
          <a:off x="533400" y="1600200"/>
          <a:ext cx="79248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Important File Functions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24800" cy="4568825"/>
          </a:xfrm>
        </p:spPr>
        <p:txBody>
          <a:bodyPr lIns="90000" tIns="46800" rIns="90000" bIns="46800"/>
          <a:lstStyle/>
          <a:p>
            <a:pPr marL="334963" indent="-334963" eaLnBrk="1" hangingPunct="1">
              <a:lnSpc>
                <a:spcPct val="107000"/>
              </a:lnSpc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After opening a file, many functions exist to help you read its contents.</a:t>
            </a:r>
          </a:p>
          <a:p>
            <a:pPr marL="334963" indent="-334963" eaLnBrk="1" hangingPunct="1">
              <a:lnSpc>
                <a:spcPct val="107000"/>
              </a:lnSpc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feof(</a:t>
            </a:r>
            <a:r>
              <a:rPr lang="en-GB" i="1"/>
              <a:t>$file</a:t>
            </a:r>
            <a:r>
              <a:rPr lang="en-GB"/>
              <a:t>)</a:t>
            </a:r>
            <a:r>
              <a:rPr lang="ar-SA"/>
              <a:t>‏</a:t>
            </a:r>
            <a:endParaRPr lang="en-GB"/>
          </a:p>
          <a:p>
            <a:pPr marL="735013" lvl="1" indent="-277813" eaLnBrk="1" hangingPunct="1">
              <a:lnSpc>
                <a:spcPct val="107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Checks if the end of the file (EOF) has been reached.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7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/>
              <a:t>fgets(</a:t>
            </a:r>
            <a:r>
              <a:rPr lang="en-GB" sz="2800" i="1"/>
              <a:t>$file</a:t>
            </a:r>
            <a:r>
              <a:rPr lang="en-GB" sz="2800"/>
              <a:t>)</a:t>
            </a:r>
            <a:r>
              <a:rPr lang="ar-SA" sz="2800"/>
              <a:t>‏</a:t>
            </a:r>
            <a:endParaRPr lang="en-GB" sz="2800"/>
          </a:p>
          <a:p>
            <a:pPr marL="735013" lvl="1" indent="-277813" eaLnBrk="1" hangingPunct="1">
              <a:lnSpc>
                <a:spcPct val="107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Reads a single line (string) from the file.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7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/>
              <a:t>fgetc(</a:t>
            </a:r>
            <a:r>
              <a:rPr lang="en-GB" sz="2800" i="1"/>
              <a:t>$file</a:t>
            </a:r>
            <a:r>
              <a:rPr lang="en-GB" sz="2800"/>
              <a:t>)</a:t>
            </a:r>
            <a:r>
              <a:rPr lang="ar-SA" sz="2800"/>
              <a:t>‏</a:t>
            </a:r>
            <a:endParaRPr lang="en-GB" sz="2800"/>
          </a:p>
          <a:p>
            <a:pPr marL="735013" lvl="1" indent="-277813" eaLnBrk="1" hangingPunct="1">
              <a:lnSpc>
                <a:spcPct val="107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Reads a single character from the file.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Simple PHP File Example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153400" cy="5064125"/>
          </a:xfrm>
        </p:spPr>
        <p:txBody>
          <a:bodyPr lIns="90000" tIns="46800" rIns="90000" bIns="46800">
            <a:normAutofit fontScale="92500" lnSpcReduction="10000"/>
          </a:bodyPr>
          <a:lstStyle/>
          <a:p>
            <a:pPr eaLnBrk="1" hangingPunct="1">
              <a:lnSpc>
                <a:spcPct val="9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&lt;?php</a:t>
            </a:r>
          </a:p>
          <a:p>
            <a:pPr eaLnBrk="1" hangingPunct="1">
              <a:lnSpc>
                <a:spcPct val="9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	</a:t>
            </a:r>
            <a:r>
              <a:rPr lang="en-GB" sz="2400" i="1"/>
              <a:t>// Open the file.  Exit the script if we cannot</a:t>
            </a:r>
          </a:p>
          <a:p>
            <a:pPr eaLnBrk="1" hangingPunct="1">
              <a:lnSpc>
                <a:spcPct val="9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	$file=fopen(“abc.txt”,“r”) or die(“Cannot open file.”);</a:t>
            </a:r>
            <a:br>
              <a:rPr lang="en-GB" sz="2400"/>
            </a:br>
            <a:endParaRPr lang="en-GB" sz="2400"/>
          </a:p>
          <a:p>
            <a:pPr eaLnBrk="1" hangingPunct="1">
              <a:lnSpc>
                <a:spcPct val="9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	</a:t>
            </a:r>
            <a:r>
              <a:rPr lang="en-GB" sz="2400" i="1"/>
              <a:t>// Until we reach the end of the file, read each line and add an HTML break.</a:t>
            </a:r>
          </a:p>
          <a:p>
            <a:pPr eaLnBrk="1" hangingPunct="1">
              <a:lnSpc>
                <a:spcPct val="88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>
                <a:latin typeface="Arial Unicode MS" panose="020B0604020202020204" pitchFamily="34" charset="-128"/>
              </a:rPr>
              <a:t>	</a:t>
            </a:r>
            <a:r>
              <a:rPr lang="en-GB" sz="2400"/>
              <a:t>while (!feof($file)) {</a:t>
            </a:r>
          </a:p>
          <a:p>
            <a:pPr eaLnBrk="1" hangingPunct="1">
              <a:lnSpc>
                <a:spcPct val="9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		echo fgets($file). "&lt;br /&gt;"; </a:t>
            </a:r>
          </a:p>
          <a:p>
            <a:pPr eaLnBrk="1" hangingPunct="1">
              <a:lnSpc>
                <a:spcPct val="9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	}</a:t>
            </a:r>
          </a:p>
          <a:p>
            <a:pPr eaLnBrk="1" hangingPunct="1">
              <a:lnSpc>
                <a:spcPct val="9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	</a:t>
            </a:r>
            <a:r>
              <a:rPr lang="en-GB" sz="2400" i="1"/>
              <a:t>//We’re done, so close the file.</a:t>
            </a:r>
          </a:p>
          <a:p>
            <a:pPr eaLnBrk="1" hangingPunct="1">
              <a:lnSpc>
                <a:spcPct val="9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	 fclose($file); </a:t>
            </a:r>
          </a:p>
          <a:p>
            <a:pPr eaLnBrk="1" hangingPunct="1">
              <a:lnSpc>
                <a:spcPct val="9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?&gt;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anose="02020603050405020304" pitchFamily="18" charset="0"/>
              </a:rPr>
              <a:t>Database Access with PHP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Introduction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24800" cy="4978400"/>
          </a:xfrm>
        </p:spPr>
        <p:txBody>
          <a:bodyPr lIns="90000" tIns="46800" rIns="90000" bIns="46800">
            <a:normAutofit lnSpcReduction="10000"/>
          </a:bodyPr>
          <a:lstStyle/>
          <a:p>
            <a:pPr marL="334963" indent="-334963" eaLnBrk="1" hangingPunct="1">
              <a:lnSpc>
                <a:spcPct val="97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Any large-scale Web application built with PHP is also likely to have database connectivity.</a:t>
            </a:r>
          </a:p>
          <a:p>
            <a:pPr marL="735013" lvl="1" indent="-277813" eaLnBrk="1" hangingPunct="1">
              <a:lnSpc>
                <a:spcPct val="97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Store &amp; retrieve information</a:t>
            </a:r>
          </a:p>
          <a:p>
            <a:pPr marL="735013" lvl="1" indent="-277813" eaLnBrk="1" hangingPunct="1">
              <a:lnSpc>
                <a:spcPct val="97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Provided customized content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Initially, PHP only worked with open-source databases (e.g. MySQL), but now works many more.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Database connectivity is provided through separate extensions that must be configured when you compile your PHP engine.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Earlier versions of PHP had MySQL support enabled by default, but not PHP5.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A Few Words about MySQL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24800" cy="4878388"/>
          </a:xfrm>
        </p:spPr>
        <p:txBody>
          <a:bodyPr lIns="90000" tIns="46800" rIns="90000" bIns="46800">
            <a:normAutofit/>
          </a:bodyPr>
          <a:lstStyle/>
          <a:p>
            <a:pPr marL="334963" indent="-334963" eaLnBrk="1" hangingPunct="1">
              <a:lnSpc>
                <a:spcPct val="107000"/>
              </a:lnSpc>
              <a:spcBef>
                <a:spcPts val="8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200"/>
              <a:t>MySQL is one of the most popular open-source database packages.</a:t>
            </a:r>
          </a:p>
          <a:p>
            <a:pPr marL="735013" lvl="1" indent="-277813" eaLnBrk="1" hangingPunct="1">
              <a:lnSpc>
                <a:spcPct val="107000"/>
              </a:lnSpc>
              <a:spcBef>
                <a:spcPts val="7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/>
              <a:t>Highly scalable</a:t>
            </a:r>
          </a:p>
          <a:p>
            <a:pPr marL="735013" lvl="1" indent="-277813" eaLnBrk="1" hangingPunct="1">
              <a:lnSpc>
                <a:spcPct val="107000"/>
              </a:lnSpc>
              <a:spcBef>
                <a:spcPts val="7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/>
              <a:t>Runs on more than 20 platforms</a:t>
            </a:r>
          </a:p>
          <a:p>
            <a:pPr marL="735013" lvl="1" indent="-277813" eaLnBrk="1" hangingPunct="1">
              <a:lnSpc>
                <a:spcPct val="107000"/>
              </a:lnSpc>
              <a:spcBef>
                <a:spcPts val="7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/>
              <a:t>Good reputation for reliability, ease-of-use</a:t>
            </a:r>
          </a:p>
          <a:p>
            <a:pPr marL="735013" lvl="1" indent="-277813" eaLnBrk="1" hangingPunct="1">
              <a:lnSpc>
                <a:spcPct val="107000"/>
              </a:lnSpc>
              <a:spcBef>
                <a:spcPts val="7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/>
              <a:t>Adopted by many organizations in government and industry</a:t>
            </a:r>
          </a:p>
          <a:p>
            <a:pPr marL="735013" lvl="1" indent="-277813" eaLnBrk="1" hangingPunct="1">
              <a:lnSpc>
                <a:spcPct val="107000"/>
              </a:lnSpc>
              <a:spcBef>
                <a:spcPts val="7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/>
              <a:t>Community version is free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Using MySQL and PHP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24800" cy="4878388"/>
          </a:xfrm>
        </p:spPr>
        <p:txBody>
          <a:bodyPr lIns="90000" tIns="46800" rIns="90000" bIns="46800"/>
          <a:lstStyle/>
          <a:p>
            <a:pPr marL="334963" indent="-334963" eaLnBrk="1" hangingPunct="1">
              <a:lnSpc>
                <a:spcPct val="107000"/>
              </a:lnSpc>
              <a:spcBef>
                <a:spcPts val="8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200"/>
              <a:t>Creating a database connection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8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200"/>
              <a:t>Selecting a database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8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200"/>
              <a:t>Running an SQL query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8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200"/>
              <a:t>Processing the query results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8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200"/>
              <a:t>Closing the database connection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158750"/>
            <a:ext cx="7924800" cy="14351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Creating a Database Connection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29600" cy="6007100"/>
          </a:xfrm>
        </p:spPr>
        <p:txBody>
          <a:bodyPr lIns="90000" tIns="46800" rIns="90000" bIns="46800">
            <a:normAutofit/>
          </a:bodyPr>
          <a:lstStyle/>
          <a:p>
            <a:pPr marL="334963" indent="-334963" eaLnBrk="1" hangingPunct="1">
              <a:lnSpc>
                <a:spcPct val="107000"/>
              </a:lnSpc>
              <a:spcBef>
                <a:spcPts val="7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/>
              <a:t>mysql_connect(</a:t>
            </a:r>
            <a:r>
              <a:rPr lang="en-GB" sz="2800" i="1"/>
              <a:t>$host, $username, $passwd</a:t>
            </a:r>
            <a:r>
              <a:rPr lang="en-GB" sz="2800"/>
              <a:t>)</a:t>
            </a:r>
            <a:r>
              <a:rPr lang="ar-SA" sz="2800"/>
              <a:t>‏</a:t>
            </a:r>
            <a:endParaRPr lang="en-GB" sz="2800"/>
          </a:p>
          <a:p>
            <a:pPr marL="735013" lvl="1" indent="-277813" eaLnBrk="1" hangingPunct="1">
              <a:lnSpc>
                <a:spcPct val="107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Opens a connection to the specified database server (host) using the given credentials.</a:t>
            </a:r>
          </a:p>
          <a:p>
            <a:pPr marL="735013" lvl="1" indent="-277813" eaLnBrk="1" hangingPunct="1">
              <a:lnSpc>
                <a:spcPct val="107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Connection is closed automatically at the end of the script.</a:t>
            </a:r>
          </a:p>
          <a:p>
            <a:pPr marL="735013" lvl="1" indent="-277813" eaLnBrk="1" hangingPunct="1">
              <a:lnSpc>
                <a:spcPct val="107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$host is often “localhost” or the name of the machine on which MySQL is running.</a:t>
            </a:r>
          </a:p>
          <a:p>
            <a:pPr marL="735013" lvl="1" indent="-277813" eaLnBrk="1" hangingPunct="1">
              <a:lnSpc>
                <a:spcPct val="107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Don’t forget to append the port # - default is 3309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800"/>
          </a:p>
          <a:p>
            <a:pPr marL="334963" indent="-334963" eaLnBrk="1" hangingPunct="1">
              <a:lnSpc>
                <a:spcPct val="10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$conn = mysql_connect(“localhost:3309”, “sa”, “pass”)</a:t>
            </a:r>
            <a:r>
              <a:rPr lang="ar-SA" sz="2400"/>
              <a:t>‏</a:t>
            </a:r>
            <a:endParaRPr lang="en-GB" sz="2400"/>
          </a:p>
          <a:p>
            <a:pPr marL="334963" indent="-334963" eaLnBrk="1" hangingPunct="1">
              <a:lnSpc>
                <a:spcPct val="10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			or die(“Could not connect: ”.mysql_error());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/>
          </a:p>
          <a:p>
            <a:pPr marL="334963" indent="-334963" eaLnBrk="1" hangingPunct="1">
              <a:lnSpc>
                <a:spcPct val="10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Selecting a Database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29600" cy="5616575"/>
          </a:xfrm>
        </p:spPr>
        <p:txBody>
          <a:bodyPr lIns="90000" tIns="46800" rIns="90000" bIns="46800"/>
          <a:lstStyle/>
          <a:p>
            <a:pPr marL="334963" indent="-334963" eaLnBrk="1" hangingPunct="1">
              <a:lnSpc>
                <a:spcPct val="107000"/>
              </a:lnSpc>
              <a:spcBef>
                <a:spcPts val="7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/>
              <a:t>mysql_select_db(</a:t>
            </a:r>
            <a:r>
              <a:rPr lang="en-GB" sz="2800" i="1"/>
              <a:t>$dbname, [$connection]</a:t>
            </a:r>
            <a:r>
              <a:rPr lang="en-GB" sz="2800"/>
              <a:t>)</a:t>
            </a:r>
            <a:r>
              <a:rPr lang="ar-SA" sz="2800"/>
              <a:t>‏</a:t>
            </a:r>
            <a:endParaRPr lang="en-GB" sz="2800"/>
          </a:p>
          <a:p>
            <a:pPr marL="735013" lvl="1" indent="-277813" eaLnBrk="1" hangingPunct="1">
              <a:lnSpc>
                <a:spcPct val="107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Selects a MySQL database by name.</a:t>
            </a:r>
          </a:p>
          <a:p>
            <a:pPr marL="735013" lvl="1" indent="-277813" eaLnBrk="1" hangingPunct="1">
              <a:lnSpc>
                <a:spcPct val="107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If you don’t specify the connection variable ($conn on the previous slide), the most recently declared mysql_connect( ) is assumed. 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800"/>
          </a:p>
          <a:p>
            <a:pPr marL="334963" indent="-334963" eaLnBrk="1" hangingPunct="1">
              <a:lnSpc>
                <a:spcPct val="10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	$myDb = mysql_select_db(“booksDB”, $conn);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	if ( !$myDb) {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		die(‘Cannot use db: ’.mysql_error( )); 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	}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/>
          </a:p>
          <a:p>
            <a:pPr marL="334963" indent="-334963" eaLnBrk="1" hangingPunct="1">
              <a:lnSpc>
                <a:spcPct val="10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Running an SQL Query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29600" cy="5233988"/>
          </a:xfrm>
        </p:spPr>
        <p:txBody>
          <a:bodyPr lIns="90000" tIns="46800" rIns="90000" bIns="46800">
            <a:normAutofit fontScale="92500" lnSpcReduction="20000"/>
          </a:bodyPr>
          <a:lstStyle/>
          <a:p>
            <a:pPr marL="334963" indent="-334963" eaLnBrk="1" hangingPunct="1">
              <a:lnSpc>
                <a:spcPct val="107000"/>
              </a:lnSpc>
              <a:spcBef>
                <a:spcPts val="7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/>
              <a:t>mysql_query(</a:t>
            </a:r>
            <a:r>
              <a:rPr lang="en-GB" sz="2800" i="1"/>
              <a:t>$sql, [$connection]</a:t>
            </a:r>
            <a:r>
              <a:rPr lang="en-GB" sz="2800"/>
              <a:t>)</a:t>
            </a:r>
            <a:r>
              <a:rPr lang="ar-SA" sz="2800"/>
              <a:t>‏</a:t>
            </a:r>
            <a:endParaRPr lang="en-GB" sz="2800"/>
          </a:p>
          <a:p>
            <a:pPr marL="735013" lvl="1" indent="-277813" eaLnBrk="1" hangingPunct="1">
              <a:lnSpc>
                <a:spcPct val="107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Sends an SQL query to the active database.</a:t>
            </a:r>
          </a:p>
          <a:p>
            <a:pPr marL="735013" lvl="1" indent="-277813" eaLnBrk="1" hangingPunct="1">
              <a:lnSpc>
                <a:spcPct val="107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For SELECT queries, returns a </a:t>
            </a:r>
            <a:r>
              <a:rPr lang="en-GB" sz="2400" i="1"/>
              <a:t>resource</a:t>
            </a:r>
            <a:r>
              <a:rPr lang="en-GB" sz="2400"/>
              <a:t> if successful.</a:t>
            </a:r>
          </a:p>
          <a:p>
            <a:pPr marL="735013" lvl="1" indent="-277813" eaLnBrk="1" hangingPunct="1">
              <a:lnSpc>
                <a:spcPct val="107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For UPDATE, INSERT, DELETE, returns TRUE.</a:t>
            </a:r>
          </a:p>
          <a:p>
            <a:pPr marL="735013" lvl="1" indent="-277813" eaLnBrk="1" hangingPunct="1">
              <a:lnSpc>
                <a:spcPct val="107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For all query types, returns FALSE on error.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/>
          </a:p>
          <a:p>
            <a:pPr marL="334963" indent="-334963" eaLnBrk="1" hangingPunct="1">
              <a:lnSpc>
                <a:spcPct val="10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	$sql = “SELECT * FROM books”;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	$rs = mysql_query( $sql, $conn);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	if ( !$rs) {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		die(‘Could not run query\. Sorry\.’); 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	}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158750"/>
            <a:ext cx="7924800" cy="14351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Processing the Query Results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29600" cy="5265738"/>
          </a:xfrm>
        </p:spPr>
        <p:txBody>
          <a:bodyPr lIns="90000" tIns="46800" rIns="90000" bIns="46800">
            <a:normAutofit fontScale="92500" lnSpcReduction="10000"/>
          </a:bodyPr>
          <a:lstStyle/>
          <a:p>
            <a:pPr marL="334963" indent="-334963" eaLnBrk="1" hangingPunct="1">
              <a:lnSpc>
                <a:spcPct val="97000"/>
              </a:lnSpc>
              <a:spcBef>
                <a:spcPts val="7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/>
              <a:t>mysql_fetch_array(</a:t>
            </a:r>
            <a:r>
              <a:rPr lang="en-GB" sz="2800" i="1"/>
              <a:t>$resource</a:t>
            </a:r>
            <a:r>
              <a:rPr lang="en-GB" sz="2800"/>
              <a:t>)</a:t>
            </a:r>
            <a:r>
              <a:rPr lang="ar-SA" sz="2800"/>
              <a:t>‏</a:t>
            </a:r>
            <a:endParaRPr lang="en-GB" sz="2800"/>
          </a:p>
          <a:p>
            <a:pPr marL="735013" lvl="1" indent="-277813" eaLnBrk="1" hangingPunct="1">
              <a:lnSpc>
                <a:spcPct val="97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Returns a row of the results set as an array .</a:t>
            </a:r>
          </a:p>
          <a:p>
            <a:pPr marL="735013" lvl="1" indent="-277813" eaLnBrk="1" hangingPunct="1">
              <a:lnSpc>
                <a:spcPct val="97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As written above, can be an associative array (column names) or numeric array (column indices).</a:t>
            </a:r>
          </a:p>
          <a:p>
            <a:pPr marL="735013" lvl="1" indent="-277813" eaLnBrk="1" hangingPunct="1">
              <a:lnSpc>
                <a:spcPct val="97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To read all (or some) rows, use a loop.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7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/>
              <a:t>mysql_num_rows(</a:t>
            </a:r>
            <a:r>
              <a:rPr lang="en-GB" sz="2800" i="1"/>
              <a:t>$resource</a:t>
            </a:r>
            <a:r>
              <a:rPr lang="en-GB" sz="2800"/>
              <a:t>)</a:t>
            </a:r>
            <a:r>
              <a:rPr lang="ar-SA" sz="2800"/>
              <a:t>‏</a:t>
            </a:r>
            <a:endParaRPr lang="en-GB" sz="2800"/>
          </a:p>
          <a:p>
            <a:pPr marL="735013" lvl="1" indent="-277813" eaLnBrk="1" hangingPunct="1">
              <a:lnSpc>
                <a:spcPct val="97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Returns the number of rows in the result set.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/>
          </a:p>
          <a:p>
            <a:pPr marL="334963" indent="-334963" eaLnBrk="1" hangingPunct="1">
              <a:lnSpc>
                <a:spcPct val="9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	while ($dbrec = mysql_fetch_array($rs)) {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		echo ($dbrec[‘Title’] . ‘ was written by ’);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		echo ($dbrec[‘Author’] . “&lt;br&gt;”);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	}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anose="02020603050405020304" pitchFamily="18" charset="0"/>
              </a:rPr>
              <a:t>Basic Syntax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24800" cy="4514850"/>
          </a:xfrm>
        </p:spPr>
        <p:txBody>
          <a:bodyPr lIns="90000" tIns="46800" rIns="90000" bIns="46800">
            <a:normAutofit fontScale="92500" lnSpcReduction="10000"/>
          </a:bodyPr>
          <a:lstStyle/>
          <a:p>
            <a:pPr eaLnBrk="1" hangingPunct="1">
              <a:lnSpc>
                <a:spcPct val="107000"/>
              </a:lnSpc>
              <a:spcBef>
                <a:spcPts val="7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900" dirty="0">
                <a:cs typeface="Times New Roman" panose="02020603050405020304" pitchFamily="18" charset="0"/>
              </a:rPr>
              <a:t>&lt;html&gt;</a:t>
            </a:r>
          </a:p>
          <a:p>
            <a:pPr eaLnBrk="1" hangingPunct="1">
              <a:lnSpc>
                <a:spcPct val="107000"/>
              </a:lnSpc>
              <a:spcBef>
                <a:spcPts val="7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900" dirty="0">
                <a:cs typeface="Times New Roman" panose="02020603050405020304" pitchFamily="18" charset="0"/>
              </a:rPr>
              <a:t>…</a:t>
            </a:r>
          </a:p>
          <a:p>
            <a:pPr eaLnBrk="1" hangingPunct="1">
              <a:lnSpc>
                <a:spcPct val="107000"/>
              </a:lnSpc>
              <a:spcBef>
                <a:spcPts val="7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900" dirty="0">
                <a:cs typeface="Times New Roman" panose="02020603050405020304" pitchFamily="18" charset="0"/>
              </a:rPr>
              <a:t>&lt;?</a:t>
            </a:r>
            <a:r>
              <a:rPr lang="en-GB" sz="2900" dirty="0" err="1">
                <a:cs typeface="Times New Roman" panose="02020603050405020304" pitchFamily="18" charset="0"/>
              </a:rPr>
              <a:t>php</a:t>
            </a:r>
            <a:endParaRPr lang="en-GB" sz="29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Bef>
                <a:spcPts val="7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900" dirty="0">
                <a:cs typeface="Times New Roman" panose="02020603050405020304" pitchFamily="18" charset="0"/>
              </a:rPr>
              <a:t>	//Some code</a:t>
            </a:r>
          </a:p>
          <a:p>
            <a:pPr eaLnBrk="1" hangingPunct="1">
              <a:lnSpc>
                <a:spcPct val="107000"/>
              </a:lnSpc>
              <a:spcBef>
                <a:spcPts val="7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900" dirty="0">
                <a:cs typeface="Times New Roman" panose="02020603050405020304" pitchFamily="18" charset="0"/>
              </a:rPr>
              <a:t>	echo ‘&lt;p&gt;Hello World&lt;/p&gt;’;</a:t>
            </a:r>
          </a:p>
          <a:p>
            <a:pPr eaLnBrk="1" hangingPunct="1">
              <a:lnSpc>
                <a:spcPct val="107000"/>
              </a:lnSpc>
              <a:spcBef>
                <a:spcPts val="7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900" dirty="0">
                <a:cs typeface="Times New Roman" panose="02020603050405020304" pitchFamily="18" charset="0"/>
              </a:rPr>
              <a:t>?&gt;</a:t>
            </a:r>
          </a:p>
          <a:p>
            <a:pPr eaLnBrk="1" hangingPunct="1">
              <a:lnSpc>
                <a:spcPct val="107000"/>
              </a:lnSpc>
              <a:spcBef>
                <a:spcPts val="7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900" dirty="0">
                <a:cs typeface="Times New Roman" panose="02020603050405020304" pitchFamily="18" charset="0"/>
              </a:rPr>
              <a:t>…</a:t>
            </a:r>
          </a:p>
          <a:p>
            <a:pPr eaLnBrk="1" hangingPunct="1">
              <a:lnSpc>
                <a:spcPct val="107000"/>
              </a:lnSpc>
              <a:spcBef>
                <a:spcPts val="725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900" dirty="0">
                <a:cs typeface="Times New Roman" panose="02020603050405020304" pitchFamily="18" charset="0"/>
              </a:rPr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158750"/>
            <a:ext cx="7924800" cy="14351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Closing the Database Connection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29600" cy="5381625"/>
          </a:xfrm>
        </p:spPr>
        <p:txBody>
          <a:bodyPr lIns="90000" tIns="46800" rIns="90000" bIns="46800">
            <a:normAutofit lnSpcReduction="10000"/>
          </a:bodyPr>
          <a:lstStyle/>
          <a:p>
            <a:pPr marL="334963" indent="-334963" eaLnBrk="1" hangingPunct="1">
              <a:lnSpc>
                <a:spcPct val="107000"/>
              </a:lnSpc>
              <a:spcBef>
                <a:spcPts val="7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/>
              <a:t>mysql_free_result(</a:t>
            </a:r>
            <a:r>
              <a:rPr lang="en-GB" sz="2800" i="1"/>
              <a:t>$resource</a:t>
            </a:r>
            <a:r>
              <a:rPr lang="en-GB" sz="2800"/>
              <a:t>)</a:t>
            </a:r>
            <a:r>
              <a:rPr lang="ar-SA" sz="2800"/>
              <a:t>‏</a:t>
            </a:r>
            <a:endParaRPr lang="en-GB" sz="2800"/>
          </a:p>
          <a:p>
            <a:pPr marL="735013" lvl="1" indent="-277813" eaLnBrk="1" hangingPunct="1">
              <a:lnSpc>
                <a:spcPct val="107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Frees memory used by result set’s resource .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7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/>
              <a:t>mysql_close(</a:t>
            </a:r>
            <a:r>
              <a:rPr lang="en-GB" sz="2800" i="1"/>
              <a:t>$connection</a:t>
            </a:r>
            <a:r>
              <a:rPr lang="en-GB" sz="2800"/>
              <a:t>)</a:t>
            </a:r>
            <a:r>
              <a:rPr lang="ar-SA" sz="2800"/>
              <a:t>‏</a:t>
            </a:r>
            <a:endParaRPr lang="en-GB" sz="2800"/>
          </a:p>
          <a:p>
            <a:pPr marL="735013" lvl="1" indent="-277813" eaLnBrk="1" hangingPunct="1">
              <a:lnSpc>
                <a:spcPct val="107000"/>
              </a:lnSpc>
              <a:spcBef>
                <a:spcPts val="60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Closes the MySQL server connection.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70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/>
              <a:t>PHP automatically does both when script ends (assuming mysql_connect( ) was used.)</a:t>
            </a:r>
            <a:r>
              <a:rPr lang="ar-SA" sz="2800"/>
              <a:t>‏</a:t>
            </a:r>
            <a:endParaRPr lang="en-GB" sz="2800"/>
          </a:p>
          <a:p>
            <a:pPr marL="334963" indent="-334963" eaLnBrk="1" hangingPunct="1">
              <a:lnSpc>
                <a:spcPct val="10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/>
          </a:p>
          <a:p>
            <a:pPr marL="334963" indent="-334963" eaLnBrk="1" hangingPunct="1">
              <a:lnSpc>
                <a:spcPct val="10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	// Clean up after ourselves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	mysql_free_result($rs);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	mysql_close($conn);</a:t>
            </a:r>
          </a:p>
          <a:p>
            <a:pPr marL="334963" indent="-334963" eaLnBrk="1" hangingPunct="1">
              <a:lnSpc>
                <a:spcPct val="107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Putting It All Together…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29600" cy="5773738"/>
          </a:xfrm>
        </p:spPr>
        <p:txBody>
          <a:bodyPr lIns="90000" tIns="46800" rIns="90000" bIns="46800">
            <a:normAutofit fontScale="92500" lnSpcReduction="20000"/>
          </a:bodyPr>
          <a:lstStyle/>
          <a:p>
            <a:pPr eaLnBrk="1" hangingPunct="1">
              <a:lnSpc>
                <a:spcPct val="97000"/>
              </a:lnSpc>
              <a:spcBef>
                <a:spcPts val="5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/>
              <a:t>&lt;?php</a:t>
            </a:r>
          </a:p>
          <a:p>
            <a:pPr eaLnBrk="1" hangingPunct="1">
              <a:lnSpc>
                <a:spcPct val="97000"/>
              </a:lnSpc>
              <a:spcBef>
                <a:spcPts val="5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/>
              <a:t>// Open the database connection</a:t>
            </a:r>
          </a:p>
          <a:p>
            <a:pPr eaLnBrk="1" hangingPunct="1">
              <a:lnSpc>
                <a:spcPct val="97000"/>
              </a:lnSpc>
              <a:spcBef>
                <a:spcPts val="5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/>
              <a:t>$conn = mysql_connect(“localhost:3309”, “sa”, “pass”)</a:t>
            </a:r>
            <a:r>
              <a:rPr lang="ar-SA" sz="2000"/>
              <a:t>‏</a:t>
            </a:r>
            <a:endParaRPr lang="en-GB" sz="2000"/>
          </a:p>
          <a:p>
            <a:pPr eaLnBrk="1" hangingPunct="1">
              <a:lnSpc>
                <a:spcPct val="97000"/>
              </a:lnSpc>
              <a:spcBef>
                <a:spcPts val="5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/>
              <a:t>			or die(“Could not connect: ”.mysql_error());</a:t>
            </a:r>
          </a:p>
          <a:p>
            <a:pPr eaLnBrk="1" hangingPunct="1">
              <a:lnSpc>
                <a:spcPct val="97000"/>
              </a:lnSpc>
              <a:spcBef>
                <a:spcPts val="5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000"/>
          </a:p>
          <a:p>
            <a:pPr eaLnBrk="1" hangingPunct="1">
              <a:lnSpc>
                <a:spcPct val="97000"/>
              </a:lnSpc>
              <a:spcBef>
                <a:spcPts val="5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/>
              <a:t>// Choose the ‘booksDB’ database</a:t>
            </a:r>
          </a:p>
          <a:p>
            <a:pPr eaLnBrk="1" hangingPunct="1">
              <a:lnSpc>
                <a:spcPct val="97000"/>
              </a:lnSpc>
              <a:spcBef>
                <a:spcPts val="5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/>
              <a:t>$myDb = mysql_select_db(“booksDB”, $conn);</a:t>
            </a:r>
          </a:p>
          <a:p>
            <a:pPr eaLnBrk="1" hangingPunct="1">
              <a:lnSpc>
                <a:spcPct val="97000"/>
              </a:lnSpc>
              <a:spcBef>
                <a:spcPts val="5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/>
              <a:t>	if ( !$myDb) {</a:t>
            </a:r>
          </a:p>
          <a:p>
            <a:pPr eaLnBrk="1" hangingPunct="1">
              <a:lnSpc>
                <a:spcPct val="97000"/>
              </a:lnSpc>
              <a:spcBef>
                <a:spcPts val="5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/>
              <a:t>		die(‘Cannot use db: ’.mysql_error( ));  }</a:t>
            </a:r>
          </a:p>
          <a:p>
            <a:pPr eaLnBrk="1" hangingPunct="1">
              <a:lnSpc>
                <a:spcPct val="97000"/>
              </a:lnSpc>
              <a:spcBef>
                <a:spcPts val="5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000"/>
          </a:p>
          <a:p>
            <a:pPr eaLnBrk="1" hangingPunct="1">
              <a:lnSpc>
                <a:spcPct val="97000"/>
              </a:lnSpc>
              <a:spcBef>
                <a:spcPts val="5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/>
              <a:t>// Select everything in the ‘books’ table</a:t>
            </a:r>
          </a:p>
          <a:p>
            <a:pPr eaLnBrk="1" hangingPunct="1">
              <a:lnSpc>
                <a:spcPct val="97000"/>
              </a:lnSpc>
              <a:spcBef>
                <a:spcPts val="5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/>
              <a:t>$sql = “SELECT * FROM books”;</a:t>
            </a:r>
          </a:p>
          <a:p>
            <a:pPr eaLnBrk="1" hangingPunct="1">
              <a:lnSpc>
                <a:spcPct val="97000"/>
              </a:lnSpc>
              <a:spcBef>
                <a:spcPts val="5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/>
              <a:t>$rs = mysql_query( $sql, $conn);</a:t>
            </a:r>
          </a:p>
          <a:p>
            <a:pPr eaLnBrk="1" hangingPunct="1">
              <a:lnSpc>
                <a:spcPct val="97000"/>
              </a:lnSpc>
              <a:spcBef>
                <a:spcPts val="5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/>
              <a:t>	if ( !$rs) {</a:t>
            </a:r>
          </a:p>
          <a:p>
            <a:pPr eaLnBrk="1" hangingPunct="1">
              <a:lnSpc>
                <a:spcPct val="97000"/>
              </a:lnSpc>
              <a:spcBef>
                <a:spcPts val="5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/>
              <a:t>		die(‘Could not run query\. Sorry\.’);  }</a:t>
            </a:r>
          </a:p>
          <a:p>
            <a:pPr eaLnBrk="1" hangingPunct="1">
              <a:lnSpc>
                <a:spcPct val="97000"/>
              </a:lnSpc>
              <a:spcBef>
                <a:spcPts val="5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00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158750"/>
            <a:ext cx="7924800" cy="14351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Putting It All Together…(cont.)</a:t>
            </a:r>
            <a:r>
              <a:rPr lang="ar-SA"/>
              <a:t>‏</a:t>
            </a:r>
            <a:endParaRPr lang="en-GB"/>
          </a:p>
        </p:txBody>
      </p:sp>
      <p:sp>
        <p:nvSpPr>
          <p:cNvPr id="65539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29600" cy="5235575"/>
          </a:xfrm>
        </p:spPr>
        <p:txBody>
          <a:bodyPr lIns="90000" tIns="46800" rIns="90000" bIns="46800">
            <a:normAutofit fontScale="92500" lnSpcReduction="20000"/>
          </a:bodyPr>
          <a:lstStyle/>
          <a:p>
            <a:pPr eaLnBrk="1" hangingPunct="1">
              <a:lnSpc>
                <a:spcPct val="10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// Loop through all rows; print out each record’s title and</a:t>
            </a:r>
          </a:p>
          <a:p>
            <a:pPr eaLnBrk="1" hangingPunct="1">
              <a:lnSpc>
                <a:spcPct val="10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// author on separate lines.</a:t>
            </a:r>
          </a:p>
          <a:p>
            <a:pPr eaLnBrk="1" hangingPunct="1">
              <a:lnSpc>
                <a:spcPct val="10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while ($dbrec = mysql_fetch_array($rs)) {</a:t>
            </a:r>
          </a:p>
          <a:p>
            <a:pPr eaLnBrk="1" hangingPunct="1">
              <a:lnSpc>
                <a:spcPct val="10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		echo ($dbrec[‘Title’] . ‘ was written by ’);</a:t>
            </a:r>
          </a:p>
          <a:p>
            <a:pPr eaLnBrk="1" hangingPunct="1">
              <a:lnSpc>
                <a:spcPct val="10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		echo ($dbrec[‘Author’] . “&lt;br&gt;”);</a:t>
            </a:r>
          </a:p>
          <a:p>
            <a:pPr eaLnBrk="1" hangingPunct="1">
              <a:lnSpc>
                <a:spcPct val="10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	}</a:t>
            </a:r>
          </a:p>
          <a:p>
            <a:pPr eaLnBrk="1" hangingPunct="1">
              <a:lnSpc>
                <a:spcPct val="10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400"/>
          </a:p>
          <a:p>
            <a:pPr eaLnBrk="1" hangingPunct="1">
              <a:lnSpc>
                <a:spcPct val="10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// Clean up after ourselves</a:t>
            </a:r>
          </a:p>
          <a:p>
            <a:pPr eaLnBrk="1" hangingPunct="1">
              <a:lnSpc>
                <a:spcPct val="10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mysql_free_result($rs);</a:t>
            </a:r>
          </a:p>
          <a:p>
            <a:pPr eaLnBrk="1" hangingPunct="1">
              <a:lnSpc>
                <a:spcPct val="107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/>
              <a:t>mysql_close($conn);</a:t>
            </a:r>
          </a:p>
          <a:p>
            <a:pPr eaLnBrk="1" hangingPunct="1">
              <a:lnSpc>
                <a:spcPct val="107000"/>
              </a:lnSpc>
              <a:spcBef>
                <a:spcPts val="700"/>
              </a:spcBef>
              <a:buFont typeface="Times New Roman" panose="02020603050405020304" pitchFamily="18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800"/>
              <a:t>?&gt;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158750"/>
            <a:ext cx="7924800" cy="14351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Referensi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476672"/>
            <a:ext cx="8229600" cy="5106988"/>
          </a:xfrm>
        </p:spPr>
        <p:txBody>
          <a:bodyPr lIns="90000" tIns="46800" rIns="90000" bIns="46800"/>
          <a:lstStyle/>
          <a:p>
            <a:pPr eaLnBrk="1" hangingPunct="1">
              <a:lnSpc>
                <a:spcPct val="115000"/>
              </a:lnSpc>
              <a:buFont typeface="Times New Roman" panose="02020603050405020304" pitchFamily="18" charset="0"/>
              <a:buNone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</a:tabLst>
            </a:pPr>
            <a:r>
              <a:rPr lang="en-GB" sz="1600" dirty="0"/>
              <a:t>Jonathan P. Grady</a:t>
            </a:r>
          </a:p>
          <a:p>
            <a:pPr eaLnBrk="1" hangingPunct="1">
              <a:lnSpc>
                <a:spcPct val="115000"/>
              </a:lnSpc>
              <a:buFont typeface="Times New Roman" panose="02020603050405020304" pitchFamily="18" charset="0"/>
              <a:buNone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</a:tabLst>
            </a:pPr>
            <a:r>
              <a:rPr lang="en-GB" sz="1600" dirty="0"/>
              <a:t>Department of Information Science and Telecommunications</a:t>
            </a:r>
          </a:p>
          <a:p>
            <a:pPr eaLnBrk="1" hangingPunct="1">
              <a:lnSpc>
                <a:spcPct val="115000"/>
              </a:lnSpc>
              <a:buFont typeface="Times New Roman" panose="02020603050405020304" pitchFamily="18" charset="0"/>
              <a:buNone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</a:tabLst>
            </a:pPr>
            <a:r>
              <a:rPr lang="en-GB" sz="1600" dirty="0"/>
              <a:t>University of Pittsburgh</a:t>
            </a:r>
          </a:p>
          <a:p>
            <a:pPr eaLnBrk="1" hangingPunct="1">
              <a:lnSpc>
                <a:spcPct val="115000"/>
              </a:lnSpc>
              <a:buFont typeface="Times New Roman" panose="02020603050405020304" pitchFamily="18" charset="0"/>
              <a:buNone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</a:tabLst>
            </a:pPr>
            <a:r>
              <a:rPr lang="en-GB" sz="1600" dirty="0"/>
              <a:t>Jpg14@pitt.edu</a:t>
            </a:r>
          </a:p>
          <a:p>
            <a:pPr eaLnBrk="1" hangingPunct="1">
              <a:lnSpc>
                <a:spcPct val="115000"/>
              </a:lnSpc>
              <a:buFont typeface="Times New Roman" panose="02020603050405020304" pitchFamily="18" charset="0"/>
              <a:buNone/>
              <a:tabLst>
                <a:tab pos="119063" algn="l"/>
                <a:tab pos="576263" algn="l"/>
                <a:tab pos="1033463" algn="l"/>
                <a:tab pos="1490663" algn="l"/>
                <a:tab pos="1947863" algn="l"/>
                <a:tab pos="2405063" algn="l"/>
                <a:tab pos="2862263" algn="l"/>
                <a:tab pos="3319463" algn="l"/>
                <a:tab pos="3776663" algn="l"/>
                <a:tab pos="4233863" algn="l"/>
                <a:tab pos="4691063" algn="l"/>
                <a:tab pos="5148263" algn="l"/>
                <a:tab pos="5605463" algn="l"/>
                <a:tab pos="6062663" algn="l"/>
                <a:tab pos="6519863" algn="l"/>
                <a:tab pos="6977063" algn="l"/>
                <a:tab pos="7434263" algn="l"/>
                <a:tab pos="7891463" algn="l"/>
                <a:tab pos="8348663" algn="l"/>
                <a:tab pos="8805863" algn="l"/>
              </a:tabLst>
            </a:pPr>
            <a:r>
              <a:rPr lang="en-GB" sz="1600" dirty="0"/>
              <a:t>http://www.sis.pitt.edu/~jgrady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cs typeface="Times New Roman" panose="02020603050405020304" pitchFamily="18" charset="0"/>
              </a:rPr>
              <a:t>Variables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24800" cy="5294313"/>
          </a:xfrm>
        </p:spPr>
        <p:txBody>
          <a:bodyPr lIns="90000" tIns="46800" rIns="90000" bIns="46800">
            <a:normAutofit lnSpcReduction="10000"/>
          </a:bodyPr>
          <a:lstStyle/>
          <a:p>
            <a:pPr marL="334963" indent="-334963" eaLnBrk="1" hangingPunct="1">
              <a:lnSpc>
                <a:spcPct val="97000"/>
              </a:lnSpc>
              <a:spcBef>
                <a:spcPts val="625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500">
                <a:cs typeface="Times New Roman" panose="02020603050405020304" pitchFamily="18" charset="0"/>
              </a:rPr>
              <a:t>Variables in PHP are represented by a $ : </a:t>
            </a:r>
            <a:r>
              <a:rPr lang="en-GB" sz="2500" i="1">
                <a:cs typeface="Times New Roman" panose="02020603050405020304" pitchFamily="18" charset="0"/>
              </a:rPr>
              <a:t>$var_name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25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500">
                <a:cs typeface="Times New Roman" panose="02020603050405020304" pitchFamily="18" charset="0"/>
              </a:rPr>
              <a:t>Valid variable names</a:t>
            </a:r>
          </a:p>
          <a:p>
            <a:pPr marL="735013" lvl="1" indent="-277813" eaLnBrk="1" hangingPunct="1">
              <a:lnSpc>
                <a:spcPct val="97000"/>
              </a:lnSpc>
              <a:spcBef>
                <a:spcPts val="525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100">
                <a:cs typeface="Times New Roman" panose="02020603050405020304" pitchFamily="18" charset="0"/>
              </a:rPr>
              <a:t>Starts with a letter or underscore</a:t>
            </a:r>
          </a:p>
          <a:p>
            <a:pPr marL="735013" lvl="1" indent="-277813" eaLnBrk="1" hangingPunct="1">
              <a:lnSpc>
                <a:spcPct val="97000"/>
              </a:lnSpc>
              <a:spcBef>
                <a:spcPts val="525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100">
                <a:cs typeface="Times New Roman" panose="02020603050405020304" pitchFamily="18" charset="0"/>
              </a:rPr>
              <a:t>Can only contain letters, numbers, or underscores</a:t>
            </a:r>
          </a:p>
          <a:p>
            <a:pPr marL="735013" lvl="1" indent="-277813" eaLnBrk="1" hangingPunct="1">
              <a:lnSpc>
                <a:spcPct val="97000"/>
              </a:lnSpc>
              <a:spcBef>
                <a:spcPts val="525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100">
                <a:cs typeface="Times New Roman" panose="02020603050405020304" pitchFamily="18" charset="0"/>
              </a:rPr>
              <a:t>Cannot be one of PHP’s reserved words (e.g. “class”)</a:t>
            </a:r>
            <a:r>
              <a:rPr lang="ar-SA" sz="2100">
                <a:cs typeface="Times New Roman" panose="02020603050405020304" pitchFamily="18" charset="0"/>
              </a:rPr>
              <a:t>‏</a:t>
            </a:r>
            <a:endParaRPr lang="en-GB" sz="2100">
              <a:cs typeface="Times New Roman" panose="02020603050405020304" pitchFamily="18" charset="0"/>
            </a:endParaRPr>
          </a:p>
          <a:p>
            <a:pPr marL="334963" indent="-334963" eaLnBrk="1" hangingPunct="1">
              <a:lnSpc>
                <a:spcPct val="97000"/>
              </a:lnSpc>
              <a:spcBef>
                <a:spcPts val="625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500">
                <a:cs typeface="Times New Roman" panose="02020603050405020304" pitchFamily="18" charset="0"/>
              </a:rPr>
              <a:t>Variables can be assigned by </a:t>
            </a:r>
            <a:r>
              <a:rPr lang="en-GB" sz="2500" i="1">
                <a:cs typeface="Times New Roman" panose="02020603050405020304" pitchFamily="18" charset="0"/>
              </a:rPr>
              <a:t>value</a:t>
            </a:r>
            <a:r>
              <a:rPr lang="en-GB" sz="2500">
                <a:cs typeface="Times New Roman" panose="02020603050405020304" pitchFamily="18" charset="0"/>
              </a:rPr>
              <a:t> or </a:t>
            </a:r>
            <a:r>
              <a:rPr lang="en-GB" sz="2500" i="1">
                <a:cs typeface="Times New Roman" panose="02020603050405020304" pitchFamily="18" charset="0"/>
              </a:rPr>
              <a:t>reference </a:t>
            </a:r>
            <a:r>
              <a:rPr lang="en-GB" sz="2500">
                <a:cs typeface="Times New Roman" panose="02020603050405020304" pitchFamily="18" charset="0"/>
              </a:rPr>
              <a:t>(if the variable is named).</a:t>
            </a:r>
          </a:p>
          <a:p>
            <a:pPr marL="735013" lvl="1" indent="-277813" eaLnBrk="1" hangingPunct="1">
              <a:lnSpc>
                <a:spcPct val="97000"/>
              </a:lnSpc>
              <a:spcBef>
                <a:spcPts val="525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100">
                <a:cs typeface="Times New Roman" panose="02020603050405020304" pitchFamily="18" charset="0"/>
              </a:rPr>
              <a:t>Value::  $myVar = 25;</a:t>
            </a:r>
          </a:p>
          <a:p>
            <a:pPr marL="735013" lvl="1" indent="-277813" eaLnBrk="1" hangingPunct="1">
              <a:lnSpc>
                <a:spcPct val="97000"/>
              </a:lnSpc>
              <a:spcBef>
                <a:spcPts val="525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100">
                <a:cs typeface="Times New Roman" panose="02020603050405020304" pitchFamily="18" charset="0"/>
              </a:rPr>
              <a:t>Reference::  $myRef = &amp;$myVar;</a:t>
            </a:r>
          </a:p>
          <a:p>
            <a:pPr marL="735013" lvl="1" indent="-277813" eaLnBrk="1" hangingPunct="1">
              <a:lnSpc>
                <a:spcPct val="97000"/>
              </a:lnSpc>
              <a:spcBef>
                <a:spcPts val="525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100">
                <a:cs typeface="Times New Roman" panose="02020603050405020304" pitchFamily="18" charset="0"/>
              </a:rPr>
              <a:t>Invalid::  $myRef = &amp;(7 * 52)   //Expression is unnamed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25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500">
                <a:cs typeface="Times New Roman" panose="02020603050405020304" pitchFamily="18" charset="0"/>
              </a:rPr>
              <a:t>Variables do not have to be initialized, </a:t>
            </a:r>
            <a:r>
              <a:rPr lang="en-GB" sz="2500" i="1">
                <a:cs typeface="Times New Roman" panose="02020603050405020304" pitchFamily="18" charset="0"/>
              </a:rPr>
              <a:t>but it’s very good practice</a:t>
            </a:r>
            <a:r>
              <a:rPr lang="en-GB" sz="2500">
                <a:cs typeface="Times New Roman" panose="02020603050405020304" pitchFamily="18" charset="0"/>
              </a:rPr>
              <a:t>.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25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50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Working with variables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24800" cy="5335588"/>
          </a:xfrm>
        </p:spPr>
        <p:txBody>
          <a:bodyPr lIns="90000" tIns="46800" rIns="90000" bIns="46800"/>
          <a:lstStyle/>
          <a:p>
            <a:pPr marL="334963" indent="-334963" eaLnBrk="1" hangingPunct="1">
              <a:lnSpc>
                <a:spcPct val="97000"/>
              </a:lnSpc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PHP supports the following:</a:t>
            </a:r>
          </a:p>
          <a:p>
            <a:pPr marL="735013" lvl="1" indent="-277813" eaLnBrk="1" hangingPunct="1">
              <a:lnSpc>
                <a:spcPct val="97000"/>
              </a:lnSpc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Boolean:   $isActive = TRUE;</a:t>
            </a:r>
          </a:p>
          <a:p>
            <a:pPr marL="735013" lvl="1" indent="-277813" eaLnBrk="1" hangingPunct="1">
              <a:lnSpc>
                <a:spcPct val="97000"/>
              </a:lnSpc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Integer::  $zip = 15213;</a:t>
            </a:r>
          </a:p>
          <a:p>
            <a:pPr marL="735013" lvl="1" indent="-277813" eaLnBrk="1" hangingPunct="1">
              <a:lnSpc>
                <a:spcPct val="97000"/>
              </a:lnSpc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Float::  $myBalance = 567.89;</a:t>
            </a:r>
          </a:p>
          <a:p>
            <a:pPr marL="735013" lvl="1" indent="-277813" eaLnBrk="1" hangingPunct="1">
              <a:lnSpc>
                <a:spcPct val="97000"/>
              </a:lnSpc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String::  $isActive = ‘TRUE’;</a:t>
            </a:r>
          </a:p>
          <a:p>
            <a:pPr marL="735013" lvl="1" indent="-277813" eaLnBrk="1" hangingPunct="1">
              <a:lnSpc>
                <a:spcPct val="97000"/>
              </a:lnSpc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Arrays::  $myInfo = array(“name” =&gt; “Bob”);</a:t>
            </a:r>
          </a:p>
          <a:p>
            <a:pPr marL="735013" lvl="1" indent="-277813" eaLnBrk="1" hangingPunct="1">
              <a:lnSpc>
                <a:spcPct val="97000"/>
              </a:lnSpc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Objects::  $myBook = new Book( );</a:t>
            </a:r>
          </a:p>
          <a:p>
            <a:pPr marL="735013" lvl="1" indent="-277813" eaLnBrk="1" hangingPunct="1">
              <a:lnSpc>
                <a:spcPct val="97000"/>
              </a:lnSpc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Constants::  define(“FOO”, “something”);</a:t>
            </a:r>
          </a:p>
          <a:p>
            <a:pPr marL="334963" indent="-334963" eaLnBrk="1" hangingPunct="1">
              <a:lnSpc>
                <a:spcPct val="97000"/>
              </a:lnSpc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Like JavaScript, PHP is loosely-typed – interpreter handles variable type on-the-fly.</a:t>
            </a:r>
          </a:p>
          <a:p>
            <a:pPr marL="334963" indent="-334963" eaLnBrk="1" hangingPunct="1">
              <a:lnSpc>
                <a:spcPct val="97000"/>
              </a:lnSpc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More on Strings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24800" cy="4906963"/>
          </a:xfrm>
        </p:spPr>
        <p:txBody>
          <a:bodyPr lIns="90000" tIns="46800" rIns="90000" bIns="46800">
            <a:normAutofit fontScale="92500" lnSpcReduction="10000"/>
          </a:bodyPr>
          <a:lstStyle/>
          <a:p>
            <a:pPr marL="334963" indent="-334963" eaLnBrk="1" hangingPunct="1">
              <a:lnSpc>
                <a:spcPct val="97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Single-quoted strings</a:t>
            </a:r>
          </a:p>
          <a:p>
            <a:pPr marL="735013" lvl="1" indent="-277813" eaLnBrk="1" hangingPunct="1">
              <a:lnSpc>
                <a:spcPct val="97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Ex.::   $quote = ‘I\’ll be back’;</a:t>
            </a:r>
          </a:p>
          <a:p>
            <a:pPr marL="735013" lvl="1" indent="-277813" eaLnBrk="1" hangingPunct="1">
              <a:lnSpc>
                <a:spcPct val="97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Use \’  to specify a single quote character.</a:t>
            </a:r>
          </a:p>
          <a:p>
            <a:pPr marL="735013" lvl="1" indent="-277813" eaLnBrk="1" hangingPunct="1">
              <a:lnSpc>
                <a:spcPct val="97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Does not expand newlines or variables.</a:t>
            </a:r>
          </a:p>
          <a:p>
            <a:pPr marL="334963" indent="-334963" eaLnBrk="1" hangingPunct="1">
              <a:lnSpc>
                <a:spcPct val="97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Double-quote strings</a:t>
            </a:r>
          </a:p>
          <a:p>
            <a:pPr marL="735013" lvl="1" indent="-277813" eaLnBrk="1" hangingPunct="1">
              <a:lnSpc>
                <a:spcPct val="97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Does expand newlines &amp; variables.</a:t>
            </a:r>
          </a:p>
          <a:p>
            <a:pPr marL="735013" lvl="1" indent="-277813" eaLnBrk="1" hangingPunct="1">
              <a:lnSpc>
                <a:spcPct val="97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Use \  to escape characters.</a:t>
            </a:r>
          </a:p>
          <a:p>
            <a:pPr marL="735013" lvl="1" indent="-277813" eaLnBrk="1" hangingPunct="1">
              <a:lnSpc>
                <a:spcPct val="97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i="1"/>
              <a:t>Example::</a:t>
            </a:r>
            <a:r>
              <a:rPr lang="en-GB" sz="2200"/>
              <a:t>  $q = “Arnold said, ‘$quote’\n”;</a:t>
            </a:r>
          </a:p>
          <a:p>
            <a:pPr marL="735013" lvl="1" indent="-277813" eaLnBrk="1" hangingPunct="1">
              <a:lnSpc>
                <a:spcPct val="97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i="1"/>
              <a:t>Result::</a:t>
            </a:r>
            <a:r>
              <a:rPr lang="en-GB" sz="2200"/>
              <a:t>  Arnold said, ‘I’ll be back’ (followed by a linefeed.)</a:t>
            </a:r>
            <a:r>
              <a:rPr lang="ar-SA" sz="2200"/>
              <a:t>‏</a:t>
            </a:r>
            <a:endParaRPr lang="en-GB" sz="2200"/>
          </a:p>
          <a:p>
            <a:pPr marL="334963" indent="-334963" eaLnBrk="1" hangingPunct="1">
              <a:lnSpc>
                <a:spcPct val="97000"/>
              </a:lnSpc>
              <a:spcBef>
                <a:spcPts val="650"/>
              </a:spcBef>
              <a:buClr>
                <a:srgbClr val="99CCFF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/>
              <a:t>Use . to concatenate strings</a:t>
            </a:r>
          </a:p>
          <a:p>
            <a:pPr marL="735013" lvl="1" indent="-277813" eaLnBrk="1" hangingPunct="1">
              <a:lnSpc>
                <a:spcPct val="97000"/>
              </a:lnSpc>
              <a:spcBef>
                <a:spcPts val="550"/>
              </a:spcBef>
              <a:buClr>
                <a:srgbClr val="CC9900"/>
              </a:buClr>
              <a:buSzPct val="110000"/>
              <a:buFont typeface="Palatino" pitchFamily="1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/>
              <a:t>Example $q = ‘Arnold said,’. $quote;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770</TotalTime>
  <Words>3337</Words>
  <Application>Microsoft Office PowerPoint</Application>
  <PresentationFormat>On-screen Show (4:3)</PresentationFormat>
  <Paragraphs>667</Paragraphs>
  <Slides>63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 Unicode MS</vt:lpstr>
      <vt:lpstr>Arial</vt:lpstr>
      <vt:lpstr>Calibri</vt:lpstr>
      <vt:lpstr>Corbel</vt:lpstr>
      <vt:lpstr>DejaVu Sans</vt:lpstr>
      <vt:lpstr>Palatino</vt:lpstr>
      <vt:lpstr>Tahoma</vt:lpstr>
      <vt:lpstr>Times New Roman</vt:lpstr>
      <vt:lpstr>Parallax</vt:lpstr>
      <vt:lpstr>PENGANTAR PHP</vt:lpstr>
      <vt:lpstr>Overview</vt:lpstr>
      <vt:lpstr>Background on PHP</vt:lpstr>
      <vt:lpstr>How PHP works</vt:lpstr>
      <vt:lpstr>Why is PHP so popular?</vt:lpstr>
      <vt:lpstr>Basic Syntax</vt:lpstr>
      <vt:lpstr>Variables</vt:lpstr>
      <vt:lpstr>Working with variables</vt:lpstr>
      <vt:lpstr>More on Strings</vt:lpstr>
      <vt:lpstr>More on Arrays</vt:lpstr>
      <vt:lpstr>PHP’s Predefined Variables</vt:lpstr>
      <vt:lpstr>Basic Operators</vt:lpstr>
      <vt:lpstr>Control Structures in PHP</vt:lpstr>
      <vt:lpstr>Kondisi if</vt:lpstr>
      <vt:lpstr>Kondisi if</vt:lpstr>
      <vt:lpstr>Kondisi elseif</vt:lpstr>
      <vt:lpstr>Kondisi elseif</vt:lpstr>
      <vt:lpstr>Kondisi elseif</vt:lpstr>
      <vt:lpstr>Multi Kondisi elseif</vt:lpstr>
      <vt:lpstr>ternary</vt:lpstr>
      <vt:lpstr>Multi Kondisi elseif</vt:lpstr>
      <vt:lpstr>Switch Conditonal</vt:lpstr>
      <vt:lpstr>Switch Conditonal</vt:lpstr>
      <vt:lpstr>Looping: For</vt:lpstr>
      <vt:lpstr>Looping: While</vt:lpstr>
      <vt:lpstr>Break &amp; Continue</vt:lpstr>
      <vt:lpstr>PHP Functions</vt:lpstr>
      <vt:lpstr>PHP Internal Functions</vt:lpstr>
      <vt:lpstr>Some Useful String Functions</vt:lpstr>
      <vt:lpstr>More Useful String Functions</vt:lpstr>
      <vt:lpstr>Some Useful Math Functions</vt:lpstr>
      <vt:lpstr>Some Useful Date Functions</vt:lpstr>
      <vt:lpstr>Sending Mail in PHP</vt:lpstr>
      <vt:lpstr>Sending HTML Mail in PHP</vt:lpstr>
      <vt:lpstr>PHP Error Handling</vt:lpstr>
      <vt:lpstr>PHP &amp; HTML Form Processing</vt:lpstr>
      <vt:lpstr>Server-Side Form Processing</vt:lpstr>
      <vt:lpstr>An Example Using GET - HTML</vt:lpstr>
      <vt:lpstr>An Example Using GET - PHP</vt:lpstr>
      <vt:lpstr>An Example Using POST - HTML</vt:lpstr>
      <vt:lpstr>An Example Using POST - PHP</vt:lpstr>
      <vt:lpstr>Validating Forms at the Server</vt:lpstr>
      <vt:lpstr>PHP Filters</vt:lpstr>
      <vt:lpstr>PHP &amp; File Handling</vt:lpstr>
      <vt:lpstr>Introduction</vt:lpstr>
      <vt:lpstr>PHP Filesystem Functions</vt:lpstr>
      <vt:lpstr>More PHP Filesystem Functions</vt:lpstr>
      <vt:lpstr>File Access</vt:lpstr>
      <vt:lpstr>File Access (continued)‏</vt:lpstr>
      <vt:lpstr>Important File Functions</vt:lpstr>
      <vt:lpstr>Simple PHP File Example</vt:lpstr>
      <vt:lpstr>Database Access with PHP</vt:lpstr>
      <vt:lpstr>Introduction</vt:lpstr>
      <vt:lpstr>A Few Words about MySQL</vt:lpstr>
      <vt:lpstr>Using MySQL and PHP</vt:lpstr>
      <vt:lpstr>Creating a Database Connection</vt:lpstr>
      <vt:lpstr>Selecting a Database</vt:lpstr>
      <vt:lpstr>Running an SQL Query</vt:lpstr>
      <vt:lpstr>Processing the Query Results</vt:lpstr>
      <vt:lpstr>Closing the Database Connection</vt:lpstr>
      <vt:lpstr>Putting It All Together…</vt:lpstr>
      <vt:lpstr>Putting It All Together…(cont.)‏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Perl</dc:title>
  <dc:creator>fawwaz</dc:creator>
  <cp:lastModifiedBy>lp3 office</cp:lastModifiedBy>
  <cp:revision>15</cp:revision>
  <cp:lastPrinted>1601-01-01T00:00:00Z</cp:lastPrinted>
  <dcterms:created xsi:type="dcterms:W3CDTF">1601-01-01T00:00:00Z</dcterms:created>
  <dcterms:modified xsi:type="dcterms:W3CDTF">2019-12-24T04:53:58Z</dcterms:modified>
</cp:coreProperties>
</file>