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566DE-489B-DB48-AAC7-9E543499C50A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6A67E-09C1-354C-AECB-B757D147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Pic scared of a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6A67E-09C1-354C-AECB-B757D1475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even make</a:t>
            </a:r>
            <a:r>
              <a:rPr lang="en-US" baseline="0" dirty="0" smtClean="0"/>
              <a:t> u cry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6A67E-09C1-354C-AECB-B757D14755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9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5B36-CFD9-E449-B1FC-AD0B796BA419}" type="datetimeFigureOut">
              <a:rPr lang="en-US" smtClean="0"/>
              <a:t>6/24/16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CAAA-7B30-3D49-A349-EBAA10F1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0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sz="23900" dirty="0" smtClean="0">
                <a:solidFill>
                  <a:srgbClr val="FFFFFF"/>
                </a:solidFill>
                <a:latin typeface="Avenir Book"/>
                <a:cs typeface="Avenir Book"/>
              </a:rPr>
              <a:t>?</a:t>
            </a:r>
            <a:endParaRPr lang="en-US" sz="23900" dirty="0">
              <a:solidFill>
                <a:srgbClr val="FFFFF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6819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ared-bo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7" y="0"/>
            <a:ext cx="4551430" cy="68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8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3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Weeks Later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5" name="Picture 4" descr="depositphotos_48769183-Young-man-standing-with-ar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931" y="1417638"/>
            <a:ext cx="495689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d-Kid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sistency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36" y="0"/>
            <a:ext cx="6941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8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Apple Chancery"/>
                <a:cs typeface="Apple Chancery"/>
              </a:rPr>
              <a:t>The Solution is here </a:t>
            </a:r>
            <a:endParaRPr lang="en-US" sz="72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51195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 Goal – Reach It</a:t>
            </a:r>
            <a:endParaRPr lang="en-US" dirty="0"/>
          </a:p>
        </p:txBody>
      </p:sp>
      <p:pic>
        <p:nvPicPr>
          <p:cNvPr id="8" name="Picture 7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79" y="1638856"/>
            <a:ext cx="4897853" cy="48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7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127</TotalTime>
  <Words>27</Words>
  <Application>Microsoft Macintosh PowerPoint</Application>
  <PresentationFormat>On-screen Show (4:3)</PresentationFormat>
  <Paragraphs>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?</vt:lpstr>
      <vt:lpstr>PowerPoint Presentation</vt:lpstr>
      <vt:lpstr>PowerPoint Presentation</vt:lpstr>
      <vt:lpstr>Two Weeks Later…</vt:lpstr>
      <vt:lpstr>PowerPoint Presentation</vt:lpstr>
      <vt:lpstr>PowerPoint Presentation</vt:lpstr>
      <vt:lpstr>PowerPoint Presentation</vt:lpstr>
      <vt:lpstr>PowerPoint Presentation</vt:lpstr>
      <vt:lpstr>Set a Goal – Reach It</vt:lpstr>
    </vt:vector>
  </TitlesOfParts>
  <Company>Savio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</dc:title>
  <dc:creator>Salo Serfati</dc:creator>
  <cp:lastModifiedBy>Salo Serfati</cp:lastModifiedBy>
  <cp:revision>6</cp:revision>
  <dcterms:created xsi:type="dcterms:W3CDTF">2016-06-24T10:35:58Z</dcterms:created>
  <dcterms:modified xsi:type="dcterms:W3CDTF">2016-06-24T12:43:44Z</dcterms:modified>
</cp:coreProperties>
</file>