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574" y="-7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28725"/>
            <a:ext cx="4072001" cy="568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7224" y="1928748"/>
            <a:ext cx="3072129" cy="350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8336" y="376301"/>
            <a:ext cx="6307327" cy="476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553" y="1466611"/>
            <a:ext cx="7898892" cy="212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hyperlink" Target="https://www.youtube.com/watch?v=1GFl3WMRiX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2703829"/>
            <a:ext cx="243268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5"/>
              </a:lnSpc>
            </a:pPr>
            <a:r>
              <a:rPr sz="4400" b="1" spc="-1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Trebuchet MS"/>
              </a:rPr>
              <a:t>Project</a:t>
            </a:r>
            <a:r>
              <a:rPr sz="4400" b="1" spc="-4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Trebuchet MS"/>
              </a:rPr>
              <a:t> </a:t>
            </a:r>
            <a:r>
              <a:rPr sz="4400" b="1" spc="-220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Trebuchet MS"/>
              </a:rPr>
              <a:t>A</a:t>
            </a:r>
            <a:endParaRPr sz="4400" dirty="0">
              <a:latin typeface="나눔손글씨 펜" panose="03040600000000000000" pitchFamily="66" charset="-127"/>
              <a:ea typeface="나눔손글씨 펜" panose="03040600000000000000" pitchFamily="66" charset="-127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6321" y="4274439"/>
            <a:ext cx="3362960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8335">
              <a:lnSpc>
                <a:spcPct val="100000"/>
              </a:lnSpc>
            </a:pP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3200" b="1" spc="-20" dirty="0" smtClean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Gulim"/>
              </a:rPr>
              <a:t>Beta</a:t>
            </a:r>
            <a:r>
              <a:rPr sz="3200" b="1" spc="-114" dirty="0" smtClean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Gulim"/>
              </a:rPr>
              <a:t> </a:t>
            </a:r>
            <a:r>
              <a:rPr sz="3200" b="1" spc="95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Gulim"/>
              </a:rPr>
              <a:t>Version</a:t>
            </a:r>
            <a:endParaRPr sz="3200" b="1" dirty="0">
              <a:solidFill>
                <a:srgbClr val="0070C0"/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Gulim"/>
            </a:endParaRPr>
          </a:p>
          <a:p>
            <a:pPr>
              <a:lnSpc>
                <a:spcPct val="100000"/>
              </a:lnSpc>
            </a:pP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나눔손글씨 펜" panose="03040600000000000000" pitchFamily="66" charset="-127"/>
              <a:ea typeface="나눔손글씨 펜" panose="03040600000000000000" pitchFamily="66" charset="-127"/>
              <a:cs typeface="Times New Roman"/>
            </a:endParaRPr>
          </a:p>
          <a:p>
            <a:pPr marL="1348105">
              <a:lnSpc>
                <a:spcPts val="3754"/>
              </a:lnSpc>
              <a:spcBef>
                <a:spcPts val="5"/>
              </a:spcBef>
            </a:pPr>
            <a:r>
              <a:rPr sz="3200" spc="-9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Gulim"/>
              </a:rPr>
              <a:t>To</a:t>
            </a:r>
            <a:r>
              <a:rPr sz="3200" spc="-8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Gulim"/>
              </a:rPr>
              <a:t>p</a:t>
            </a:r>
            <a:r>
              <a:rPr sz="3200" spc="114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Gulim"/>
              </a:rPr>
              <a:t>Secret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3042909"/>
            <a:ext cx="2233637" cy="2414652"/>
          </a:xfrm>
          <a:custGeom>
            <a:avLst/>
            <a:gdLst/>
            <a:ahLst/>
            <a:cxnLst/>
            <a:rect l="l" t="t" r="r" b="b"/>
            <a:pathLst>
              <a:path w="4072254" h="5881370">
                <a:moveTo>
                  <a:pt x="3666959" y="0"/>
                </a:moveTo>
                <a:lnTo>
                  <a:pt x="404977" y="0"/>
                </a:lnTo>
                <a:lnTo>
                  <a:pt x="349934" y="2712"/>
                </a:lnTo>
                <a:lnTo>
                  <a:pt x="297169" y="10619"/>
                </a:lnTo>
                <a:lnTo>
                  <a:pt x="247161" y="23373"/>
                </a:lnTo>
                <a:lnTo>
                  <a:pt x="200387" y="40630"/>
                </a:lnTo>
                <a:lnTo>
                  <a:pt x="157325" y="62042"/>
                </a:lnTo>
                <a:lnTo>
                  <a:pt x="118454" y="87264"/>
                </a:lnTo>
                <a:lnTo>
                  <a:pt x="84251" y="115950"/>
                </a:lnTo>
                <a:lnTo>
                  <a:pt x="55196" y="147752"/>
                </a:lnTo>
                <a:lnTo>
                  <a:pt x="31764" y="182326"/>
                </a:lnTo>
                <a:lnTo>
                  <a:pt x="14436" y="219324"/>
                </a:lnTo>
                <a:lnTo>
                  <a:pt x="3688" y="258402"/>
                </a:lnTo>
                <a:lnTo>
                  <a:pt x="0" y="299212"/>
                </a:lnTo>
                <a:lnTo>
                  <a:pt x="0" y="5581662"/>
                </a:lnTo>
                <a:lnTo>
                  <a:pt x="3688" y="5622322"/>
                </a:lnTo>
                <a:lnTo>
                  <a:pt x="14436" y="5661299"/>
                </a:lnTo>
                <a:lnTo>
                  <a:pt x="31764" y="5698240"/>
                </a:lnTo>
                <a:lnTo>
                  <a:pt x="55196" y="5732792"/>
                </a:lnTo>
                <a:lnTo>
                  <a:pt x="84251" y="5764602"/>
                </a:lnTo>
                <a:lnTo>
                  <a:pt x="118454" y="5793317"/>
                </a:lnTo>
                <a:lnTo>
                  <a:pt x="157325" y="5818583"/>
                </a:lnTo>
                <a:lnTo>
                  <a:pt x="200387" y="5840048"/>
                </a:lnTo>
                <a:lnTo>
                  <a:pt x="247161" y="5857357"/>
                </a:lnTo>
                <a:lnTo>
                  <a:pt x="297169" y="5870159"/>
                </a:lnTo>
                <a:lnTo>
                  <a:pt x="349934" y="5878098"/>
                </a:lnTo>
                <a:lnTo>
                  <a:pt x="404977" y="5880823"/>
                </a:lnTo>
                <a:lnTo>
                  <a:pt x="3666959" y="5880823"/>
                </a:lnTo>
                <a:lnTo>
                  <a:pt x="3722016" y="5878098"/>
                </a:lnTo>
                <a:lnTo>
                  <a:pt x="3774791" y="5870159"/>
                </a:lnTo>
                <a:lnTo>
                  <a:pt x="3824807" y="5857357"/>
                </a:lnTo>
                <a:lnTo>
                  <a:pt x="3871585" y="5840048"/>
                </a:lnTo>
                <a:lnTo>
                  <a:pt x="3914648" y="5818583"/>
                </a:lnTo>
                <a:lnTo>
                  <a:pt x="3953519" y="5793317"/>
                </a:lnTo>
                <a:lnTo>
                  <a:pt x="3987720" y="5764602"/>
                </a:lnTo>
                <a:lnTo>
                  <a:pt x="4016774" y="5732792"/>
                </a:lnTo>
                <a:lnTo>
                  <a:pt x="4040202" y="5698240"/>
                </a:lnTo>
                <a:lnTo>
                  <a:pt x="4057528" y="5661299"/>
                </a:lnTo>
                <a:lnTo>
                  <a:pt x="4068274" y="5622322"/>
                </a:lnTo>
                <a:lnTo>
                  <a:pt x="4071962" y="5581662"/>
                </a:lnTo>
                <a:lnTo>
                  <a:pt x="4071962" y="299212"/>
                </a:lnTo>
                <a:lnTo>
                  <a:pt x="4068274" y="258402"/>
                </a:lnTo>
                <a:lnTo>
                  <a:pt x="4057528" y="219324"/>
                </a:lnTo>
                <a:lnTo>
                  <a:pt x="4040202" y="182326"/>
                </a:lnTo>
                <a:lnTo>
                  <a:pt x="4016774" y="147752"/>
                </a:lnTo>
                <a:lnTo>
                  <a:pt x="3987720" y="115950"/>
                </a:lnTo>
                <a:lnTo>
                  <a:pt x="3953519" y="87264"/>
                </a:lnTo>
                <a:lnTo>
                  <a:pt x="3914648" y="62042"/>
                </a:lnTo>
                <a:lnTo>
                  <a:pt x="3871585" y="40630"/>
                </a:lnTo>
                <a:lnTo>
                  <a:pt x="3824807" y="23373"/>
                </a:lnTo>
                <a:lnTo>
                  <a:pt x="3774791" y="10619"/>
                </a:lnTo>
                <a:lnTo>
                  <a:pt x="3722016" y="2712"/>
                </a:lnTo>
                <a:lnTo>
                  <a:pt x="3666959" y="0"/>
                </a:lnTo>
                <a:close/>
              </a:path>
            </a:pathLst>
          </a:custGeom>
          <a:solidFill>
            <a:srgbClr val="25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0143" y="3267953"/>
            <a:ext cx="521528" cy="45719"/>
          </a:xfrm>
          <a:custGeom>
            <a:avLst/>
            <a:gdLst/>
            <a:ahLst/>
            <a:cxnLst/>
            <a:rect l="l" t="t" r="r" b="b"/>
            <a:pathLst>
              <a:path w="871219" h="75565">
                <a:moveTo>
                  <a:pt x="820674" y="0"/>
                </a:moveTo>
                <a:lnTo>
                  <a:pt x="50292" y="0"/>
                </a:lnTo>
                <a:lnTo>
                  <a:pt x="30539" y="2885"/>
                </a:lnTo>
                <a:lnTo>
                  <a:pt x="14573" y="10795"/>
                </a:lnTo>
                <a:lnTo>
                  <a:pt x="3893" y="22609"/>
                </a:lnTo>
                <a:lnTo>
                  <a:pt x="0" y="37211"/>
                </a:lnTo>
                <a:lnTo>
                  <a:pt x="3893" y="51857"/>
                </a:lnTo>
                <a:lnTo>
                  <a:pt x="14573" y="63896"/>
                </a:lnTo>
                <a:lnTo>
                  <a:pt x="30539" y="72054"/>
                </a:lnTo>
                <a:lnTo>
                  <a:pt x="50292" y="75057"/>
                </a:lnTo>
                <a:lnTo>
                  <a:pt x="820674" y="75057"/>
                </a:lnTo>
                <a:lnTo>
                  <a:pt x="840372" y="72054"/>
                </a:lnTo>
                <a:lnTo>
                  <a:pt x="856345" y="63896"/>
                </a:lnTo>
                <a:lnTo>
                  <a:pt x="867054" y="51857"/>
                </a:lnTo>
                <a:lnTo>
                  <a:pt x="870965" y="37211"/>
                </a:lnTo>
                <a:lnTo>
                  <a:pt x="867054" y="22609"/>
                </a:lnTo>
                <a:lnTo>
                  <a:pt x="856345" y="10795"/>
                </a:lnTo>
                <a:lnTo>
                  <a:pt x="840372" y="2885"/>
                </a:lnTo>
                <a:lnTo>
                  <a:pt x="820674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8" y="126110"/>
            <a:ext cx="343027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754"/>
              </a:lnSpc>
            </a:pPr>
            <a:r>
              <a:rPr b="1" spc="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ProjectA</a:t>
            </a:r>
            <a:r>
              <a:rPr b="1" spc="-9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b="1" spc="-9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b="1" spc="-9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광고</a:t>
            </a:r>
            <a:endParaRPr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86" y="3544916"/>
            <a:ext cx="2074863" cy="1661993"/>
          </a:xfrm>
          <a:prstGeom prst="rect">
            <a:avLst/>
          </a:prstGeom>
          <a:solidFill>
            <a:srgbClr val="FFFFFF"/>
          </a:solidFill>
          <a:ln w="25400">
            <a:solidFill>
              <a:srgbClr val="9BBA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altLang="ko-KR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altLang="ko-KR" sz="1800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dirty="0" err="1" smtClean="0">
                <a:latin typeface="Malgun Gothic"/>
                <a:cs typeface="Malgun Gothic"/>
              </a:rPr>
              <a:t>이거슨</a:t>
            </a:r>
            <a:endParaRPr lang="en-US" altLang="ko-KR" sz="1800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dirty="0" smtClean="0">
                <a:latin typeface="Malgun Gothic"/>
                <a:cs typeface="Malgun Gothic"/>
              </a:rPr>
              <a:t>전면광고</a:t>
            </a:r>
            <a:endParaRPr lang="en-US" sz="1800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0890" y="1964690"/>
            <a:ext cx="16256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최종짂화캐릭터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4582" y="2239009"/>
            <a:ext cx="4597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Malgun Gothic"/>
                <a:cs typeface="Malgun Gothic"/>
              </a:rPr>
              <a:t>IMG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4267200" y="1011569"/>
            <a:ext cx="3259773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ko-KR" altLang="en-US" sz="1600" dirty="0" smtClean="0">
                <a:latin typeface="Malgun Gothic"/>
                <a:cs typeface="Malgun Gothic"/>
              </a:rPr>
              <a:t>기본적으로 전면광고로 한다</a:t>
            </a:r>
            <a:r>
              <a:rPr lang="en-US" altLang="ko-KR" sz="1600" dirty="0" smtClean="0">
                <a:latin typeface="Malgun Gothic"/>
                <a:cs typeface="Malgun Gothic"/>
              </a:rPr>
              <a:t>. </a:t>
            </a:r>
            <a:r>
              <a:rPr lang="ko-KR" altLang="en-US" sz="1600" dirty="0">
                <a:latin typeface="Malgun Gothic"/>
                <a:cs typeface="Malgun Gothic"/>
              </a:rPr>
              <a:t> 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</a:pPr>
            <a:r>
              <a:rPr lang="ko-KR" altLang="en-US" sz="1600" dirty="0" smtClean="0">
                <a:latin typeface="Malgun Gothic"/>
                <a:cs typeface="Malgun Gothic"/>
              </a:rPr>
              <a:t>광고시청 후 결과값을 </a:t>
            </a:r>
            <a:r>
              <a:rPr lang="ko-KR" altLang="en-US" sz="1600" dirty="0" err="1" smtClean="0">
                <a:latin typeface="Malgun Gothic"/>
                <a:cs typeface="Malgun Gothic"/>
              </a:rPr>
              <a:t>리턴받아</a:t>
            </a:r>
            <a:r>
              <a:rPr lang="ko-KR" altLang="en-US" sz="1600" dirty="0" smtClean="0">
                <a:latin typeface="Malgun Gothic"/>
                <a:cs typeface="Malgun Gothic"/>
              </a:rPr>
              <a:t> 정상적으로 시청완료 확인 시 </a:t>
            </a:r>
            <a:endParaRPr lang="en-US" altLang="ko-KR" sz="16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</a:pPr>
            <a:r>
              <a:rPr lang="ko-KR" altLang="en-US" sz="1600" dirty="0" err="1" smtClean="0">
                <a:latin typeface="Malgun Gothic"/>
                <a:cs typeface="Malgun Gothic"/>
              </a:rPr>
              <a:t>뒤로가기</a:t>
            </a:r>
            <a:r>
              <a:rPr lang="ko-KR" altLang="en-US" sz="1600" dirty="0" smtClean="0">
                <a:latin typeface="Malgun Gothic"/>
                <a:cs typeface="Malgun Gothic"/>
              </a:rPr>
              <a:t> 아이템을 지급한다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</a:pPr>
            <a:endParaRPr lang="en-US" altLang="ko-KR" sz="1600" dirty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</a:pPr>
            <a:r>
              <a:rPr lang="ko-KR" altLang="en-US" sz="1600" dirty="0" err="1" smtClean="0">
                <a:latin typeface="Malgun Gothic"/>
                <a:cs typeface="Malgun Gothic"/>
              </a:rPr>
              <a:t>뒤로가기</a:t>
            </a:r>
            <a:r>
              <a:rPr lang="ko-KR" altLang="en-US" sz="1600" dirty="0" smtClean="0">
                <a:latin typeface="Malgun Gothic"/>
                <a:cs typeface="Malgun Gothic"/>
              </a:rPr>
              <a:t> 버튼은 </a:t>
            </a:r>
            <a:r>
              <a:rPr lang="ko-KR" altLang="en-US" sz="1600" dirty="0" err="1" smtClean="0">
                <a:latin typeface="Malgun Gothic"/>
                <a:cs typeface="Malgun Gothic"/>
              </a:rPr>
              <a:t>다음턴이</a:t>
            </a:r>
            <a:r>
              <a:rPr lang="ko-KR" altLang="en-US" sz="1600" dirty="0" smtClean="0">
                <a:latin typeface="Malgun Gothic"/>
                <a:cs typeface="Malgun Gothic"/>
              </a:rPr>
              <a:t> 오기까지 비활성화 된다</a:t>
            </a:r>
            <a:r>
              <a:rPr lang="en-US" altLang="ko-KR" sz="16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23" name="object 2"/>
          <p:cNvSpPr/>
          <p:nvPr/>
        </p:nvSpPr>
        <p:spPr>
          <a:xfrm>
            <a:off x="457201" y="762000"/>
            <a:ext cx="3505200" cy="5494045"/>
          </a:xfrm>
          <a:custGeom>
            <a:avLst/>
            <a:gdLst/>
            <a:ahLst/>
            <a:cxnLst/>
            <a:rect l="l" t="t" r="r" b="b"/>
            <a:pathLst>
              <a:path w="4072254" h="5881370">
                <a:moveTo>
                  <a:pt x="3666959" y="0"/>
                </a:moveTo>
                <a:lnTo>
                  <a:pt x="404977" y="0"/>
                </a:lnTo>
                <a:lnTo>
                  <a:pt x="349934" y="2712"/>
                </a:lnTo>
                <a:lnTo>
                  <a:pt x="297169" y="10619"/>
                </a:lnTo>
                <a:lnTo>
                  <a:pt x="247161" y="23373"/>
                </a:lnTo>
                <a:lnTo>
                  <a:pt x="200387" y="40630"/>
                </a:lnTo>
                <a:lnTo>
                  <a:pt x="157325" y="62042"/>
                </a:lnTo>
                <a:lnTo>
                  <a:pt x="118454" y="87264"/>
                </a:lnTo>
                <a:lnTo>
                  <a:pt x="84251" y="115950"/>
                </a:lnTo>
                <a:lnTo>
                  <a:pt x="55196" y="147752"/>
                </a:lnTo>
                <a:lnTo>
                  <a:pt x="31764" y="182326"/>
                </a:lnTo>
                <a:lnTo>
                  <a:pt x="14436" y="219324"/>
                </a:lnTo>
                <a:lnTo>
                  <a:pt x="3688" y="258402"/>
                </a:lnTo>
                <a:lnTo>
                  <a:pt x="0" y="299212"/>
                </a:lnTo>
                <a:lnTo>
                  <a:pt x="0" y="5581662"/>
                </a:lnTo>
                <a:lnTo>
                  <a:pt x="3688" y="5622322"/>
                </a:lnTo>
                <a:lnTo>
                  <a:pt x="14436" y="5661299"/>
                </a:lnTo>
                <a:lnTo>
                  <a:pt x="31764" y="5698240"/>
                </a:lnTo>
                <a:lnTo>
                  <a:pt x="55196" y="5732792"/>
                </a:lnTo>
                <a:lnTo>
                  <a:pt x="84251" y="5764602"/>
                </a:lnTo>
                <a:lnTo>
                  <a:pt x="118454" y="5793317"/>
                </a:lnTo>
                <a:lnTo>
                  <a:pt x="157325" y="5818583"/>
                </a:lnTo>
                <a:lnTo>
                  <a:pt x="200387" y="5840048"/>
                </a:lnTo>
                <a:lnTo>
                  <a:pt x="247161" y="5857357"/>
                </a:lnTo>
                <a:lnTo>
                  <a:pt x="297169" y="5870159"/>
                </a:lnTo>
                <a:lnTo>
                  <a:pt x="349934" y="5878098"/>
                </a:lnTo>
                <a:lnTo>
                  <a:pt x="404977" y="5880823"/>
                </a:lnTo>
                <a:lnTo>
                  <a:pt x="3666959" y="5880823"/>
                </a:lnTo>
                <a:lnTo>
                  <a:pt x="3722016" y="5878098"/>
                </a:lnTo>
                <a:lnTo>
                  <a:pt x="3774791" y="5870159"/>
                </a:lnTo>
                <a:lnTo>
                  <a:pt x="3824807" y="5857357"/>
                </a:lnTo>
                <a:lnTo>
                  <a:pt x="3871585" y="5840048"/>
                </a:lnTo>
                <a:lnTo>
                  <a:pt x="3914648" y="5818583"/>
                </a:lnTo>
                <a:lnTo>
                  <a:pt x="3953519" y="5793317"/>
                </a:lnTo>
                <a:lnTo>
                  <a:pt x="3987720" y="5764602"/>
                </a:lnTo>
                <a:lnTo>
                  <a:pt x="4016774" y="5732792"/>
                </a:lnTo>
                <a:lnTo>
                  <a:pt x="4040202" y="5698240"/>
                </a:lnTo>
                <a:lnTo>
                  <a:pt x="4057528" y="5661299"/>
                </a:lnTo>
                <a:lnTo>
                  <a:pt x="4068274" y="5622322"/>
                </a:lnTo>
                <a:lnTo>
                  <a:pt x="4071962" y="5581662"/>
                </a:lnTo>
                <a:lnTo>
                  <a:pt x="4071962" y="299212"/>
                </a:lnTo>
                <a:lnTo>
                  <a:pt x="4068274" y="258402"/>
                </a:lnTo>
                <a:lnTo>
                  <a:pt x="4057528" y="219324"/>
                </a:lnTo>
                <a:lnTo>
                  <a:pt x="4040202" y="182326"/>
                </a:lnTo>
                <a:lnTo>
                  <a:pt x="4016774" y="147752"/>
                </a:lnTo>
                <a:lnTo>
                  <a:pt x="3987720" y="115950"/>
                </a:lnTo>
                <a:lnTo>
                  <a:pt x="3953519" y="87264"/>
                </a:lnTo>
                <a:lnTo>
                  <a:pt x="3914648" y="62042"/>
                </a:lnTo>
                <a:lnTo>
                  <a:pt x="3871585" y="40630"/>
                </a:lnTo>
                <a:lnTo>
                  <a:pt x="3824807" y="23373"/>
                </a:lnTo>
                <a:lnTo>
                  <a:pt x="3774791" y="10619"/>
                </a:lnTo>
                <a:lnTo>
                  <a:pt x="3722016" y="2712"/>
                </a:lnTo>
                <a:lnTo>
                  <a:pt x="3666959" y="0"/>
                </a:lnTo>
                <a:close/>
              </a:path>
            </a:pathLst>
          </a:custGeom>
          <a:solidFill>
            <a:srgbClr val="25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/>
          <p:cNvSpPr/>
          <p:nvPr/>
        </p:nvSpPr>
        <p:spPr>
          <a:xfrm>
            <a:off x="2336709" y="4008133"/>
            <a:ext cx="818423" cy="104024"/>
          </a:xfrm>
          <a:custGeom>
            <a:avLst/>
            <a:gdLst/>
            <a:ahLst/>
            <a:cxnLst/>
            <a:rect l="l" t="t" r="r" b="b"/>
            <a:pathLst>
              <a:path w="871219" h="75565">
                <a:moveTo>
                  <a:pt x="820674" y="0"/>
                </a:moveTo>
                <a:lnTo>
                  <a:pt x="50292" y="0"/>
                </a:lnTo>
                <a:lnTo>
                  <a:pt x="30539" y="2885"/>
                </a:lnTo>
                <a:lnTo>
                  <a:pt x="14573" y="10795"/>
                </a:lnTo>
                <a:lnTo>
                  <a:pt x="3893" y="22609"/>
                </a:lnTo>
                <a:lnTo>
                  <a:pt x="0" y="37211"/>
                </a:lnTo>
                <a:lnTo>
                  <a:pt x="3893" y="51857"/>
                </a:lnTo>
                <a:lnTo>
                  <a:pt x="14573" y="63896"/>
                </a:lnTo>
                <a:lnTo>
                  <a:pt x="30539" y="72054"/>
                </a:lnTo>
                <a:lnTo>
                  <a:pt x="50292" y="75057"/>
                </a:lnTo>
                <a:lnTo>
                  <a:pt x="820674" y="75057"/>
                </a:lnTo>
                <a:lnTo>
                  <a:pt x="840372" y="72054"/>
                </a:lnTo>
                <a:lnTo>
                  <a:pt x="856345" y="63896"/>
                </a:lnTo>
                <a:lnTo>
                  <a:pt x="867054" y="51857"/>
                </a:lnTo>
                <a:lnTo>
                  <a:pt x="870965" y="37211"/>
                </a:lnTo>
                <a:lnTo>
                  <a:pt x="867054" y="22609"/>
                </a:lnTo>
                <a:lnTo>
                  <a:pt x="856345" y="10795"/>
                </a:lnTo>
                <a:lnTo>
                  <a:pt x="840372" y="2885"/>
                </a:lnTo>
                <a:lnTo>
                  <a:pt x="820674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/>
          <p:cNvSpPr txBox="1"/>
          <p:nvPr/>
        </p:nvSpPr>
        <p:spPr>
          <a:xfrm>
            <a:off x="581781" y="1676400"/>
            <a:ext cx="3256039" cy="4431983"/>
          </a:xfrm>
          <a:prstGeom prst="rect">
            <a:avLst/>
          </a:prstGeom>
          <a:solidFill>
            <a:srgbClr val="FFFFFF"/>
          </a:solidFill>
          <a:ln w="25400">
            <a:solidFill>
              <a:srgbClr val="9BBA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altLang="ko-KR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Malgun Gothic"/>
              <a:cs typeface="Malgun Gothic"/>
            </a:endParaRPr>
          </a:p>
        </p:txBody>
      </p:sp>
      <p:sp>
        <p:nvSpPr>
          <p:cNvPr id="26" name="object 14"/>
          <p:cNvSpPr/>
          <p:nvPr/>
        </p:nvSpPr>
        <p:spPr>
          <a:xfrm>
            <a:off x="842016" y="2484421"/>
            <a:ext cx="2663183" cy="210113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>
              <a:lnSpc>
                <a:spcPct val="100000"/>
              </a:lnSpc>
            </a:pPr>
            <a:endParaRPr lang="en-US" altLang="ko-KR" sz="1600" spc="-5" dirty="0" smtClean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>
              <a:lnSpc>
                <a:spcPct val="100000"/>
              </a:lnSpc>
            </a:pPr>
            <a:endParaRPr lang="en-US" altLang="ko-KR" sz="1600" spc="-5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>
              <a:lnSpc>
                <a:spcPct val="100000"/>
              </a:lnSpc>
            </a:pPr>
            <a:r>
              <a:rPr lang="ko-KR" altLang="en-US" sz="1600" spc="-5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광고를 시청하면 </a:t>
            </a:r>
            <a:r>
              <a:rPr lang="ko-KR" altLang="en-US" sz="1600" spc="-5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뒤로가기</a:t>
            </a:r>
            <a:r>
              <a:rPr lang="ko-KR" altLang="en-US" sz="1600" spc="-5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아이템을 얻을 수 있습니다</a:t>
            </a:r>
            <a:r>
              <a:rPr lang="en-US" altLang="ko-KR" sz="1600" spc="-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.</a:t>
            </a:r>
            <a:r>
              <a:rPr lang="ko-KR" altLang="en-US" sz="1600" spc="-5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endParaRPr lang="en-US" altLang="ko-KR" sz="1600" spc="-5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600" spc="-5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광고를 시청하시겠습니까</a:t>
            </a:r>
            <a:r>
              <a:rPr lang="en-US" altLang="ko-KR" sz="1600" spc="-5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?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7" name="object 5"/>
          <p:cNvSpPr/>
          <p:nvPr/>
        </p:nvSpPr>
        <p:spPr>
          <a:xfrm>
            <a:off x="2752015" y="1295400"/>
            <a:ext cx="854149" cy="45719"/>
          </a:xfrm>
          <a:custGeom>
            <a:avLst/>
            <a:gdLst/>
            <a:ahLst/>
            <a:cxnLst/>
            <a:rect l="l" t="t" r="r" b="b"/>
            <a:pathLst>
              <a:path w="871219" h="75565">
                <a:moveTo>
                  <a:pt x="820674" y="0"/>
                </a:moveTo>
                <a:lnTo>
                  <a:pt x="50292" y="0"/>
                </a:lnTo>
                <a:lnTo>
                  <a:pt x="30539" y="2885"/>
                </a:lnTo>
                <a:lnTo>
                  <a:pt x="14573" y="10795"/>
                </a:lnTo>
                <a:lnTo>
                  <a:pt x="3893" y="22609"/>
                </a:lnTo>
                <a:lnTo>
                  <a:pt x="0" y="37211"/>
                </a:lnTo>
                <a:lnTo>
                  <a:pt x="3893" y="51857"/>
                </a:lnTo>
                <a:lnTo>
                  <a:pt x="14573" y="63896"/>
                </a:lnTo>
                <a:lnTo>
                  <a:pt x="30539" y="72054"/>
                </a:lnTo>
                <a:lnTo>
                  <a:pt x="50292" y="75057"/>
                </a:lnTo>
                <a:lnTo>
                  <a:pt x="820674" y="75057"/>
                </a:lnTo>
                <a:lnTo>
                  <a:pt x="840372" y="72054"/>
                </a:lnTo>
                <a:lnTo>
                  <a:pt x="856345" y="63896"/>
                </a:lnTo>
                <a:lnTo>
                  <a:pt x="867054" y="51857"/>
                </a:lnTo>
                <a:lnTo>
                  <a:pt x="870965" y="37211"/>
                </a:lnTo>
                <a:lnTo>
                  <a:pt x="867054" y="22609"/>
                </a:lnTo>
                <a:lnTo>
                  <a:pt x="856345" y="10795"/>
                </a:lnTo>
                <a:lnTo>
                  <a:pt x="840372" y="2885"/>
                </a:lnTo>
                <a:lnTo>
                  <a:pt x="820674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/>
          <p:cNvSpPr/>
          <p:nvPr/>
        </p:nvSpPr>
        <p:spPr>
          <a:xfrm>
            <a:off x="1295400" y="4007349"/>
            <a:ext cx="59445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object 14"/>
          <p:cNvSpPr/>
          <p:nvPr/>
        </p:nvSpPr>
        <p:spPr>
          <a:xfrm>
            <a:off x="2264759" y="4007348"/>
            <a:ext cx="59445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</a:t>
            </a:r>
            <a:r>
              <a:rPr lang="ko-KR" altLang="en-US" dirty="0">
                <a:solidFill>
                  <a:schemeClr val="bg1"/>
                </a:solidFill>
              </a:rPr>
              <a:t>소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27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376301"/>
            <a:ext cx="630732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754"/>
              </a:lnSpc>
            </a:pPr>
            <a:r>
              <a:rPr b="1" spc="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ProjectA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디자인의 느낌적인</a:t>
            </a:r>
            <a:r>
              <a:rPr b="1" spc="-18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느낌</a:t>
            </a:r>
          </a:p>
        </p:txBody>
      </p:sp>
      <p:sp>
        <p:nvSpPr>
          <p:cNvPr id="3" name="object 3"/>
          <p:cNvSpPr/>
          <p:nvPr/>
        </p:nvSpPr>
        <p:spPr>
          <a:xfrm>
            <a:off x="785787" y="1071499"/>
            <a:ext cx="2924175" cy="159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5125" y="3500373"/>
            <a:ext cx="180975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9490" y="1208404"/>
            <a:ext cx="5188585" cy="329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1069" marR="2626360" indent="-1905" algn="just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밝은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붂위기의  말랑말랑하고  귀여운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느낌의  몬스터</a:t>
            </a:r>
            <a:r>
              <a:rPr sz="2000" spc="-1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캐릭터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52705" marR="5080">
              <a:lnSpc>
                <a:spcPct val="100000"/>
              </a:lnSpc>
            </a:pPr>
            <a:r>
              <a:rPr sz="1800" u="sng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ht</a:t>
            </a:r>
            <a:r>
              <a:rPr sz="1800" u="sng" spc="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t</a:t>
            </a:r>
            <a:r>
              <a:rPr sz="1800" u="sng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ps:/</a:t>
            </a:r>
            <a:r>
              <a:rPr sz="1800" u="sng" spc="-1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/</a:t>
            </a:r>
            <a:r>
              <a:rPr sz="1800" u="sng" spc="-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w</a:t>
            </a:r>
            <a:r>
              <a:rPr sz="1800" u="sng" spc="-10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w</a:t>
            </a:r>
            <a:r>
              <a:rPr sz="1800" u="sng" spc="-10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w</a:t>
            </a:r>
            <a:r>
              <a:rPr sz="1800" u="sng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.</a:t>
            </a:r>
            <a:r>
              <a:rPr sz="1800" u="sng" spc="-10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y</a:t>
            </a:r>
            <a:r>
              <a:rPr sz="1800" u="sng" spc="-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ou</a:t>
            </a:r>
            <a:r>
              <a:rPr sz="1800" u="sng" spc="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t</a:t>
            </a:r>
            <a:r>
              <a:rPr sz="1800" u="sng" spc="-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ube.com/w</a:t>
            </a:r>
            <a:r>
              <a:rPr sz="1800" u="sng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a</a:t>
            </a:r>
            <a:r>
              <a:rPr sz="1800" u="sng" spc="-25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t</a:t>
            </a:r>
            <a:r>
              <a:rPr sz="1800" u="sng" dirty="0">
                <a:solidFill>
                  <a:srgbClr val="0000FF"/>
                </a:solidFill>
                <a:latin typeface="Malgun Gothic"/>
                <a:cs typeface="Malgun Gothic"/>
                <a:hlinkClick r:id="rId4"/>
              </a:rPr>
              <a:t>ch?v=1GFl3WMRiXI </a:t>
            </a:r>
            <a:r>
              <a:rPr sz="180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푸딩몬스터 -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제페토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700" marR="2626995" indent="-1905" algn="ctr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충돌시 찌부되는 효과  (스프라이트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애니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혹은  스케일</a:t>
            </a:r>
            <a:r>
              <a:rPr sz="2000" spc="-1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조정효과)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037" y="3429063"/>
            <a:ext cx="2647950" cy="3233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5940" y="3902075"/>
            <a:ext cx="269875" cy="252095"/>
          </a:xfrm>
          <a:custGeom>
            <a:avLst/>
            <a:gdLst/>
            <a:ahLst/>
            <a:cxnLst/>
            <a:rect l="l" t="t" r="r" b="b"/>
            <a:pathLst>
              <a:path w="269875" h="252095">
                <a:moveTo>
                  <a:pt x="11303" y="0"/>
                </a:moveTo>
                <a:lnTo>
                  <a:pt x="84826" y="20950"/>
                </a:lnTo>
                <a:lnTo>
                  <a:pt x="141859" y="43465"/>
                </a:lnTo>
                <a:lnTo>
                  <a:pt x="198595" y="70489"/>
                </a:lnTo>
                <a:lnTo>
                  <a:pt x="244677" y="99383"/>
                </a:lnTo>
                <a:lnTo>
                  <a:pt x="269748" y="127507"/>
                </a:lnTo>
                <a:lnTo>
                  <a:pt x="261233" y="149004"/>
                </a:lnTo>
                <a:lnTo>
                  <a:pt x="224869" y="170132"/>
                </a:lnTo>
                <a:lnTo>
                  <a:pt x="171289" y="190712"/>
                </a:lnTo>
                <a:lnTo>
                  <a:pt x="111125" y="210566"/>
                </a:lnTo>
                <a:lnTo>
                  <a:pt x="77438" y="221017"/>
                </a:lnTo>
                <a:lnTo>
                  <a:pt x="47561" y="230362"/>
                </a:lnTo>
                <a:lnTo>
                  <a:pt x="21685" y="240158"/>
                </a:lnTo>
                <a:lnTo>
                  <a:pt x="0" y="251968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1753" y="4020613"/>
            <a:ext cx="439420" cy="9525"/>
          </a:xfrm>
          <a:custGeom>
            <a:avLst/>
            <a:gdLst/>
            <a:ahLst/>
            <a:cxnLst/>
            <a:rect l="l" t="t" r="r" b="b"/>
            <a:pathLst>
              <a:path w="439420" h="9525">
                <a:moveTo>
                  <a:pt x="0" y="7572"/>
                </a:moveTo>
                <a:lnTo>
                  <a:pt x="54625" y="4349"/>
                </a:lnTo>
                <a:lnTo>
                  <a:pt x="112013" y="1603"/>
                </a:lnTo>
                <a:lnTo>
                  <a:pt x="169021" y="0"/>
                </a:lnTo>
                <a:lnTo>
                  <a:pt x="222504" y="206"/>
                </a:lnTo>
                <a:lnTo>
                  <a:pt x="278588" y="2486"/>
                </a:lnTo>
                <a:lnTo>
                  <a:pt x="330088" y="5397"/>
                </a:lnTo>
                <a:lnTo>
                  <a:pt x="381898" y="7903"/>
                </a:lnTo>
                <a:lnTo>
                  <a:pt x="438912" y="8969"/>
                </a:lnTo>
              </a:path>
            </a:pathLst>
          </a:custGeom>
          <a:ln w="38099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6576" y="1736851"/>
            <a:ext cx="269875" cy="252095"/>
          </a:xfrm>
          <a:custGeom>
            <a:avLst/>
            <a:gdLst/>
            <a:ahLst/>
            <a:cxnLst/>
            <a:rect l="l" t="t" r="r" b="b"/>
            <a:pathLst>
              <a:path w="269875" h="252094">
                <a:moveTo>
                  <a:pt x="258445" y="252095"/>
                </a:moveTo>
                <a:lnTo>
                  <a:pt x="184921" y="231116"/>
                </a:lnTo>
                <a:lnTo>
                  <a:pt x="127888" y="208581"/>
                </a:lnTo>
                <a:lnTo>
                  <a:pt x="71152" y="181548"/>
                </a:lnTo>
                <a:lnTo>
                  <a:pt x="25070" y="152667"/>
                </a:lnTo>
                <a:lnTo>
                  <a:pt x="0" y="124587"/>
                </a:lnTo>
                <a:lnTo>
                  <a:pt x="8514" y="103034"/>
                </a:lnTo>
                <a:lnTo>
                  <a:pt x="44878" y="81899"/>
                </a:lnTo>
                <a:lnTo>
                  <a:pt x="98458" y="61311"/>
                </a:lnTo>
                <a:lnTo>
                  <a:pt x="158623" y="41401"/>
                </a:lnTo>
                <a:lnTo>
                  <a:pt x="192383" y="31021"/>
                </a:lnTo>
                <a:lnTo>
                  <a:pt x="222297" y="21701"/>
                </a:lnTo>
                <a:lnTo>
                  <a:pt x="248187" y="11880"/>
                </a:lnTo>
                <a:lnTo>
                  <a:pt x="269875" y="0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1600" y="1861439"/>
            <a:ext cx="439420" cy="8890"/>
          </a:xfrm>
          <a:custGeom>
            <a:avLst/>
            <a:gdLst/>
            <a:ahLst/>
            <a:cxnLst/>
            <a:rect l="l" t="t" r="r" b="b"/>
            <a:pathLst>
              <a:path w="439420" h="8889">
                <a:moveTo>
                  <a:pt x="438912" y="1397"/>
                </a:moveTo>
                <a:lnTo>
                  <a:pt x="384286" y="4564"/>
                </a:lnTo>
                <a:lnTo>
                  <a:pt x="326898" y="7302"/>
                </a:lnTo>
                <a:lnTo>
                  <a:pt x="269890" y="8897"/>
                </a:lnTo>
                <a:lnTo>
                  <a:pt x="216408" y="8636"/>
                </a:lnTo>
                <a:lnTo>
                  <a:pt x="160323" y="6429"/>
                </a:lnTo>
                <a:lnTo>
                  <a:pt x="108823" y="3556"/>
                </a:lnTo>
                <a:lnTo>
                  <a:pt x="57013" y="1063"/>
                </a:lnTo>
                <a:lnTo>
                  <a:pt x="0" y="0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29278" y="5371693"/>
            <a:ext cx="274320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1815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요런 느낌으로  조금씩 짂화하는</a:t>
            </a:r>
            <a:r>
              <a:rPr sz="2000" spc="-1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캐릭터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0122" y="5488304"/>
            <a:ext cx="267335" cy="252729"/>
          </a:xfrm>
          <a:custGeom>
            <a:avLst/>
            <a:gdLst/>
            <a:ahLst/>
            <a:cxnLst/>
            <a:rect l="l" t="t" r="r" b="b"/>
            <a:pathLst>
              <a:path w="267335" h="252729">
                <a:moveTo>
                  <a:pt x="267080" y="252145"/>
                </a:moveTo>
                <a:lnTo>
                  <a:pt x="192249" y="236712"/>
                </a:lnTo>
                <a:lnTo>
                  <a:pt x="133731" y="218484"/>
                </a:lnTo>
                <a:lnTo>
                  <a:pt x="75169" y="195743"/>
                </a:lnTo>
                <a:lnTo>
                  <a:pt x="27086" y="170361"/>
                </a:lnTo>
                <a:lnTo>
                  <a:pt x="0" y="144208"/>
                </a:lnTo>
                <a:lnTo>
                  <a:pt x="6857" y="122110"/>
                </a:lnTo>
                <a:lnTo>
                  <a:pt x="41528" y="98345"/>
                </a:lnTo>
                <a:lnTo>
                  <a:pt x="93440" y="73842"/>
                </a:lnTo>
                <a:lnTo>
                  <a:pt x="152018" y="49530"/>
                </a:lnTo>
                <a:lnTo>
                  <a:pt x="184832" y="36629"/>
                </a:lnTo>
                <a:lnTo>
                  <a:pt x="213931" y="25098"/>
                </a:lnTo>
                <a:lnTo>
                  <a:pt x="239029" y="13400"/>
                </a:lnTo>
                <a:lnTo>
                  <a:pt x="259841" y="0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4892" y="5596496"/>
            <a:ext cx="438150" cy="31750"/>
          </a:xfrm>
          <a:custGeom>
            <a:avLst/>
            <a:gdLst/>
            <a:ahLst/>
            <a:cxnLst/>
            <a:rect l="l" t="t" r="r" b="b"/>
            <a:pathLst>
              <a:path w="438150" h="31750">
                <a:moveTo>
                  <a:pt x="437896" y="0"/>
                </a:moveTo>
                <a:lnTo>
                  <a:pt x="383609" y="7222"/>
                </a:lnTo>
                <a:lnTo>
                  <a:pt x="326596" y="14214"/>
                </a:lnTo>
                <a:lnTo>
                  <a:pt x="269892" y="20048"/>
                </a:lnTo>
                <a:lnTo>
                  <a:pt x="216535" y="23799"/>
                </a:lnTo>
                <a:lnTo>
                  <a:pt x="160395" y="25726"/>
                </a:lnTo>
                <a:lnTo>
                  <a:pt x="108791" y="26666"/>
                </a:lnTo>
                <a:lnTo>
                  <a:pt x="56925" y="28021"/>
                </a:lnTo>
                <a:lnTo>
                  <a:pt x="0" y="31191"/>
                </a:lnTo>
              </a:path>
            </a:pathLst>
          </a:custGeom>
          <a:ln w="38099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376301"/>
            <a:ext cx="630732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754"/>
              </a:lnSpc>
            </a:pPr>
            <a:r>
              <a:rPr b="1" spc="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ProjectA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디자인의 느낌적인</a:t>
            </a:r>
            <a:r>
              <a:rPr b="1" spc="-18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느낌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398" y="4809617"/>
            <a:ext cx="198120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밝은 붂위기의</a:t>
            </a:r>
            <a:r>
              <a:rPr sz="2000" spc="-114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숲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24" y="1143000"/>
            <a:ext cx="2824734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3813" y="2000250"/>
            <a:ext cx="269875" cy="252095"/>
          </a:xfrm>
          <a:custGeom>
            <a:avLst/>
            <a:gdLst/>
            <a:ahLst/>
            <a:cxnLst/>
            <a:rect l="l" t="t" r="r" b="b"/>
            <a:pathLst>
              <a:path w="269875" h="252094">
                <a:moveTo>
                  <a:pt x="258445" y="251967"/>
                </a:moveTo>
                <a:lnTo>
                  <a:pt x="184921" y="231017"/>
                </a:lnTo>
                <a:lnTo>
                  <a:pt x="127888" y="208502"/>
                </a:lnTo>
                <a:lnTo>
                  <a:pt x="71152" y="181478"/>
                </a:lnTo>
                <a:lnTo>
                  <a:pt x="25070" y="152584"/>
                </a:lnTo>
                <a:lnTo>
                  <a:pt x="0" y="124460"/>
                </a:lnTo>
                <a:lnTo>
                  <a:pt x="8514" y="102981"/>
                </a:lnTo>
                <a:lnTo>
                  <a:pt x="44878" y="81883"/>
                </a:lnTo>
                <a:lnTo>
                  <a:pt x="98458" y="61309"/>
                </a:lnTo>
                <a:lnTo>
                  <a:pt x="158623" y="41401"/>
                </a:lnTo>
                <a:lnTo>
                  <a:pt x="192309" y="31003"/>
                </a:lnTo>
                <a:lnTo>
                  <a:pt x="222186" y="21653"/>
                </a:lnTo>
                <a:lnTo>
                  <a:pt x="248062" y="11826"/>
                </a:lnTo>
                <a:lnTo>
                  <a:pt x="269748" y="0"/>
                </a:lnTo>
              </a:path>
            </a:pathLst>
          </a:custGeom>
          <a:ln w="38099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8836" y="2124710"/>
            <a:ext cx="439420" cy="9525"/>
          </a:xfrm>
          <a:custGeom>
            <a:avLst/>
            <a:gdLst/>
            <a:ahLst/>
            <a:cxnLst/>
            <a:rect l="l" t="t" r="r" b="b"/>
            <a:pathLst>
              <a:path w="439420" h="9525">
                <a:moveTo>
                  <a:pt x="438912" y="1397"/>
                </a:moveTo>
                <a:lnTo>
                  <a:pt x="384286" y="4619"/>
                </a:lnTo>
                <a:lnTo>
                  <a:pt x="326898" y="7365"/>
                </a:lnTo>
                <a:lnTo>
                  <a:pt x="269890" y="8969"/>
                </a:lnTo>
                <a:lnTo>
                  <a:pt x="216408" y="8762"/>
                </a:lnTo>
                <a:lnTo>
                  <a:pt x="160323" y="6482"/>
                </a:lnTo>
                <a:lnTo>
                  <a:pt x="108823" y="3571"/>
                </a:lnTo>
                <a:lnTo>
                  <a:pt x="57013" y="1065"/>
                </a:lnTo>
                <a:lnTo>
                  <a:pt x="0" y="0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9251" y="4071937"/>
            <a:ext cx="3219450" cy="233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438" y="4786757"/>
            <a:ext cx="269875" cy="252095"/>
          </a:xfrm>
          <a:custGeom>
            <a:avLst/>
            <a:gdLst/>
            <a:ahLst/>
            <a:cxnLst/>
            <a:rect l="l" t="t" r="r" b="b"/>
            <a:pathLst>
              <a:path w="269875" h="252095">
                <a:moveTo>
                  <a:pt x="11429" y="0"/>
                </a:moveTo>
                <a:lnTo>
                  <a:pt x="84920" y="20950"/>
                </a:lnTo>
                <a:lnTo>
                  <a:pt x="141922" y="43465"/>
                </a:lnTo>
                <a:lnTo>
                  <a:pt x="198627" y="70489"/>
                </a:lnTo>
                <a:lnTo>
                  <a:pt x="244686" y="99383"/>
                </a:lnTo>
                <a:lnTo>
                  <a:pt x="269748" y="127508"/>
                </a:lnTo>
                <a:lnTo>
                  <a:pt x="261250" y="148986"/>
                </a:lnTo>
                <a:lnTo>
                  <a:pt x="224917" y="170084"/>
                </a:lnTo>
                <a:lnTo>
                  <a:pt x="171342" y="190658"/>
                </a:lnTo>
                <a:lnTo>
                  <a:pt x="111125" y="210566"/>
                </a:lnTo>
                <a:lnTo>
                  <a:pt x="77438" y="220964"/>
                </a:lnTo>
                <a:lnTo>
                  <a:pt x="47561" y="230314"/>
                </a:lnTo>
                <a:lnTo>
                  <a:pt x="21685" y="240141"/>
                </a:lnTo>
                <a:lnTo>
                  <a:pt x="0" y="251968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6250" y="4905295"/>
            <a:ext cx="439420" cy="9525"/>
          </a:xfrm>
          <a:custGeom>
            <a:avLst/>
            <a:gdLst/>
            <a:ahLst/>
            <a:cxnLst/>
            <a:rect l="l" t="t" r="r" b="b"/>
            <a:pathLst>
              <a:path w="439420" h="9525">
                <a:moveTo>
                  <a:pt x="0" y="7572"/>
                </a:moveTo>
                <a:lnTo>
                  <a:pt x="54679" y="4349"/>
                </a:lnTo>
                <a:lnTo>
                  <a:pt x="112061" y="1603"/>
                </a:lnTo>
                <a:lnTo>
                  <a:pt x="169038" y="0"/>
                </a:lnTo>
                <a:lnTo>
                  <a:pt x="222503" y="206"/>
                </a:lnTo>
                <a:lnTo>
                  <a:pt x="278659" y="2486"/>
                </a:lnTo>
                <a:lnTo>
                  <a:pt x="330184" y="5397"/>
                </a:lnTo>
                <a:lnTo>
                  <a:pt x="381970" y="7903"/>
                </a:lnTo>
                <a:lnTo>
                  <a:pt x="438912" y="8969"/>
                </a:lnTo>
              </a:path>
            </a:pathLst>
          </a:custGeom>
          <a:ln w="38099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0058" y="1951482"/>
            <a:ext cx="4249420" cy="209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요런 느낌의 숲</a:t>
            </a:r>
            <a:r>
              <a:rPr sz="2000" spc="-114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속배경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말판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외곽은</a:t>
            </a:r>
            <a:endParaRPr sz="1800">
              <a:latin typeface="Malgun Gothic"/>
              <a:cs typeface="Malgun Gothic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굳이 딱딱 선 그을 필요 없이 돌들을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늘어  놓거나 울퉁불퉁한 잒디등으로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표현.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단, 픽셀 간격은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일정하도록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7243826" y="6183679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376301"/>
            <a:ext cx="630732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0">
              <a:lnSpc>
                <a:spcPts val="3754"/>
              </a:lnSpc>
            </a:pPr>
            <a:r>
              <a:rPr b="1" spc="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ProjectA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</a:t>
            </a:r>
            <a:r>
              <a:rPr b="1" spc="-155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b="1" spc="5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룰</a:t>
            </a:r>
          </a:p>
        </p:txBody>
      </p:sp>
      <p:sp>
        <p:nvSpPr>
          <p:cNvPr id="3" name="object 3"/>
          <p:cNvSpPr/>
          <p:nvPr/>
        </p:nvSpPr>
        <p:spPr>
          <a:xfrm>
            <a:off x="571474" y="1071625"/>
            <a:ext cx="2428875" cy="2363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22245" y="1398270"/>
            <a:ext cx="6203315" cy="413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조건1.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액정 터치 후 이동 후 놓았을</a:t>
            </a:r>
            <a:r>
              <a:rPr sz="20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때(Drag&amp;Drop)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584200" marR="929640">
              <a:lnSpc>
                <a:spcPct val="120000"/>
              </a:lnSpc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미는 방향으로 모든 객체가 이동한다  방향은 동서남북이며 이동 시 턴</a:t>
            </a:r>
            <a:r>
              <a:rPr sz="2000" spc="-3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종료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927100" marR="5080" indent="-34290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(미량의 움직임은 이동으로 치지 않도록 안전  범위 설정, 범위는 테스트 후</a:t>
            </a:r>
            <a:r>
              <a:rPr sz="2000" spc="-2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결정)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조건2.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12700" marR="1780539">
              <a:lnSpc>
                <a:spcPts val="2910"/>
              </a:lnSpc>
              <a:spcBef>
                <a:spcPts val="135"/>
              </a:spcBef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미는 방향으로 같은 숫자가 있을</a:t>
            </a:r>
            <a:r>
              <a:rPr sz="2000" spc="-3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때  숫자가</a:t>
            </a:r>
            <a:r>
              <a:rPr sz="2000" spc="-9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더해지고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미는 방향으로 두 객체가 합쳐짂</a:t>
            </a:r>
            <a:r>
              <a:rPr sz="2000" spc="-3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후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이동을</a:t>
            </a:r>
            <a:r>
              <a:rPr sz="2000" spc="-9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sz="20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멈춘다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474" y="3714750"/>
            <a:ext cx="1907539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787" y="4572063"/>
            <a:ext cx="1268158" cy="1785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8126" y="4500575"/>
            <a:ext cx="1395476" cy="1902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7060438" y="22860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376301"/>
            <a:ext cx="6307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910">
              <a:lnSpc>
                <a:spcPct val="100000"/>
              </a:lnSpc>
            </a:pPr>
            <a:r>
              <a:rPr b="1" spc="-10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ProjectA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기본</a:t>
            </a:r>
            <a:r>
              <a:rPr b="1" spc="-9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 </a:t>
            </a:r>
            <a:r>
              <a:rPr b="1" spc="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룰</a:t>
            </a:r>
          </a:p>
        </p:txBody>
      </p:sp>
      <p:sp>
        <p:nvSpPr>
          <p:cNvPr id="3" name="object 3"/>
          <p:cNvSpPr/>
          <p:nvPr/>
        </p:nvSpPr>
        <p:spPr>
          <a:xfrm>
            <a:off x="214287" y="4071924"/>
            <a:ext cx="3214751" cy="234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037" y="928750"/>
            <a:ext cx="2362200" cy="2762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2498" y="1146302"/>
            <a:ext cx="5366385" cy="516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Malgun Gothic"/>
                <a:cs typeface="Malgun Gothic"/>
              </a:rPr>
              <a:t>조건3.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algun Gothic"/>
                <a:cs typeface="Malgun Gothic"/>
              </a:rPr>
              <a:t>턴 시작 시 빈 공간 중</a:t>
            </a:r>
            <a:r>
              <a:rPr sz="2400" spc="-8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한곳(Random)에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Malgun Gothic"/>
                <a:cs typeface="Malgun Gothic"/>
              </a:rPr>
              <a:t>1 </a:t>
            </a:r>
            <a:r>
              <a:rPr sz="2400" spc="-5" dirty="0">
                <a:latin typeface="Malgun Gothic"/>
                <a:cs typeface="Malgun Gothic"/>
              </a:rPr>
              <a:t>혹은 2의 숫자가 하나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생성된다.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Malgun Gothic"/>
                <a:cs typeface="Malgun Gothic"/>
              </a:rPr>
              <a:t>15턴 </a:t>
            </a:r>
            <a:r>
              <a:rPr sz="2400" dirty="0">
                <a:latin typeface="Malgun Gothic"/>
                <a:cs typeface="Malgun Gothic"/>
              </a:rPr>
              <a:t>이하 </a:t>
            </a:r>
            <a:r>
              <a:rPr sz="2400" spc="-5" dirty="0">
                <a:latin typeface="Malgun Gothic"/>
                <a:cs typeface="Malgun Gothic"/>
              </a:rPr>
              <a:t>1생성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100%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Malgun Gothic"/>
                <a:cs typeface="Malgun Gothic"/>
              </a:rPr>
              <a:t>15턴 </a:t>
            </a:r>
            <a:r>
              <a:rPr sz="2400" dirty="0">
                <a:latin typeface="Malgun Gothic"/>
                <a:cs typeface="Malgun Gothic"/>
              </a:rPr>
              <a:t>초과 </a:t>
            </a:r>
            <a:r>
              <a:rPr sz="2400" spc="-5" dirty="0">
                <a:latin typeface="Malgun Gothic"/>
                <a:cs typeface="Malgun Gothic"/>
              </a:rPr>
              <a:t>1생성 </a:t>
            </a:r>
            <a:r>
              <a:rPr sz="2400" dirty="0">
                <a:latin typeface="Malgun Gothic"/>
                <a:cs typeface="Malgun Gothic"/>
              </a:rPr>
              <a:t>80% 2생성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20%</a:t>
            </a:r>
            <a:endParaRPr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algun Gothic"/>
                <a:cs typeface="Malgun Gothic"/>
              </a:rPr>
              <a:t>*기준 턴 수는 차후</a:t>
            </a:r>
            <a:r>
              <a:rPr sz="2400" spc="-8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변경가능.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400" spc="-5" dirty="0">
                <a:latin typeface="Malgun Gothic"/>
                <a:cs typeface="Malgun Gothic"/>
              </a:rPr>
              <a:t>조건4.</a:t>
            </a:r>
            <a:endParaRPr sz="2400" dirty="0">
              <a:latin typeface="Malgun Gothic"/>
              <a:cs typeface="Malgun Gothic"/>
            </a:endParaRPr>
          </a:p>
          <a:p>
            <a:pPr marL="584200" marR="1336040">
              <a:lnSpc>
                <a:spcPct val="120000"/>
              </a:lnSpc>
            </a:pPr>
            <a:r>
              <a:rPr sz="2400" dirty="0">
                <a:latin typeface="Malgun Gothic"/>
                <a:cs typeface="Malgun Gothic"/>
              </a:rPr>
              <a:t>어느 방향으로도 밀어도  숫자를 합칠 수 없고  새로운 숫자를 소환할  공간이 없을 때</a:t>
            </a:r>
            <a:r>
              <a:rPr sz="2400" spc="-9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패배한다.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376301"/>
            <a:ext cx="6307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910">
              <a:lnSpc>
                <a:spcPct val="100000"/>
              </a:lnSpc>
            </a:pPr>
            <a:r>
              <a:rPr b="1" spc="-10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ProjectA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기본</a:t>
            </a:r>
            <a:r>
              <a:rPr b="1" spc="-9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 </a:t>
            </a:r>
            <a:r>
              <a:rPr b="1" spc="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룰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8520" marR="2861310">
              <a:lnSpc>
                <a:spcPct val="120100"/>
              </a:lnSpc>
            </a:pPr>
            <a:r>
              <a:rPr spc="-5" dirty="0"/>
              <a:t>조건5.  </a:t>
            </a:r>
            <a:r>
              <a:rPr dirty="0"/>
              <a:t>한턴당</a:t>
            </a:r>
            <a:r>
              <a:rPr spc="-105" dirty="0"/>
              <a:t> </a:t>
            </a:r>
            <a:r>
              <a:rPr dirty="0"/>
              <a:t>한번</a:t>
            </a:r>
          </a:p>
          <a:p>
            <a:pPr marL="3398520">
              <a:lnSpc>
                <a:spcPct val="100000"/>
              </a:lnSpc>
              <a:spcBef>
                <a:spcPts val="575"/>
              </a:spcBef>
            </a:pPr>
            <a:r>
              <a:rPr dirty="0"/>
              <a:t>뒤로 가기가</a:t>
            </a:r>
            <a:r>
              <a:rPr spc="-95" dirty="0"/>
              <a:t> </a:t>
            </a:r>
            <a:r>
              <a:rPr dirty="0"/>
              <a:t>가능하다.</a:t>
            </a:r>
          </a:p>
          <a:p>
            <a:pPr marL="3741420" marR="5080" indent="-342900">
              <a:lnSpc>
                <a:spcPct val="100000"/>
              </a:lnSpc>
              <a:spcBef>
                <a:spcPts val="575"/>
              </a:spcBef>
            </a:pPr>
            <a:r>
              <a:rPr dirty="0"/>
              <a:t>(턴 종료 직전 뒤로가기가</a:t>
            </a:r>
            <a:r>
              <a:rPr spc="-80" dirty="0"/>
              <a:t> </a:t>
            </a:r>
            <a:r>
              <a:rPr dirty="0"/>
              <a:t>가능하  도록</a:t>
            </a:r>
            <a:r>
              <a:rPr spc="-105" dirty="0"/>
              <a:t> </a:t>
            </a:r>
            <a:r>
              <a:rPr dirty="0"/>
              <a:t>세이브)</a:t>
            </a:r>
          </a:p>
        </p:txBody>
      </p:sp>
      <p:sp>
        <p:nvSpPr>
          <p:cNvPr id="4" name="object 4"/>
          <p:cNvSpPr/>
          <p:nvPr/>
        </p:nvSpPr>
        <p:spPr>
          <a:xfrm>
            <a:off x="428599" y="1071499"/>
            <a:ext cx="3438525" cy="3358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3747" y="4684141"/>
            <a:ext cx="5136515" cy="125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Malgun Gothic"/>
                <a:cs typeface="Malgun Gothic"/>
              </a:rPr>
              <a:t>조건6.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algun Gothic"/>
                <a:cs typeface="Malgun Gothic"/>
              </a:rPr>
              <a:t>마지막 짂화단계 달성 시 게임</a:t>
            </a:r>
            <a:r>
              <a:rPr sz="2400" spc="-9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클리어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algun Gothic"/>
                <a:cs typeface="Malgun Gothic"/>
              </a:rPr>
              <a:t>(현재 </a:t>
            </a:r>
            <a:r>
              <a:rPr sz="2400" spc="-5" dirty="0">
                <a:latin typeface="Malgun Gothic"/>
                <a:cs typeface="Malgun Gothic"/>
              </a:rPr>
              <a:t>20단계 </a:t>
            </a:r>
            <a:r>
              <a:rPr sz="2400" dirty="0">
                <a:latin typeface="Malgun Gothic"/>
                <a:cs typeface="Malgun Gothic"/>
              </a:rPr>
              <a:t>추후 변경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가능)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357162" y="785748"/>
            <a:ext cx="4072254" cy="5881370"/>
          </a:xfrm>
          <a:custGeom>
            <a:avLst/>
            <a:gdLst/>
            <a:ahLst/>
            <a:cxnLst/>
            <a:rect l="l" t="t" r="r" b="b"/>
            <a:pathLst>
              <a:path w="4072254" h="5881370">
                <a:moveTo>
                  <a:pt x="3666959" y="0"/>
                </a:moveTo>
                <a:lnTo>
                  <a:pt x="404977" y="0"/>
                </a:lnTo>
                <a:lnTo>
                  <a:pt x="349934" y="2712"/>
                </a:lnTo>
                <a:lnTo>
                  <a:pt x="297169" y="10619"/>
                </a:lnTo>
                <a:lnTo>
                  <a:pt x="247161" y="23373"/>
                </a:lnTo>
                <a:lnTo>
                  <a:pt x="200387" y="40630"/>
                </a:lnTo>
                <a:lnTo>
                  <a:pt x="157325" y="62042"/>
                </a:lnTo>
                <a:lnTo>
                  <a:pt x="118454" y="87264"/>
                </a:lnTo>
                <a:lnTo>
                  <a:pt x="84251" y="115950"/>
                </a:lnTo>
                <a:lnTo>
                  <a:pt x="55196" y="147752"/>
                </a:lnTo>
                <a:lnTo>
                  <a:pt x="31764" y="182326"/>
                </a:lnTo>
                <a:lnTo>
                  <a:pt x="14436" y="219324"/>
                </a:lnTo>
                <a:lnTo>
                  <a:pt x="3688" y="258402"/>
                </a:lnTo>
                <a:lnTo>
                  <a:pt x="0" y="299212"/>
                </a:lnTo>
                <a:lnTo>
                  <a:pt x="0" y="5581662"/>
                </a:lnTo>
                <a:lnTo>
                  <a:pt x="3688" y="5622322"/>
                </a:lnTo>
                <a:lnTo>
                  <a:pt x="14436" y="5661299"/>
                </a:lnTo>
                <a:lnTo>
                  <a:pt x="31764" y="5698240"/>
                </a:lnTo>
                <a:lnTo>
                  <a:pt x="55196" y="5732792"/>
                </a:lnTo>
                <a:lnTo>
                  <a:pt x="84251" y="5764602"/>
                </a:lnTo>
                <a:lnTo>
                  <a:pt x="118454" y="5793317"/>
                </a:lnTo>
                <a:lnTo>
                  <a:pt x="157325" y="5818583"/>
                </a:lnTo>
                <a:lnTo>
                  <a:pt x="200387" y="5840048"/>
                </a:lnTo>
                <a:lnTo>
                  <a:pt x="247161" y="5857357"/>
                </a:lnTo>
                <a:lnTo>
                  <a:pt x="297169" y="5870159"/>
                </a:lnTo>
                <a:lnTo>
                  <a:pt x="349934" y="5878098"/>
                </a:lnTo>
                <a:lnTo>
                  <a:pt x="404977" y="5880823"/>
                </a:lnTo>
                <a:lnTo>
                  <a:pt x="3666959" y="5880823"/>
                </a:lnTo>
                <a:lnTo>
                  <a:pt x="3722016" y="5878098"/>
                </a:lnTo>
                <a:lnTo>
                  <a:pt x="3774791" y="5870159"/>
                </a:lnTo>
                <a:lnTo>
                  <a:pt x="3824807" y="5857357"/>
                </a:lnTo>
                <a:lnTo>
                  <a:pt x="3871585" y="5840048"/>
                </a:lnTo>
                <a:lnTo>
                  <a:pt x="3914648" y="5818583"/>
                </a:lnTo>
                <a:lnTo>
                  <a:pt x="3953519" y="5793317"/>
                </a:lnTo>
                <a:lnTo>
                  <a:pt x="3987720" y="5764602"/>
                </a:lnTo>
                <a:lnTo>
                  <a:pt x="4016774" y="5732792"/>
                </a:lnTo>
                <a:lnTo>
                  <a:pt x="4040202" y="5698240"/>
                </a:lnTo>
                <a:lnTo>
                  <a:pt x="4057528" y="5661299"/>
                </a:lnTo>
                <a:lnTo>
                  <a:pt x="4068274" y="5622322"/>
                </a:lnTo>
                <a:lnTo>
                  <a:pt x="4071962" y="5581662"/>
                </a:lnTo>
                <a:lnTo>
                  <a:pt x="4071962" y="299212"/>
                </a:lnTo>
                <a:lnTo>
                  <a:pt x="4068274" y="258402"/>
                </a:lnTo>
                <a:lnTo>
                  <a:pt x="4057528" y="219324"/>
                </a:lnTo>
                <a:lnTo>
                  <a:pt x="4040202" y="182326"/>
                </a:lnTo>
                <a:lnTo>
                  <a:pt x="4016774" y="147752"/>
                </a:lnTo>
                <a:lnTo>
                  <a:pt x="3987720" y="115950"/>
                </a:lnTo>
                <a:lnTo>
                  <a:pt x="3953519" y="87264"/>
                </a:lnTo>
                <a:lnTo>
                  <a:pt x="3914648" y="62042"/>
                </a:lnTo>
                <a:lnTo>
                  <a:pt x="3871585" y="40630"/>
                </a:lnTo>
                <a:lnTo>
                  <a:pt x="3824807" y="23373"/>
                </a:lnTo>
                <a:lnTo>
                  <a:pt x="3774791" y="10619"/>
                </a:lnTo>
                <a:lnTo>
                  <a:pt x="3722016" y="2712"/>
                </a:lnTo>
                <a:lnTo>
                  <a:pt x="3666959" y="0"/>
                </a:lnTo>
                <a:close/>
              </a:path>
            </a:pathLst>
          </a:custGeom>
          <a:solidFill>
            <a:srgbClr val="25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991614" y="6332778"/>
            <a:ext cx="803275" cy="196215"/>
          </a:xfrm>
          <a:custGeom>
            <a:avLst/>
            <a:gdLst/>
            <a:ahLst/>
            <a:cxnLst/>
            <a:rect l="l" t="t" r="r" b="b"/>
            <a:pathLst>
              <a:path w="803275" h="196215">
                <a:moveTo>
                  <a:pt x="670941" y="0"/>
                </a:moveTo>
                <a:lnTo>
                  <a:pt x="132206" y="0"/>
                </a:lnTo>
                <a:lnTo>
                  <a:pt x="80474" y="7732"/>
                </a:lnTo>
                <a:lnTo>
                  <a:pt x="38481" y="28781"/>
                </a:lnTo>
                <a:lnTo>
                  <a:pt x="10298" y="59921"/>
                </a:lnTo>
                <a:lnTo>
                  <a:pt x="0" y="97929"/>
                </a:lnTo>
                <a:lnTo>
                  <a:pt x="10298" y="136253"/>
                </a:lnTo>
                <a:lnTo>
                  <a:pt x="38481" y="167359"/>
                </a:lnTo>
                <a:lnTo>
                  <a:pt x="80474" y="188232"/>
                </a:lnTo>
                <a:lnTo>
                  <a:pt x="132206" y="195859"/>
                </a:lnTo>
                <a:lnTo>
                  <a:pt x="670941" y="195859"/>
                </a:lnTo>
                <a:lnTo>
                  <a:pt x="722653" y="188232"/>
                </a:lnTo>
                <a:lnTo>
                  <a:pt x="764603" y="167359"/>
                </a:lnTo>
                <a:lnTo>
                  <a:pt x="792741" y="136253"/>
                </a:lnTo>
                <a:lnTo>
                  <a:pt x="803021" y="97929"/>
                </a:lnTo>
                <a:lnTo>
                  <a:pt x="792741" y="59921"/>
                </a:lnTo>
                <a:lnTo>
                  <a:pt x="764603" y="28781"/>
                </a:lnTo>
                <a:lnTo>
                  <a:pt x="722653" y="7732"/>
                </a:lnTo>
                <a:lnTo>
                  <a:pt x="670941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750436" y="935863"/>
            <a:ext cx="203835" cy="150495"/>
          </a:xfrm>
          <a:custGeom>
            <a:avLst/>
            <a:gdLst/>
            <a:ahLst/>
            <a:cxnLst/>
            <a:rect l="l" t="t" r="r" b="b"/>
            <a:pathLst>
              <a:path w="203835" h="150494">
                <a:moveTo>
                  <a:pt x="101853" y="0"/>
                </a:moveTo>
                <a:lnTo>
                  <a:pt x="62204" y="5885"/>
                </a:lnTo>
                <a:lnTo>
                  <a:pt x="29829" y="21939"/>
                </a:lnTo>
                <a:lnTo>
                  <a:pt x="8002" y="45755"/>
                </a:lnTo>
                <a:lnTo>
                  <a:pt x="0" y="74929"/>
                </a:lnTo>
                <a:lnTo>
                  <a:pt x="8002" y="104124"/>
                </a:lnTo>
                <a:lnTo>
                  <a:pt x="29829" y="127984"/>
                </a:lnTo>
                <a:lnTo>
                  <a:pt x="62204" y="144081"/>
                </a:lnTo>
                <a:lnTo>
                  <a:pt x="101853" y="149987"/>
                </a:lnTo>
                <a:lnTo>
                  <a:pt x="141430" y="144081"/>
                </a:lnTo>
                <a:lnTo>
                  <a:pt x="173767" y="127984"/>
                </a:lnTo>
                <a:lnTo>
                  <a:pt x="195579" y="104124"/>
                </a:lnTo>
                <a:lnTo>
                  <a:pt x="203580" y="74929"/>
                </a:lnTo>
                <a:lnTo>
                  <a:pt x="195579" y="45755"/>
                </a:lnTo>
                <a:lnTo>
                  <a:pt x="173767" y="21939"/>
                </a:lnTo>
                <a:lnTo>
                  <a:pt x="141430" y="5885"/>
                </a:lnTo>
                <a:lnTo>
                  <a:pt x="101853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957704" y="1010792"/>
            <a:ext cx="871219" cy="75565"/>
          </a:xfrm>
          <a:custGeom>
            <a:avLst/>
            <a:gdLst/>
            <a:ahLst/>
            <a:cxnLst/>
            <a:rect l="l" t="t" r="r" b="b"/>
            <a:pathLst>
              <a:path w="871219" h="75565">
                <a:moveTo>
                  <a:pt x="820674" y="0"/>
                </a:moveTo>
                <a:lnTo>
                  <a:pt x="50292" y="0"/>
                </a:lnTo>
                <a:lnTo>
                  <a:pt x="30539" y="2885"/>
                </a:lnTo>
                <a:lnTo>
                  <a:pt x="14573" y="10795"/>
                </a:lnTo>
                <a:lnTo>
                  <a:pt x="3893" y="22609"/>
                </a:lnTo>
                <a:lnTo>
                  <a:pt x="0" y="37211"/>
                </a:lnTo>
                <a:lnTo>
                  <a:pt x="3893" y="51857"/>
                </a:lnTo>
                <a:lnTo>
                  <a:pt x="14573" y="63896"/>
                </a:lnTo>
                <a:lnTo>
                  <a:pt x="30539" y="72054"/>
                </a:lnTo>
                <a:lnTo>
                  <a:pt x="50292" y="75057"/>
                </a:lnTo>
                <a:lnTo>
                  <a:pt x="820674" y="75057"/>
                </a:lnTo>
                <a:lnTo>
                  <a:pt x="840372" y="72054"/>
                </a:lnTo>
                <a:lnTo>
                  <a:pt x="856345" y="63896"/>
                </a:lnTo>
                <a:lnTo>
                  <a:pt x="867054" y="51857"/>
                </a:lnTo>
                <a:lnTo>
                  <a:pt x="870965" y="37211"/>
                </a:lnTo>
                <a:lnTo>
                  <a:pt x="867054" y="22609"/>
                </a:lnTo>
                <a:lnTo>
                  <a:pt x="856345" y="10795"/>
                </a:lnTo>
                <a:lnTo>
                  <a:pt x="840372" y="2885"/>
                </a:lnTo>
                <a:lnTo>
                  <a:pt x="820674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15823" y="1287754"/>
            <a:ext cx="3754754" cy="4918710"/>
          </a:xfrm>
          <a:custGeom>
            <a:avLst/>
            <a:gdLst/>
            <a:ahLst/>
            <a:cxnLst/>
            <a:rect l="l" t="t" r="r" b="b"/>
            <a:pathLst>
              <a:path w="3754754" h="4918710">
                <a:moveTo>
                  <a:pt x="0" y="4918329"/>
                </a:moveTo>
                <a:lnTo>
                  <a:pt x="3754628" y="4918329"/>
                </a:lnTo>
                <a:lnTo>
                  <a:pt x="3754628" y="0"/>
                </a:lnTo>
                <a:lnTo>
                  <a:pt x="0" y="0"/>
                </a:lnTo>
                <a:lnTo>
                  <a:pt x="0" y="49183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/>
          <p:cNvSpPr/>
          <p:nvPr/>
        </p:nvSpPr>
        <p:spPr>
          <a:xfrm>
            <a:off x="4794339" y="796975"/>
            <a:ext cx="4072254" cy="5881370"/>
          </a:xfrm>
          <a:custGeom>
            <a:avLst/>
            <a:gdLst/>
            <a:ahLst/>
            <a:cxnLst/>
            <a:rect l="l" t="t" r="r" b="b"/>
            <a:pathLst>
              <a:path w="4072254" h="5881370">
                <a:moveTo>
                  <a:pt x="3666959" y="0"/>
                </a:moveTo>
                <a:lnTo>
                  <a:pt x="404977" y="0"/>
                </a:lnTo>
                <a:lnTo>
                  <a:pt x="349934" y="2712"/>
                </a:lnTo>
                <a:lnTo>
                  <a:pt x="297169" y="10619"/>
                </a:lnTo>
                <a:lnTo>
                  <a:pt x="247161" y="23373"/>
                </a:lnTo>
                <a:lnTo>
                  <a:pt x="200387" y="40630"/>
                </a:lnTo>
                <a:lnTo>
                  <a:pt x="157325" y="62042"/>
                </a:lnTo>
                <a:lnTo>
                  <a:pt x="118454" y="87264"/>
                </a:lnTo>
                <a:lnTo>
                  <a:pt x="84251" y="115950"/>
                </a:lnTo>
                <a:lnTo>
                  <a:pt x="55196" y="147752"/>
                </a:lnTo>
                <a:lnTo>
                  <a:pt x="31764" y="182326"/>
                </a:lnTo>
                <a:lnTo>
                  <a:pt x="14436" y="219324"/>
                </a:lnTo>
                <a:lnTo>
                  <a:pt x="3688" y="258402"/>
                </a:lnTo>
                <a:lnTo>
                  <a:pt x="0" y="299212"/>
                </a:lnTo>
                <a:lnTo>
                  <a:pt x="0" y="5581662"/>
                </a:lnTo>
                <a:lnTo>
                  <a:pt x="3688" y="5622322"/>
                </a:lnTo>
                <a:lnTo>
                  <a:pt x="14436" y="5661299"/>
                </a:lnTo>
                <a:lnTo>
                  <a:pt x="31764" y="5698240"/>
                </a:lnTo>
                <a:lnTo>
                  <a:pt x="55196" y="5732792"/>
                </a:lnTo>
                <a:lnTo>
                  <a:pt x="84251" y="5764602"/>
                </a:lnTo>
                <a:lnTo>
                  <a:pt x="118454" y="5793317"/>
                </a:lnTo>
                <a:lnTo>
                  <a:pt x="157325" y="5818583"/>
                </a:lnTo>
                <a:lnTo>
                  <a:pt x="200387" y="5840048"/>
                </a:lnTo>
                <a:lnTo>
                  <a:pt x="247161" y="5857357"/>
                </a:lnTo>
                <a:lnTo>
                  <a:pt x="297169" y="5870159"/>
                </a:lnTo>
                <a:lnTo>
                  <a:pt x="349934" y="5878098"/>
                </a:lnTo>
                <a:lnTo>
                  <a:pt x="404977" y="5880823"/>
                </a:lnTo>
                <a:lnTo>
                  <a:pt x="3666959" y="5880823"/>
                </a:lnTo>
                <a:lnTo>
                  <a:pt x="3722016" y="5878098"/>
                </a:lnTo>
                <a:lnTo>
                  <a:pt x="3774791" y="5870159"/>
                </a:lnTo>
                <a:lnTo>
                  <a:pt x="3824807" y="5857357"/>
                </a:lnTo>
                <a:lnTo>
                  <a:pt x="3871585" y="5840048"/>
                </a:lnTo>
                <a:lnTo>
                  <a:pt x="3914648" y="5818583"/>
                </a:lnTo>
                <a:lnTo>
                  <a:pt x="3953519" y="5793317"/>
                </a:lnTo>
                <a:lnTo>
                  <a:pt x="3987720" y="5764602"/>
                </a:lnTo>
                <a:lnTo>
                  <a:pt x="4016774" y="5732792"/>
                </a:lnTo>
                <a:lnTo>
                  <a:pt x="4040202" y="5698240"/>
                </a:lnTo>
                <a:lnTo>
                  <a:pt x="4057528" y="5661299"/>
                </a:lnTo>
                <a:lnTo>
                  <a:pt x="4068274" y="5622322"/>
                </a:lnTo>
                <a:lnTo>
                  <a:pt x="4071962" y="5581662"/>
                </a:lnTo>
                <a:lnTo>
                  <a:pt x="4071962" y="299212"/>
                </a:lnTo>
                <a:lnTo>
                  <a:pt x="4068274" y="258402"/>
                </a:lnTo>
                <a:lnTo>
                  <a:pt x="4057528" y="219324"/>
                </a:lnTo>
                <a:lnTo>
                  <a:pt x="4040202" y="182326"/>
                </a:lnTo>
                <a:lnTo>
                  <a:pt x="4016774" y="147752"/>
                </a:lnTo>
                <a:lnTo>
                  <a:pt x="3987720" y="115950"/>
                </a:lnTo>
                <a:lnTo>
                  <a:pt x="3953519" y="87264"/>
                </a:lnTo>
                <a:lnTo>
                  <a:pt x="3914648" y="62042"/>
                </a:lnTo>
                <a:lnTo>
                  <a:pt x="3871585" y="40630"/>
                </a:lnTo>
                <a:lnTo>
                  <a:pt x="3824807" y="23373"/>
                </a:lnTo>
                <a:lnTo>
                  <a:pt x="3774791" y="10619"/>
                </a:lnTo>
                <a:lnTo>
                  <a:pt x="3722016" y="2712"/>
                </a:lnTo>
                <a:lnTo>
                  <a:pt x="3666959" y="0"/>
                </a:lnTo>
                <a:close/>
              </a:path>
            </a:pathLst>
          </a:custGeom>
          <a:solidFill>
            <a:srgbClr val="25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6428791" y="6344005"/>
            <a:ext cx="803275" cy="196215"/>
          </a:xfrm>
          <a:custGeom>
            <a:avLst/>
            <a:gdLst/>
            <a:ahLst/>
            <a:cxnLst/>
            <a:rect l="l" t="t" r="r" b="b"/>
            <a:pathLst>
              <a:path w="803275" h="196215">
                <a:moveTo>
                  <a:pt x="670941" y="0"/>
                </a:moveTo>
                <a:lnTo>
                  <a:pt x="132206" y="0"/>
                </a:lnTo>
                <a:lnTo>
                  <a:pt x="80474" y="7732"/>
                </a:lnTo>
                <a:lnTo>
                  <a:pt x="38481" y="28781"/>
                </a:lnTo>
                <a:lnTo>
                  <a:pt x="10298" y="59921"/>
                </a:lnTo>
                <a:lnTo>
                  <a:pt x="0" y="97929"/>
                </a:lnTo>
                <a:lnTo>
                  <a:pt x="10298" y="136253"/>
                </a:lnTo>
                <a:lnTo>
                  <a:pt x="38481" y="167359"/>
                </a:lnTo>
                <a:lnTo>
                  <a:pt x="80474" y="188232"/>
                </a:lnTo>
                <a:lnTo>
                  <a:pt x="132206" y="195859"/>
                </a:lnTo>
                <a:lnTo>
                  <a:pt x="670941" y="195859"/>
                </a:lnTo>
                <a:lnTo>
                  <a:pt x="722653" y="188232"/>
                </a:lnTo>
                <a:lnTo>
                  <a:pt x="764603" y="167359"/>
                </a:lnTo>
                <a:lnTo>
                  <a:pt x="792741" y="136253"/>
                </a:lnTo>
                <a:lnTo>
                  <a:pt x="803021" y="97929"/>
                </a:lnTo>
                <a:lnTo>
                  <a:pt x="792741" y="59921"/>
                </a:lnTo>
                <a:lnTo>
                  <a:pt x="764603" y="28781"/>
                </a:lnTo>
                <a:lnTo>
                  <a:pt x="722653" y="7732"/>
                </a:lnTo>
                <a:lnTo>
                  <a:pt x="670941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/>
          <p:cNvSpPr/>
          <p:nvPr/>
        </p:nvSpPr>
        <p:spPr>
          <a:xfrm>
            <a:off x="8187613" y="947090"/>
            <a:ext cx="203835" cy="150495"/>
          </a:xfrm>
          <a:custGeom>
            <a:avLst/>
            <a:gdLst/>
            <a:ahLst/>
            <a:cxnLst/>
            <a:rect l="l" t="t" r="r" b="b"/>
            <a:pathLst>
              <a:path w="203835" h="150494">
                <a:moveTo>
                  <a:pt x="101853" y="0"/>
                </a:moveTo>
                <a:lnTo>
                  <a:pt x="62204" y="5885"/>
                </a:lnTo>
                <a:lnTo>
                  <a:pt x="29829" y="21939"/>
                </a:lnTo>
                <a:lnTo>
                  <a:pt x="8002" y="45755"/>
                </a:lnTo>
                <a:lnTo>
                  <a:pt x="0" y="74929"/>
                </a:lnTo>
                <a:lnTo>
                  <a:pt x="8002" y="104124"/>
                </a:lnTo>
                <a:lnTo>
                  <a:pt x="29829" y="127984"/>
                </a:lnTo>
                <a:lnTo>
                  <a:pt x="62204" y="144081"/>
                </a:lnTo>
                <a:lnTo>
                  <a:pt x="101853" y="149987"/>
                </a:lnTo>
                <a:lnTo>
                  <a:pt x="141430" y="144081"/>
                </a:lnTo>
                <a:lnTo>
                  <a:pt x="173767" y="127984"/>
                </a:lnTo>
                <a:lnTo>
                  <a:pt x="195579" y="104124"/>
                </a:lnTo>
                <a:lnTo>
                  <a:pt x="203580" y="74929"/>
                </a:lnTo>
                <a:lnTo>
                  <a:pt x="195579" y="45755"/>
                </a:lnTo>
                <a:lnTo>
                  <a:pt x="173767" y="21939"/>
                </a:lnTo>
                <a:lnTo>
                  <a:pt x="141430" y="5885"/>
                </a:lnTo>
                <a:lnTo>
                  <a:pt x="101853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/>
          <p:nvPr/>
        </p:nvSpPr>
        <p:spPr>
          <a:xfrm>
            <a:off x="6394881" y="1022019"/>
            <a:ext cx="871219" cy="75565"/>
          </a:xfrm>
          <a:custGeom>
            <a:avLst/>
            <a:gdLst/>
            <a:ahLst/>
            <a:cxnLst/>
            <a:rect l="l" t="t" r="r" b="b"/>
            <a:pathLst>
              <a:path w="871219" h="75565">
                <a:moveTo>
                  <a:pt x="820674" y="0"/>
                </a:moveTo>
                <a:lnTo>
                  <a:pt x="50292" y="0"/>
                </a:lnTo>
                <a:lnTo>
                  <a:pt x="30539" y="2885"/>
                </a:lnTo>
                <a:lnTo>
                  <a:pt x="14573" y="10795"/>
                </a:lnTo>
                <a:lnTo>
                  <a:pt x="3893" y="22609"/>
                </a:lnTo>
                <a:lnTo>
                  <a:pt x="0" y="37211"/>
                </a:lnTo>
                <a:lnTo>
                  <a:pt x="3893" y="51857"/>
                </a:lnTo>
                <a:lnTo>
                  <a:pt x="14573" y="63896"/>
                </a:lnTo>
                <a:lnTo>
                  <a:pt x="30539" y="72054"/>
                </a:lnTo>
                <a:lnTo>
                  <a:pt x="50292" y="75057"/>
                </a:lnTo>
                <a:lnTo>
                  <a:pt x="820674" y="75057"/>
                </a:lnTo>
                <a:lnTo>
                  <a:pt x="840372" y="72054"/>
                </a:lnTo>
                <a:lnTo>
                  <a:pt x="856345" y="63896"/>
                </a:lnTo>
                <a:lnTo>
                  <a:pt x="867054" y="51857"/>
                </a:lnTo>
                <a:lnTo>
                  <a:pt x="870965" y="37211"/>
                </a:lnTo>
                <a:lnTo>
                  <a:pt x="867054" y="22609"/>
                </a:lnTo>
                <a:lnTo>
                  <a:pt x="856345" y="10795"/>
                </a:lnTo>
                <a:lnTo>
                  <a:pt x="840372" y="2885"/>
                </a:lnTo>
                <a:lnTo>
                  <a:pt x="820674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4953113" y="1267078"/>
            <a:ext cx="3754754" cy="4918710"/>
          </a:xfrm>
          <a:custGeom>
            <a:avLst/>
            <a:gdLst/>
            <a:ahLst/>
            <a:cxnLst/>
            <a:rect l="l" t="t" r="r" b="b"/>
            <a:pathLst>
              <a:path w="3754754" h="4918710">
                <a:moveTo>
                  <a:pt x="0" y="4918329"/>
                </a:moveTo>
                <a:lnTo>
                  <a:pt x="3754628" y="4918329"/>
                </a:lnTo>
                <a:lnTo>
                  <a:pt x="3754628" y="0"/>
                </a:lnTo>
                <a:lnTo>
                  <a:pt x="0" y="0"/>
                </a:lnTo>
                <a:lnTo>
                  <a:pt x="0" y="491832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 txBox="1"/>
          <p:nvPr/>
        </p:nvSpPr>
        <p:spPr>
          <a:xfrm>
            <a:off x="601471" y="3048000"/>
            <a:ext cx="3352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 algn="ctr"/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새 게임 시작 시</a:t>
            </a:r>
            <a:endParaRPr lang="en-US" altLang="ko-KR" sz="1600" spc="-5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spc="-5" dirty="0" smtClean="0">
                <a:solidFill>
                  <a:schemeClr val="bg1"/>
                </a:solidFill>
                <a:latin typeface="Malgun Gothic"/>
                <a:cs typeface="Malgun Gothic"/>
              </a:rPr>
              <a:t>로고 노출</a:t>
            </a:r>
            <a:endParaRPr lang="en-US" altLang="ko-KR" sz="1600" spc="-5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en-US" sz="1600" spc="-5" dirty="0" smtClean="0">
                <a:solidFill>
                  <a:schemeClr val="bg1"/>
                </a:solidFill>
                <a:latin typeface="Malgun Gothic"/>
                <a:cs typeface="Malgun Gothic"/>
              </a:rPr>
              <a:t>(</a:t>
            </a:r>
            <a:r>
              <a:rPr lang="en-US" sz="1600" spc="-5" dirty="0" err="1" smtClean="0">
                <a:solidFill>
                  <a:schemeClr val="bg1"/>
                </a:solidFill>
                <a:latin typeface="Malgun Gothic"/>
                <a:cs typeface="Malgun Gothic"/>
              </a:rPr>
              <a:t>FadeIn</a:t>
            </a:r>
            <a:r>
              <a:rPr lang="en-US" sz="1600" spc="-5" dirty="0">
                <a:solidFill>
                  <a:schemeClr val="bg1"/>
                </a:solidFill>
                <a:latin typeface="Malgun Gothic"/>
                <a:cs typeface="Malgun Gothic"/>
              </a:rPr>
              <a:t> </a:t>
            </a:r>
            <a:r>
              <a:rPr lang="en-US" sz="1600" spc="-5" dirty="0" smtClean="0">
                <a:solidFill>
                  <a:schemeClr val="bg1"/>
                </a:solidFill>
                <a:latin typeface="Malgun Gothic"/>
                <a:cs typeface="Malgun Gothic"/>
              </a:rPr>
              <a:t>-&gt; Fade Out </a:t>
            </a:r>
            <a:r>
              <a:rPr lang="ko-KR" altLang="en-US" sz="1600" spc="-5" dirty="0" smtClean="0">
                <a:solidFill>
                  <a:schemeClr val="bg1"/>
                </a:solidFill>
                <a:latin typeface="Malgun Gothic"/>
                <a:cs typeface="Malgun Gothic"/>
              </a:rPr>
              <a:t>방식</a:t>
            </a:r>
            <a:r>
              <a:rPr lang="en-US" sz="1600" spc="-5" dirty="0" smtClean="0">
                <a:solidFill>
                  <a:schemeClr val="bg1"/>
                </a:solidFill>
                <a:latin typeface="Malgun Gothic"/>
                <a:cs typeface="Malgun Gothic"/>
              </a:rPr>
              <a:t>)</a:t>
            </a:r>
            <a:endParaRPr sz="16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5135740" y="2260332"/>
            <a:ext cx="33528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검은 화면이 마왕의 망토로 변하고</a:t>
            </a:r>
            <a:endParaRPr lang="en-US" altLang="ko-KR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endParaRPr lang="en-US" sz="1600" dirty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망토를 걷으면서</a:t>
            </a:r>
            <a:endParaRPr lang="en-US" altLang="ko-KR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endParaRPr lang="en-US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호수 위에 성이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.</a:t>
            </a:r>
          </a:p>
          <a:p>
            <a:pPr marL="12700" marR="5080" indent="167640" algn="ctr">
              <a:lnSpc>
                <a:spcPct val="100000"/>
              </a:lnSpc>
            </a:pPr>
            <a:endParaRPr lang="en-US" sz="1600" dirty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성을 보는 카메라가 뒤로 빠지면서</a:t>
            </a:r>
            <a:endParaRPr lang="en-US" altLang="ko-KR" sz="1600" dirty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endParaRPr lang="en-US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말판 등장</a:t>
            </a:r>
            <a:endParaRPr lang="en-US" altLang="ko-KR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endParaRPr lang="en-US" sz="1600" dirty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말판 상단엔 호수와 호수 위에 </a:t>
            </a:r>
            <a:endParaRPr lang="en-US" altLang="ko-KR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endParaRPr lang="en-US" altLang="ko-KR" sz="1600" dirty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비친 성이 보이는 디자인 </a:t>
            </a:r>
            <a:endParaRPr lang="en-US" altLang="ko-KR" sz="1600" dirty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endParaRPr lang="en-US" sz="1600" dirty="0" smtClean="0">
              <a:solidFill>
                <a:schemeClr val="bg1"/>
              </a:solidFill>
              <a:latin typeface="Malgun Gothic"/>
              <a:cs typeface="Malgun Gothic"/>
            </a:endParaRPr>
          </a:p>
          <a:p>
            <a:pPr marL="12700" marR="5080" indent="167640" algn="ctr"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(By </a:t>
            </a: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혜정</a:t>
            </a:r>
            <a:r>
              <a:rPr lang="en-US" sz="1600" dirty="0" smtClean="0">
                <a:solidFill>
                  <a:schemeClr val="bg1"/>
                </a:solidFill>
                <a:latin typeface="Malgun Gothic"/>
                <a:cs typeface="Malgun Gothic"/>
              </a:rPr>
              <a:t>)</a:t>
            </a:r>
            <a:endParaRPr lang="en-US" sz="16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24" name="object 6"/>
          <p:cNvSpPr/>
          <p:nvPr/>
        </p:nvSpPr>
        <p:spPr>
          <a:xfrm>
            <a:off x="4953113" y="1248790"/>
            <a:ext cx="575959" cy="581977"/>
          </a:xfrm>
          <a:custGeom>
            <a:avLst/>
            <a:gdLst/>
            <a:ahLst/>
            <a:cxnLst/>
            <a:rect l="l" t="t" r="r" b="b"/>
            <a:pathLst>
              <a:path w="3754754" h="4918710">
                <a:moveTo>
                  <a:pt x="0" y="4918329"/>
                </a:moveTo>
                <a:lnTo>
                  <a:pt x="3754628" y="4918329"/>
                </a:lnTo>
                <a:lnTo>
                  <a:pt x="3754628" y="0"/>
                </a:lnTo>
                <a:lnTo>
                  <a:pt x="0" y="0"/>
                </a:lnTo>
                <a:lnTo>
                  <a:pt x="0" y="491832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/>
          <p:cNvSpPr/>
          <p:nvPr/>
        </p:nvSpPr>
        <p:spPr>
          <a:xfrm>
            <a:off x="5529072" y="1227992"/>
            <a:ext cx="185928" cy="602775"/>
          </a:xfrm>
          <a:custGeom>
            <a:avLst/>
            <a:gdLst/>
            <a:ahLst/>
            <a:cxnLst/>
            <a:rect l="l" t="t" r="r" b="b"/>
            <a:pathLst>
              <a:path w="3754754" h="4918710">
                <a:moveTo>
                  <a:pt x="0" y="4918329"/>
                </a:moveTo>
                <a:lnTo>
                  <a:pt x="3754628" y="4918329"/>
                </a:lnTo>
                <a:lnTo>
                  <a:pt x="3754628" y="0"/>
                </a:lnTo>
                <a:lnTo>
                  <a:pt x="0" y="0"/>
                </a:lnTo>
                <a:lnTo>
                  <a:pt x="0" y="4918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5715000" y="1785048"/>
            <a:ext cx="2992867" cy="45719"/>
          </a:xfrm>
          <a:custGeom>
            <a:avLst/>
            <a:gdLst/>
            <a:ahLst/>
            <a:cxnLst/>
            <a:rect l="l" t="t" r="r" b="b"/>
            <a:pathLst>
              <a:path w="3754754" h="4918710">
                <a:moveTo>
                  <a:pt x="0" y="4918329"/>
                </a:moveTo>
                <a:lnTo>
                  <a:pt x="3754628" y="4918329"/>
                </a:lnTo>
                <a:lnTo>
                  <a:pt x="3754628" y="0"/>
                </a:lnTo>
                <a:lnTo>
                  <a:pt x="0" y="0"/>
                </a:lnTo>
                <a:lnTo>
                  <a:pt x="0" y="4918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0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500" y="142875"/>
            <a:ext cx="3072130" cy="428625"/>
          </a:xfrm>
          <a:custGeom>
            <a:avLst/>
            <a:gdLst/>
            <a:ahLst/>
            <a:cxnLst/>
            <a:rect l="l" t="t" r="r" b="b"/>
            <a:pathLst>
              <a:path w="3072129" h="428625">
                <a:moveTo>
                  <a:pt x="0" y="428625"/>
                </a:moveTo>
                <a:lnTo>
                  <a:pt x="3071876" y="428625"/>
                </a:lnTo>
                <a:lnTo>
                  <a:pt x="3071876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500" y="142875"/>
            <a:ext cx="3072130" cy="42862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턴</a:t>
            </a:r>
            <a:r>
              <a:rPr sz="1600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시작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4623" y="857250"/>
            <a:ext cx="2357755" cy="643255"/>
          </a:xfrm>
          <a:custGeom>
            <a:avLst/>
            <a:gdLst/>
            <a:ahLst/>
            <a:cxnLst/>
            <a:rect l="l" t="t" r="r" b="b"/>
            <a:pathLst>
              <a:path w="2357754" h="643255">
                <a:moveTo>
                  <a:pt x="1178814" y="0"/>
                </a:moveTo>
                <a:lnTo>
                  <a:pt x="1107007" y="586"/>
                </a:lnTo>
                <a:lnTo>
                  <a:pt x="1036339" y="2323"/>
                </a:lnTo>
                <a:lnTo>
                  <a:pt x="966930" y="5178"/>
                </a:lnTo>
                <a:lnTo>
                  <a:pt x="898906" y="9115"/>
                </a:lnTo>
                <a:lnTo>
                  <a:pt x="832389" y="14103"/>
                </a:lnTo>
                <a:lnTo>
                  <a:pt x="767503" y="20107"/>
                </a:lnTo>
                <a:lnTo>
                  <a:pt x="704370" y="27094"/>
                </a:lnTo>
                <a:lnTo>
                  <a:pt x="643115" y="35029"/>
                </a:lnTo>
                <a:lnTo>
                  <a:pt x="583861" y="43880"/>
                </a:lnTo>
                <a:lnTo>
                  <a:pt x="526730" y="53613"/>
                </a:lnTo>
                <a:lnTo>
                  <a:pt x="471847" y="64195"/>
                </a:lnTo>
                <a:lnTo>
                  <a:pt x="419335" y="75590"/>
                </a:lnTo>
                <a:lnTo>
                  <a:pt x="369316" y="87767"/>
                </a:lnTo>
                <a:lnTo>
                  <a:pt x="321915" y="100692"/>
                </a:lnTo>
                <a:lnTo>
                  <a:pt x="277255" y="114330"/>
                </a:lnTo>
                <a:lnTo>
                  <a:pt x="235458" y="128648"/>
                </a:lnTo>
                <a:lnTo>
                  <a:pt x="196649" y="143614"/>
                </a:lnTo>
                <a:lnTo>
                  <a:pt x="160951" y="159192"/>
                </a:lnTo>
                <a:lnTo>
                  <a:pt x="99380" y="192053"/>
                </a:lnTo>
                <a:lnTo>
                  <a:pt x="51732" y="226962"/>
                </a:lnTo>
                <a:lnTo>
                  <a:pt x="18993" y="263652"/>
                </a:lnTo>
                <a:lnTo>
                  <a:pt x="2151" y="301853"/>
                </a:lnTo>
                <a:lnTo>
                  <a:pt x="0" y="321437"/>
                </a:lnTo>
                <a:lnTo>
                  <a:pt x="2151" y="341020"/>
                </a:lnTo>
                <a:lnTo>
                  <a:pt x="18993" y="379221"/>
                </a:lnTo>
                <a:lnTo>
                  <a:pt x="51732" y="415911"/>
                </a:lnTo>
                <a:lnTo>
                  <a:pt x="99380" y="450820"/>
                </a:lnTo>
                <a:lnTo>
                  <a:pt x="160951" y="483681"/>
                </a:lnTo>
                <a:lnTo>
                  <a:pt x="196649" y="499259"/>
                </a:lnTo>
                <a:lnTo>
                  <a:pt x="235458" y="514225"/>
                </a:lnTo>
                <a:lnTo>
                  <a:pt x="277255" y="528543"/>
                </a:lnTo>
                <a:lnTo>
                  <a:pt x="321915" y="542181"/>
                </a:lnTo>
                <a:lnTo>
                  <a:pt x="369316" y="555106"/>
                </a:lnTo>
                <a:lnTo>
                  <a:pt x="419335" y="567283"/>
                </a:lnTo>
                <a:lnTo>
                  <a:pt x="471847" y="578678"/>
                </a:lnTo>
                <a:lnTo>
                  <a:pt x="526730" y="589260"/>
                </a:lnTo>
                <a:lnTo>
                  <a:pt x="583861" y="598993"/>
                </a:lnTo>
                <a:lnTo>
                  <a:pt x="643115" y="607844"/>
                </a:lnTo>
                <a:lnTo>
                  <a:pt x="704370" y="615779"/>
                </a:lnTo>
                <a:lnTo>
                  <a:pt x="767503" y="622766"/>
                </a:lnTo>
                <a:lnTo>
                  <a:pt x="832389" y="628770"/>
                </a:lnTo>
                <a:lnTo>
                  <a:pt x="898906" y="633758"/>
                </a:lnTo>
                <a:lnTo>
                  <a:pt x="966930" y="637695"/>
                </a:lnTo>
                <a:lnTo>
                  <a:pt x="1036339" y="640550"/>
                </a:lnTo>
                <a:lnTo>
                  <a:pt x="1107007" y="642287"/>
                </a:lnTo>
                <a:lnTo>
                  <a:pt x="1178814" y="642874"/>
                </a:lnTo>
                <a:lnTo>
                  <a:pt x="1250619" y="642287"/>
                </a:lnTo>
                <a:lnTo>
                  <a:pt x="1321286" y="640550"/>
                </a:lnTo>
                <a:lnTo>
                  <a:pt x="1390692" y="637695"/>
                </a:lnTo>
                <a:lnTo>
                  <a:pt x="1458713" y="633758"/>
                </a:lnTo>
                <a:lnTo>
                  <a:pt x="1525226" y="628770"/>
                </a:lnTo>
                <a:lnTo>
                  <a:pt x="1590108" y="622766"/>
                </a:lnTo>
                <a:lnTo>
                  <a:pt x="1653235" y="615779"/>
                </a:lnTo>
                <a:lnTo>
                  <a:pt x="1714485" y="607844"/>
                </a:lnTo>
                <a:lnTo>
                  <a:pt x="1773733" y="598993"/>
                </a:lnTo>
                <a:lnTo>
                  <a:pt x="1830857" y="589260"/>
                </a:lnTo>
                <a:lnTo>
                  <a:pt x="1885734" y="578678"/>
                </a:lnTo>
                <a:lnTo>
                  <a:pt x="1938239" y="567283"/>
                </a:lnTo>
                <a:lnTo>
                  <a:pt x="1988251" y="555106"/>
                </a:lnTo>
                <a:lnTo>
                  <a:pt x="2035645" y="542181"/>
                </a:lnTo>
                <a:lnTo>
                  <a:pt x="2080298" y="528543"/>
                </a:lnTo>
                <a:lnTo>
                  <a:pt x="2122088" y="514225"/>
                </a:lnTo>
                <a:lnTo>
                  <a:pt x="2160890" y="499259"/>
                </a:lnTo>
                <a:lnTo>
                  <a:pt x="2196582" y="483681"/>
                </a:lnTo>
                <a:lnTo>
                  <a:pt x="2258141" y="450820"/>
                </a:lnTo>
                <a:lnTo>
                  <a:pt x="2305780" y="415911"/>
                </a:lnTo>
                <a:lnTo>
                  <a:pt x="2338511" y="379221"/>
                </a:lnTo>
                <a:lnTo>
                  <a:pt x="2355350" y="341020"/>
                </a:lnTo>
                <a:lnTo>
                  <a:pt x="2357501" y="321437"/>
                </a:lnTo>
                <a:lnTo>
                  <a:pt x="2355350" y="301853"/>
                </a:lnTo>
                <a:lnTo>
                  <a:pt x="2338511" y="263652"/>
                </a:lnTo>
                <a:lnTo>
                  <a:pt x="2305780" y="226962"/>
                </a:lnTo>
                <a:lnTo>
                  <a:pt x="2258141" y="192053"/>
                </a:lnTo>
                <a:lnTo>
                  <a:pt x="2196582" y="159192"/>
                </a:lnTo>
                <a:lnTo>
                  <a:pt x="2160890" y="143614"/>
                </a:lnTo>
                <a:lnTo>
                  <a:pt x="2122088" y="128648"/>
                </a:lnTo>
                <a:lnTo>
                  <a:pt x="2080298" y="114330"/>
                </a:lnTo>
                <a:lnTo>
                  <a:pt x="2035645" y="100692"/>
                </a:lnTo>
                <a:lnTo>
                  <a:pt x="1988251" y="87767"/>
                </a:lnTo>
                <a:lnTo>
                  <a:pt x="1938239" y="75590"/>
                </a:lnTo>
                <a:lnTo>
                  <a:pt x="1885734" y="64195"/>
                </a:lnTo>
                <a:lnTo>
                  <a:pt x="1830857" y="53613"/>
                </a:lnTo>
                <a:lnTo>
                  <a:pt x="1773733" y="43880"/>
                </a:lnTo>
                <a:lnTo>
                  <a:pt x="1714485" y="35029"/>
                </a:lnTo>
                <a:lnTo>
                  <a:pt x="1653235" y="27094"/>
                </a:lnTo>
                <a:lnTo>
                  <a:pt x="1590108" y="20107"/>
                </a:lnTo>
                <a:lnTo>
                  <a:pt x="1525226" y="14103"/>
                </a:lnTo>
                <a:lnTo>
                  <a:pt x="1458713" y="9115"/>
                </a:lnTo>
                <a:lnTo>
                  <a:pt x="1390692" y="5178"/>
                </a:lnTo>
                <a:lnTo>
                  <a:pt x="1321286" y="2323"/>
                </a:lnTo>
                <a:lnTo>
                  <a:pt x="1250619" y="586"/>
                </a:lnTo>
                <a:lnTo>
                  <a:pt x="117881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623" y="857250"/>
            <a:ext cx="2357755" cy="643255"/>
          </a:xfrm>
          <a:custGeom>
            <a:avLst/>
            <a:gdLst/>
            <a:ahLst/>
            <a:cxnLst/>
            <a:rect l="l" t="t" r="r" b="b"/>
            <a:pathLst>
              <a:path w="2357754" h="643255">
                <a:moveTo>
                  <a:pt x="0" y="321437"/>
                </a:moveTo>
                <a:lnTo>
                  <a:pt x="8523" y="282581"/>
                </a:lnTo>
                <a:lnTo>
                  <a:pt x="33437" y="245102"/>
                </a:lnTo>
                <a:lnTo>
                  <a:pt x="73754" y="209268"/>
                </a:lnTo>
                <a:lnTo>
                  <a:pt x="128487" y="175349"/>
                </a:lnTo>
                <a:lnTo>
                  <a:pt x="196649" y="143614"/>
                </a:lnTo>
                <a:lnTo>
                  <a:pt x="235458" y="128648"/>
                </a:lnTo>
                <a:lnTo>
                  <a:pt x="277255" y="114330"/>
                </a:lnTo>
                <a:lnTo>
                  <a:pt x="321915" y="100692"/>
                </a:lnTo>
                <a:lnTo>
                  <a:pt x="369316" y="87767"/>
                </a:lnTo>
                <a:lnTo>
                  <a:pt x="419335" y="75590"/>
                </a:lnTo>
                <a:lnTo>
                  <a:pt x="471847" y="64195"/>
                </a:lnTo>
                <a:lnTo>
                  <a:pt x="526730" y="53613"/>
                </a:lnTo>
                <a:lnTo>
                  <a:pt x="583861" y="43880"/>
                </a:lnTo>
                <a:lnTo>
                  <a:pt x="643115" y="35029"/>
                </a:lnTo>
                <a:lnTo>
                  <a:pt x="704370" y="27094"/>
                </a:lnTo>
                <a:lnTo>
                  <a:pt x="767503" y="20107"/>
                </a:lnTo>
                <a:lnTo>
                  <a:pt x="832389" y="14103"/>
                </a:lnTo>
                <a:lnTo>
                  <a:pt x="898906" y="9115"/>
                </a:lnTo>
                <a:lnTo>
                  <a:pt x="966930" y="5178"/>
                </a:lnTo>
                <a:lnTo>
                  <a:pt x="1036339" y="2323"/>
                </a:lnTo>
                <a:lnTo>
                  <a:pt x="1107007" y="586"/>
                </a:lnTo>
                <a:lnTo>
                  <a:pt x="1178814" y="0"/>
                </a:lnTo>
                <a:lnTo>
                  <a:pt x="1250619" y="586"/>
                </a:lnTo>
                <a:lnTo>
                  <a:pt x="1321286" y="2323"/>
                </a:lnTo>
                <a:lnTo>
                  <a:pt x="1390692" y="5178"/>
                </a:lnTo>
                <a:lnTo>
                  <a:pt x="1458713" y="9115"/>
                </a:lnTo>
                <a:lnTo>
                  <a:pt x="1525226" y="14103"/>
                </a:lnTo>
                <a:lnTo>
                  <a:pt x="1590108" y="20107"/>
                </a:lnTo>
                <a:lnTo>
                  <a:pt x="1653235" y="27094"/>
                </a:lnTo>
                <a:lnTo>
                  <a:pt x="1714485" y="35029"/>
                </a:lnTo>
                <a:lnTo>
                  <a:pt x="1773733" y="43880"/>
                </a:lnTo>
                <a:lnTo>
                  <a:pt x="1830857" y="53613"/>
                </a:lnTo>
                <a:lnTo>
                  <a:pt x="1885734" y="64195"/>
                </a:lnTo>
                <a:lnTo>
                  <a:pt x="1938239" y="75590"/>
                </a:lnTo>
                <a:lnTo>
                  <a:pt x="1988251" y="87767"/>
                </a:lnTo>
                <a:lnTo>
                  <a:pt x="2035645" y="100692"/>
                </a:lnTo>
                <a:lnTo>
                  <a:pt x="2080298" y="114330"/>
                </a:lnTo>
                <a:lnTo>
                  <a:pt x="2122088" y="128648"/>
                </a:lnTo>
                <a:lnTo>
                  <a:pt x="2160890" y="143614"/>
                </a:lnTo>
                <a:lnTo>
                  <a:pt x="2196582" y="159192"/>
                </a:lnTo>
                <a:lnTo>
                  <a:pt x="2258141" y="192053"/>
                </a:lnTo>
                <a:lnTo>
                  <a:pt x="2305780" y="226962"/>
                </a:lnTo>
                <a:lnTo>
                  <a:pt x="2338511" y="263652"/>
                </a:lnTo>
                <a:lnTo>
                  <a:pt x="2355350" y="301853"/>
                </a:lnTo>
                <a:lnTo>
                  <a:pt x="2357501" y="321437"/>
                </a:lnTo>
                <a:lnTo>
                  <a:pt x="2355350" y="341020"/>
                </a:lnTo>
                <a:lnTo>
                  <a:pt x="2348979" y="360292"/>
                </a:lnTo>
                <a:lnTo>
                  <a:pt x="2324071" y="397771"/>
                </a:lnTo>
                <a:lnTo>
                  <a:pt x="2283762" y="433605"/>
                </a:lnTo>
                <a:lnTo>
                  <a:pt x="2229040" y="467524"/>
                </a:lnTo>
                <a:lnTo>
                  <a:pt x="2160890" y="499259"/>
                </a:lnTo>
                <a:lnTo>
                  <a:pt x="2122088" y="514225"/>
                </a:lnTo>
                <a:lnTo>
                  <a:pt x="2080298" y="528543"/>
                </a:lnTo>
                <a:lnTo>
                  <a:pt x="2035645" y="542181"/>
                </a:lnTo>
                <a:lnTo>
                  <a:pt x="1988251" y="555106"/>
                </a:lnTo>
                <a:lnTo>
                  <a:pt x="1938239" y="567283"/>
                </a:lnTo>
                <a:lnTo>
                  <a:pt x="1885734" y="578678"/>
                </a:lnTo>
                <a:lnTo>
                  <a:pt x="1830857" y="589260"/>
                </a:lnTo>
                <a:lnTo>
                  <a:pt x="1773733" y="598993"/>
                </a:lnTo>
                <a:lnTo>
                  <a:pt x="1714485" y="607844"/>
                </a:lnTo>
                <a:lnTo>
                  <a:pt x="1653235" y="615779"/>
                </a:lnTo>
                <a:lnTo>
                  <a:pt x="1590108" y="622766"/>
                </a:lnTo>
                <a:lnTo>
                  <a:pt x="1525226" y="628770"/>
                </a:lnTo>
                <a:lnTo>
                  <a:pt x="1458713" y="633758"/>
                </a:lnTo>
                <a:lnTo>
                  <a:pt x="1390692" y="637695"/>
                </a:lnTo>
                <a:lnTo>
                  <a:pt x="1321286" y="640550"/>
                </a:lnTo>
                <a:lnTo>
                  <a:pt x="1250619" y="642287"/>
                </a:lnTo>
                <a:lnTo>
                  <a:pt x="1178814" y="642874"/>
                </a:lnTo>
                <a:lnTo>
                  <a:pt x="1107007" y="642287"/>
                </a:lnTo>
                <a:lnTo>
                  <a:pt x="1036339" y="640550"/>
                </a:lnTo>
                <a:lnTo>
                  <a:pt x="966930" y="637695"/>
                </a:lnTo>
                <a:lnTo>
                  <a:pt x="898906" y="633758"/>
                </a:lnTo>
                <a:lnTo>
                  <a:pt x="832389" y="628770"/>
                </a:lnTo>
                <a:lnTo>
                  <a:pt x="767503" y="622766"/>
                </a:lnTo>
                <a:lnTo>
                  <a:pt x="704370" y="615779"/>
                </a:lnTo>
                <a:lnTo>
                  <a:pt x="643115" y="607844"/>
                </a:lnTo>
                <a:lnTo>
                  <a:pt x="583861" y="598993"/>
                </a:lnTo>
                <a:lnTo>
                  <a:pt x="526730" y="589260"/>
                </a:lnTo>
                <a:lnTo>
                  <a:pt x="471847" y="578678"/>
                </a:lnTo>
                <a:lnTo>
                  <a:pt x="419335" y="567283"/>
                </a:lnTo>
                <a:lnTo>
                  <a:pt x="369316" y="555106"/>
                </a:lnTo>
                <a:lnTo>
                  <a:pt x="321915" y="542181"/>
                </a:lnTo>
                <a:lnTo>
                  <a:pt x="277255" y="528543"/>
                </a:lnTo>
                <a:lnTo>
                  <a:pt x="235458" y="514225"/>
                </a:lnTo>
                <a:lnTo>
                  <a:pt x="196649" y="499259"/>
                </a:lnTo>
                <a:lnTo>
                  <a:pt x="160951" y="483681"/>
                </a:lnTo>
                <a:lnTo>
                  <a:pt x="99380" y="450820"/>
                </a:lnTo>
                <a:lnTo>
                  <a:pt x="51732" y="415911"/>
                </a:lnTo>
                <a:lnTo>
                  <a:pt x="18993" y="379221"/>
                </a:lnTo>
                <a:lnTo>
                  <a:pt x="2151" y="341020"/>
                </a:lnTo>
                <a:lnTo>
                  <a:pt x="0" y="32143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5353" y="931545"/>
            <a:ext cx="836294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빈 곳  숫자생성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7498" y="2857436"/>
            <a:ext cx="2072005" cy="35750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결과계산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7498" y="3643312"/>
            <a:ext cx="2072005" cy="35750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이동연출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7498" y="5357825"/>
            <a:ext cx="2072005" cy="35750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현 상태</a:t>
            </a:r>
            <a:r>
              <a:rPr sz="1600" spc="-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저장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8873" y="6143650"/>
            <a:ext cx="2929255" cy="42862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턴</a:t>
            </a:r>
            <a:r>
              <a:rPr sz="1600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종료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4750" y="1928748"/>
            <a:ext cx="1357630" cy="357505"/>
          </a:xfrm>
          <a:custGeom>
            <a:avLst/>
            <a:gdLst/>
            <a:ahLst/>
            <a:cxnLst/>
            <a:rect l="l" t="t" r="r" b="b"/>
            <a:pathLst>
              <a:path w="1357629" h="357505">
                <a:moveTo>
                  <a:pt x="1297813" y="0"/>
                </a:moveTo>
                <a:lnTo>
                  <a:pt x="59562" y="0"/>
                </a:lnTo>
                <a:lnTo>
                  <a:pt x="36379" y="4681"/>
                </a:lnTo>
                <a:lnTo>
                  <a:pt x="17446" y="17446"/>
                </a:lnTo>
                <a:lnTo>
                  <a:pt x="4681" y="36379"/>
                </a:lnTo>
                <a:lnTo>
                  <a:pt x="0" y="59562"/>
                </a:lnTo>
                <a:lnTo>
                  <a:pt x="0" y="297688"/>
                </a:lnTo>
                <a:lnTo>
                  <a:pt x="4681" y="320871"/>
                </a:lnTo>
                <a:lnTo>
                  <a:pt x="17446" y="339804"/>
                </a:lnTo>
                <a:lnTo>
                  <a:pt x="36379" y="352569"/>
                </a:lnTo>
                <a:lnTo>
                  <a:pt x="59562" y="357250"/>
                </a:lnTo>
                <a:lnTo>
                  <a:pt x="1297813" y="357250"/>
                </a:lnTo>
                <a:lnTo>
                  <a:pt x="1320996" y="352569"/>
                </a:lnTo>
                <a:lnTo>
                  <a:pt x="1339929" y="339804"/>
                </a:lnTo>
                <a:lnTo>
                  <a:pt x="1352694" y="320871"/>
                </a:lnTo>
                <a:lnTo>
                  <a:pt x="1357376" y="297688"/>
                </a:lnTo>
                <a:lnTo>
                  <a:pt x="1357376" y="59562"/>
                </a:lnTo>
                <a:lnTo>
                  <a:pt x="1352694" y="36379"/>
                </a:lnTo>
                <a:lnTo>
                  <a:pt x="1339929" y="17446"/>
                </a:lnTo>
                <a:lnTo>
                  <a:pt x="1320996" y="4681"/>
                </a:lnTo>
                <a:lnTo>
                  <a:pt x="129781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0" y="1928748"/>
            <a:ext cx="1357630" cy="357505"/>
          </a:xfrm>
          <a:custGeom>
            <a:avLst/>
            <a:gdLst/>
            <a:ahLst/>
            <a:cxnLst/>
            <a:rect l="l" t="t" r="r" b="b"/>
            <a:pathLst>
              <a:path w="1357629" h="357505">
                <a:moveTo>
                  <a:pt x="0" y="59562"/>
                </a:moveTo>
                <a:lnTo>
                  <a:pt x="4681" y="36379"/>
                </a:lnTo>
                <a:lnTo>
                  <a:pt x="17446" y="17446"/>
                </a:lnTo>
                <a:lnTo>
                  <a:pt x="36379" y="4681"/>
                </a:lnTo>
                <a:lnTo>
                  <a:pt x="59562" y="0"/>
                </a:lnTo>
                <a:lnTo>
                  <a:pt x="1297813" y="0"/>
                </a:lnTo>
                <a:lnTo>
                  <a:pt x="1320996" y="4681"/>
                </a:lnTo>
                <a:lnTo>
                  <a:pt x="1339929" y="17446"/>
                </a:lnTo>
                <a:lnTo>
                  <a:pt x="1352694" y="36379"/>
                </a:lnTo>
                <a:lnTo>
                  <a:pt x="1357376" y="59562"/>
                </a:lnTo>
                <a:lnTo>
                  <a:pt x="1357376" y="297688"/>
                </a:lnTo>
                <a:lnTo>
                  <a:pt x="1352694" y="320871"/>
                </a:lnTo>
                <a:lnTo>
                  <a:pt x="1339929" y="339804"/>
                </a:lnTo>
                <a:lnTo>
                  <a:pt x="1320996" y="352569"/>
                </a:lnTo>
                <a:lnTo>
                  <a:pt x="1297813" y="357250"/>
                </a:lnTo>
                <a:lnTo>
                  <a:pt x="59562" y="357250"/>
                </a:lnTo>
                <a:lnTo>
                  <a:pt x="36379" y="352569"/>
                </a:lnTo>
                <a:lnTo>
                  <a:pt x="17446" y="339804"/>
                </a:lnTo>
                <a:lnTo>
                  <a:pt x="4681" y="320871"/>
                </a:lnTo>
                <a:lnTo>
                  <a:pt x="0" y="297688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2126" y="305434"/>
            <a:ext cx="1092200" cy="1808480"/>
          </a:xfrm>
          <a:custGeom>
            <a:avLst/>
            <a:gdLst/>
            <a:ahLst/>
            <a:cxnLst/>
            <a:rect l="l" t="t" r="r" b="b"/>
            <a:pathLst>
              <a:path w="1092200" h="1808480">
                <a:moveTo>
                  <a:pt x="1079500" y="1795653"/>
                </a:moveTo>
                <a:lnTo>
                  <a:pt x="0" y="1795653"/>
                </a:lnTo>
                <a:lnTo>
                  <a:pt x="0" y="1808353"/>
                </a:lnTo>
                <a:lnTo>
                  <a:pt x="1089278" y="1808353"/>
                </a:lnTo>
                <a:lnTo>
                  <a:pt x="1092200" y="1805432"/>
                </a:lnTo>
                <a:lnTo>
                  <a:pt x="1092200" y="1802003"/>
                </a:lnTo>
                <a:lnTo>
                  <a:pt x="1079500" y="1802003"/>
                </a:lnTo>
                <a:lnTo>
                  <a:pt x="1079500" y="1795653"/>
                </a:lnTo>
                <a:close/>
              </a:path>
              <a:path w="1092200" h="1808480">
                <a:moveTo>
                  <a:pt x="1079500" y="51689"/>
                </a:moveTo>
                <a:lnTo>
                  <a:pt x="1079500" y="1802003"/>
                </a:lnTo>
                <a:lnTo>
                  <a:pt x="1085850" y="1795653"/>
                </a:lnTo>
                <a:lnTo>
                  <a:pt x="1092200" y="1795653"/>
                </a:lnTo>
                <a:lnTo>
                  <a:pt x="1092200" y="58039"/>
                </a:lnTo>
                <a:lnTo>
                  <a:pt x="1085850" y="58039"/>
                </a:lnTo>
                <a:lnTo>
                  <a:pt x="1079500" y="51689"/>
                </a:lnTo>
                <a:close/>
              </a:path>
              <a:path w="1092200" h="1808480">
                <a:moveTo>
                  <a:pt x="1092200" y="1795653"/>
                </a:moveTo>
                <a:lnTo>
                  <a:pt x="1085850" y="1795653"/>
                </a:lnTo>
                <a:lnTo>
                  <a:pt x="1079500" y="1802003"/>
                </a:lnTo>
                <a:lnTo>
                  <a:pt x="1092200" y="1802003"/>
                </a:lnTo>
                <a:lnTo>
                  <a:pt x="1092200" y="1795653"/>
                </a:lnTo>
                <a:close/>
              </a:path>
              <a:path w="1092200" h="1808480">
                <a:moveTo>
                  <a:pt x="945769" y="0"/>
                </a:moveTo>
                <a:lnTo>
                  <a:pt x="857123" y="51689"/>
                </a:lnTo>
                <a:lnTo>
                  <a:pt x="942721" y="101727"/>
                </a:lnTo>
                <a:lnTo>
                  <a:pt x="945769" y="103378"/>
                </a:lnTo>
                <a:lnTo>
                  <a:pt x="949706" y="102362"/>
                </a:lnTo>
                <a:lnTo>
                  <a:pt x="951484" y="99441"/>
                </a:lnTo>
                <a:lnTo>
                  <a:pt x="953262" y="96393"/>
                </a:lnTo>
                <a:lnTo>
                  <a:pt x="952246" y="92456"/>
                </a:lnTo>
                <a:lnTo>
                  <a:pt x="893245" y="58039"/>
                </a:lnTo>
                <a:lnTo>
                  <a:pt x="869823" y="58039"/>
                </a:lnTo>
                <a:lnTo>
                  <a:pt x="869823" y="45339"/>
                </a:lnTo>
                <a:lnTo>
                  <a:pt x="893463" y="45339"/>
                </a:lnTo>
                <a:lnTo>
                  <a:pt x="952246" y="11049"/>
                </a:lnTo>
                <a:lnTo>
                  <a:pt x="953262" y="7112"/>
                </a:lnTo>
                <a:lnTo>
                  <a:pt x="949706" y="1016"/>
                </a:lnTo>
                <a:lnTo>
                  <a:pt x="945769" y="0"/>
                </a:lnTo>
                <a:close/>
              </a:path>
              <a:path w="1092200" h="1808480">
                <a:moveTo>
                  <a:pt x="893463" y="45339"/>
                </a:moveTo>
                <a:lnTo>
                  <a:pt x="869823" y="45339"/>
                </a:lnTo>
                <a:lnTo>
                  <a:pt x="869823" y="58039"/>
                </a:lnTo>
                <a:lnTo>
                  <a:pt x="893245" y="58039"/>
                </a:lnTo>
                <a:lnTo>
                  <a:pt x="891939" y="57277"/>
                </a:lnTo>
                <a:lnTo>
                  <a:pt x="872998" y="57277"/>
                </a:lnTo>
                <a:lnTo>
                  <a:pt x="872998" y="46228"/>
                </a:lnTo>
                <a:lnTo>
                  <a:pt x="891939" y="46228"/>
                </a:lnTo>
                <a:lnTo>
                  <a:pt x="893463" y="45339"/>
                </a:lnTo>
                <a:close/>
              </a:path>
              <a:path w="1092200" h="1808480">
                <a:moveTo>
                  <a:pt x="1089278" y="45339"/>
                </a:moveTo>
                <a:lnTo>
                  <a:pt x="893463" y="45339"/>
                </a:lnTo>
                <a:lnTo>
                  <a:pt x="882468" y="51752"/>
                </a:lnTo>
                <a:lnTo>
                  <a:pt x="893245" y="58039"/>
                </a:lnTo>
                <a:lnTo>
                  <a:pt x="1079500" y="58039"/>
                </a:lnTo>
                <a:lnTo>
                  <a:pt x="1079500" y="51689"/>
                </a:lnTo>
                <a:lnTo>
                  <a:pt x="1092200" y="51689"/>
                </a:lnTo>
                <a:lnTo>
                  <a:pt x="1092200" y="48260"/>
                </a:lnTo>
                <a:lnTo>
                  <a:pt x="1089278" y="45339"/>
                </a:lnTo>
                <a:close/>
              </a:path>
              <a:path w="1092200" h="1808480">
                <a:moveTo>
                  <a:pt x="1092200" y="51689"/>
                </a:moveTo>
                <a:lnTo>
                  <a:pt x="1079500" y="51689"/>
                </a:lnTo>
                <a:lnTo>
                  <a:pt x="1085850" y="58039"/>
                </a:lnTo>
                <a:lnTo>
                  <a:pt x="1092200" y="58039"/>
                </a:lnTo>
                <a:lnTo>
                  <a:pt x="1092200" y="51689"/>
                </a:lnTo>
                <a:close/>
              </a:path>
              <a:path w="1092200" h="1808480">
                <a:moveTo>
                  <a:pt x="872998" y="46228"/>
                </a:moveTo>
                <a:lnTo>
                  <a:pt x="872998" y="57277"/>
                </a:lnTo>
                <a:lnTo>
                  <a:pt x="882468" y="51752"/>
                </a:lnTo>
                <a:lnTo>
                  <a:pt x="872998" y="46228"/>
                </a:lnTo>
                <a:close/>
              </a:path>
              <a:path w="1092200" h="1808480">
                <a:moveTo>
                  <a:pt x="882468" y="51752"/>
                </a:moveTo>
                <a:lnTo>
                  <a:pt x="872998" y="57277"/>
                </a:lnTo>
                <a:lnTo>
                  <a:pt x="891939" y="57277"/>
                </a:lnTo>
                <a:lnTo>
                  <a:pt x="882468" y="51752"/>
                </a:lnTo>
                <a:close/>
              </a:path>
              <a:path w="1092200" h="1808480">
                <a:moveTo>
                  <a:pt x="891939" y="46228"/>
                </a:moveTo>
                <a:lnTo>
                  <a:pt x="872998" y="46228"/>
                </a:lnTo>
                <a:lnTo>
                  <a:pt x="882468" y="51752"/>
                </a:lnTo>
                <a:lnTo>
                  <a:pt x="891939" y="4622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4429125"/>
            <a:ext cx="1929130" cy="428625"/>
          </a:xfrm>
          <a:custGeom>
            <a:avLst/>
            <a:gdLst/>
            <a:ahLst/>
            <a:cxnLst/>
            <a:rect l="l" t="t" r="r" b="b"/>
            <a:pathLst>
              <a:path w="1929129" h="428625">
                <a:moveTo>
                  <a:pt x="964438" y="0"/>
                </a:moveTo>
                <a:lnTo>
                  <a:pt x="892461" y="588"/>
                </a:lnTo>
                <a:lnTo>
                  <a:pt x="821921" y="2325"/>
                </a:lnTo>
                <a:lnTo>
                  <a:pt x="753005" y="5169"/>
                </a:lnTo>
                <a:lnTo>
                  <a:pt x="685897" y="9079"/>
                </a:lnTo>
                <a:lnTo>
                  <a:pt x="620786" y="14013"/>
                </a:lnTo>
                <a:lnTo>
                  <a:pt x="557858" y="19929"/>
                </a:lnTo>
                <a:lnTo>
                  <a:pt x="497298" y="26787"/>
                </a:lnTo>
                <a:lnTo>
                  <a:pt x="439294" y="34545"/>
                </a:lnTo>
                <a:lnTo>
                  <a:pt x="384032" y="43161"/>
                </a:lnTo>
                <a:lnTo>
                  <a:pt x="331698" y="52593"/>
                </a:lnTo>
                <a:lnTo>
                  <a:pt x="282479" y="62801"/>
                </a:lnTo>
                <a:lnTo>
                  <a:pt x="236562" y="73742"/>
                </a:lnTo>
                <a:lnTo>
                  <a:pt x="194133" y="85376"/>
                </a:lnTo>
                <a:lnTo>
                  <a:pt x="155378" y="97660"/>
                </a:lnTo>
                <a:lnTo>
                  <a:pt x="89638" y="124014"/>
                </a:lnTo>
                <a:lnTo>
                  <a:pt x="40833" y="152473"/>
                </a:lnTo>
                <a:lnTo>
                  <a:pt x="10457" y="182704"/>
                </a:lnTo>
                <a:lnTo>
                  <a:pt x="0" y="214375"/>
                </a:lnTo>
                <a:lnTo>
                  <a:pt x="2645" y="230370"/>
                </a:lnTo>
                <a:lnTo>
                  <a:pt x="40833" y="276267"/>
                </a:lnTo>
                <a:lnTo>
                  <a:pt x="89638" y="304714"/>
                </a:lnTo>
                <a:lnTo>
                  <a:pt x="155378" y="331053"/>
                </a:lnTo>
                <a:lnTo>
                  <a:pt x="194133" y="343329"/>
                </a:lnTo>
                <a:lnTo>
                  <a:pt x="236562" y="354954"/>
                </a:lnTo>
                <a:lnTo>
                  <a:pt x="282479" y="365887"/>
                </a:lnTo>
                <a:lnTo>
                  <a:pt x="331698" y="376086"/>
                </a:lnTo>
                <a:lnTo>
                  <a:pt x="384032" y="385510"/>
                </a:lnTo>
                <a:lnTo>
                  <a:pt x="439294" y="394117"/>
                </a:lnTo>
                <a:lnTo>
                  <a:pt x="497298" y="401867"/>
                </a:lnTo>
                <a:lnTo>
                  <a:pt x="557858" y="408718"/>
                </a:lnTo>
                <a:lnTo>
                  <a:pt x="620786" y="414628"/>
                </a:lnTo>
                <a:lnTo>
                  <a:pt x="685897" y="419556"/>
                </a:lnTo>
                <a:lnTo>
                  <a:pt x="753005" y="423462"/>
                </a:lnTo>
                <a:lnTo>
                  <a:pt x="821921" y="426302"/>
                </a:lnTo>
                <a:lnTo>
                  <a:pt x="892461" y="428037"/>
                </a:lnTo>
                <a:lnTo>
                  <a:pt x="964438" y="428625"/>
                </a:lnTo>
                <a:lnTo>
                  <a:pt x="1036414" y="428037"/>
                </a:lnTo>
                <a:lnTo>
                  <a:pt x="1106954" y="426302"/>
                </a:lnTo>
                <a:lnTo>
                  <a:pt x="1175870" y="423462"/>
                </a:lnTo>
                <a:lnTo>
                  <a:pt x="1242978" y="419556"/>
                </a:lnTo>
                <a:lnTo>
                  <a:pt x="1308089" y="414628"/>
                </a:lnTo>
                <a:lnTo>
                  <a:pt x="1371017" y="408718"/>
                </a:lnTo>
                <a:lnTo>
                  <a:pt x="1431577" y="401867"/>
                </a:lnTo>
                <a:lnTo>
                  <a:pt x="1489581" y="394117"/>
                </a:lnTo>
                <a:lnTo>
                  <a:pt x="1544843" y="385510"/>
                </a:lnTo>
                <a:lnTo>
                  <a:pt x="1597177" y="376086"/>
                </a:lnTo>
                <a:lnTo>
                  <a:pt x="1646396" y="365887"/>
                </a:lnTo>
                <a:lnTo>
                  <a:pt x="1692313" y="354954"/>
                </a:lnTo>
                <a:lnTo>
                  <a:pt x="1734742" y="343329"/>
                </a:lnTo>
                <a:lnTo>
                  <a:pt x="1773497" y="331053"/>
                </a:lnTo>
                <a:lnTo>
                  <a:pt x="1839237" y="304714"/>
                </a:lnTo>
                <a:lnTo>
                  <a:pt x="1888042" y="276267"/>
                </a:lnTo>
                <a:lnTo>
                  <a:pt x="1918418" y="246044"/>
                </a:lnTo>
                <a:lnTo>
                  <a:pt x="1928876" y="214375"/>
                </a:lnTo>
                <a:lnTo>
                  <a:pt x="1926230" y="198380"/>
                </a:lnTo>
                <a:lnTo>
                  <a:pt x="1888042" y="152473"/>
                </a:lnTo>
                <a:lnTo>
                  <a:pt x="1839237" y="124014"/>
                </a:lnTo>
                <a:lnTo>
                  <a:pt x="1773497" y="97660"/>
                </a:lnTo>
                <a:lnTo>
                  <a:pt x="1734742" y="85376"/>
                </a:lnTo>
                <a:lnTo>
                  <a:pt x="1692313" y="73742"/>
                </a:lnTo>
                <a:lnTo>
                  <a:pt x="1646396" y="62801"/>
                </a:lnTo>
                <a:lnTo>
                  <a:pt x="1597177" y="52593"/>
                </a:lnTo>
                <a:lnTo>
                  <a:pt x="1544843" y="43161"/>
                </a:lnTo>
                <a:lnTo>
                  <a:pt x="1489581" y="34545"/>
                </a:lnTo>
                <a:lnTo>
                  <a:pt x="1431577" y="26787"/>
                </a:lnTo>
                <a:lnTo>
                  <a:pt x="1371017" y="19929"/>
                </a:lnTo>
                <a:lnTo>
                  <a:pt x="1308089" y="14013"/>
                </a:lnTo>
                <a:lnTo>
                  <a:pt x="1242978" y="9079"/>
                </a:lnTo>
                <a:lnTo>
                  <a:pt x="1175870" y="5169"/>
                </a:lnTo>
                <a:lnTo>
                  <a:pt x="1106954" y="2325"/>
                </a:lnTo>
                <a:lnTo>
                  <a:pt x="1036414" y="588"/>
                </a:lnTo>
                <a:lnTo>
                  <a:pt x="96443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9000" y="4429125"/>
            <a:ext cx="1929130" cy="428625"/>
          </a:xfrm>
          <a:custGeom>
            <a:avLst/>
            <a:gdLst/>
            <a:ahLst/>
            <a:cxnLst/>
            <a:rect l="l" t="t" r="r" b="b"/>
            <a:pathLst>
              <a:path w="1929129" h="428625">
                <a:moveTo>
                  <a:pt x="0" y="214375"/>
                </a:moveTo>
                <a:lnTo>
                  <a:pt x="23248" y="167388"/>
                </a:lnTo>
                <a:lnTo>
                  <a:pt x="63025" y="138001"/>
                </a:lnTo>
                <a:lnTo>
                  <a:pt x="120484" y="110553"/>
                </a:lnTo>
                <a:lnTo>
                  <a:pt x="194133" y="85376"/>
                </a:lnTo>
                <a:lnTo>
                  <a:pt x="236562" y="73742"/>
                </a:lnTo>
                <a:lnTo>
                  <a:pt x="282479" y="62801"/>
                </a:lnTo>
                <a:lnTo>
                  <a:pt x="331698" y="52593"/>
                </a:lnTo>
                <a:lnTo>
                  <a:pt x="384032" y="43161"/>
                </a:lnTo>
                <a:lnTo>
                  <a:pt x="439294" y="34545"/>
                </a:lnTo>
                <a:lnTo>
                  <a:pt x="497298" y="26787"/>
                </a:lnTo>
                <a:lnTo>
                  <a:pt x="557858" y="19929"/>
                </a:lnTo>
                <a:lnTo>
                  <a:pt x="620786" y="14013"/>
                </a:lnTo>
                <a:lnTo>
                  <a:pt x="685897" y="9079"/>
                </a:lnTo>
                <a:lnTo>
                  <a:pt x="753005" y="5169"/>
                </a:lnTo>
                <a:lnTo>
                  <a:pt x="821921" y="2325"/>
                </a:lnTo>
                <a:lnTo>
                  <a:pt x="892461" y="588"/>
                </a:lnTo>
                <a:lnTo>
                  <a:pt x="964438" y="0"/>
                </a:lnTo>
                <a:lnTo>
                  <a:pt x="1036414" y="588"/>
                </a:lnTo>
                <a:lnTo>
                  <a:pt x="1106954" y="2325"/>
                </a:lnTo>
                <a:lnTo>
                  <a:pt x="1175870" y="5169"/>
                </a:lnTo>
                <a:lnTo>
                  <a:pt x="1242978" y="9079"/>
                </a:lnTo>
                <a:lnTo>
                  <a:pt x="1308089" y="14013"/>
                </a:lnTo>
                <a:lnTo>
                  <a:pt x="1371017" y="19929"/>
                </a:lnTo>
                <a:lnTo>
                  <a:pt x="1431577" y="26787"/>
                </a:lnTo>
                <a:lnTo>
                  <a:pt x="1489581" y="34545"/>
                </a:lnTo>
                <a:lnTo>
                  <a:pt x="1544843" y="43161"/>
                </a:lnTo>
                <a:lnTo>
                  <a:pt x="1597177" y="52593"/>
                </a:lnTo>
                <a:lnTo>
                  <a:pt x="1646396" y="62801"/>
                </a:lnTo>
                <a:lnTo>
                  <a:pt x="1692313" y="73742"/>
                </a:lnTo>
                <a:lnTo>
                  <a:pt x="1734742" y="85376"/>
                </a:lnTo>
                <a:lnTo>
                  <a:pt x="1773497" y="97660"/>
                </a:lnTo>
                <a:lnTo>
                  <a:pt x="1839237" y="124014"/>
                </a:lnTo>
                <a:lnTo>
                  <a:pt x="1888042" y="152473"/>
                </a:lnTo>
                <a:lnTo>
                  <a:pt x="1918418" y="182704"/>
                </a:lnTo>
                <a:lnTo>
                  <a:pt x="1928876" y="214375"/>
                </a:lnTo>
                <a:lnTo>
                  <a:pt x="1926230" y="230370"/>
                </a:lnTo>
                <a:lnTo>
                  <a:pt x="1918418" y="246044"/>
                </a:lnTo>
                <a:lnTo>
                  <a:pt x="1888042" y="276267"/>
                </a:lnTo>
                <a:lnTo>
                  <a:pt x="1839237" y="304714"/>
                </a:lnTo>
                <a:lnTo>
                  <a:pt x="1773497" y="331053"/>
                </a:lnTo>
                <a:lnTo>
                  <a:pt x="1734742" y="343329"/>
                </a:lnTo>
                <a:lnTo>
                  <a:pt x="1692313" y="354954"/>
                </a:lnTo>
                <a:lnTo>
                  <a:pt x="1646396" y="365887"/>
                </a:lnTo>
                <a:lnTo>
                  <a:pt x="1597177" y="376086"/>
                </a:lnTo>
                <a:lnTo>
                  <a:pt x="1544843" y="385510"/>
                </a:lnTo>
                <a:lnTo>
                  <a:pt x="1489581" y="394117"/>
                </a:lnTo>
                <a:lnTo>
                  <a:pt x="1431577" y="401867"/>
                </a:lnTo>
                <a:lnTo>
                  <a:pt x="1371017" y="408718"/>
                </a:lnTo>
                <a:lnTo>
                  <a:pt x="1308089" y="414628"/>
                </a:lnTo>
                <a:lnTo>
                  <a:pt x="1242978" y="419556"/>
                </a:lnTo>
                <a:lnTo>
                  <a:pt x="1175870" y="423462"/>
                </a:lnTo>
                <a:lnTo>
                  <a:pt x="1106954" y="426302"/>
                </a:lnTo>
                <a:lnTo>
                  <a:pt x="1036414" y="428037"/>
                </a:lnTo>
                <a:lnTo>
                  <a:pt x="964438" y="428625"/>
                </a:lnTo>
                <a:lnTo>
                  <a:pt x="892461" y="428037"/>
                </a:lnTo>
                <a:lnTo>
                  <a:pt x="821921" y="426302"/>
                </a:lnTo>
                <a:lnTo>
                  <a:pt x="753005" y="423462"/>
                </a:lnTo>
                <a:lnTo>
                  <a:pt x="685897" y="419556"/>
                </a:lnTo>
                <a:lnTo>
                  <a:pt x="620786" y="414628"/>
                </a:lnTo>
                <a:lnTo>
                  <a:pt x="557858" y="408718"/>
                </a:lnTo>
                <a:lnTo>
                  <a:pt x="497298" y="401867"/>
                </a:lnTo>
                <a:lnTo>
                  <a:pt x="439294" y="394117"/>
                </a:lnTo>
                <a:lnTo>
                  <a:pt x="384032" y="385510"/>
                </a:lnTo>
                <a:lnTo>
                  <a:pt x="331698" y="376086"/>
                </a:lnTo>
                <a:lnTo>
                  <a:pt x="282479" y="365887"/>
                </a:lnTo>
                <a:lnTo>
                  <a:pt x="236562" y="354954"/>
                </a:lnTo>
                <a:lnTo>
                  <a:pt x="194133" y="343329"/>
                </a:lnTo>
                <a:lnTo>
                  <a:pt x="155378" y="331053"/>
                </a:lnTo>
                <a:lnTo>
                  <a:pt x="89638" y="304714"/>
                </a:lnTo>
                <a:lnTo>
                  <a:pt x="40833" y="276267"/>
                </a:lnTo>
                <a:lnTo>
                  <a:pt x="10457" y="246044"/>
                </a:lnTo>
                <a:lnTo>
                  <a:pt x="0" y="2143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8702" y="4519041"/>
            <a:ext cx="111061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클리어</a:t>
            </a:r>
            <a:r>
              <a:rPr sz="1600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여부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849" y="4429125"/>
            <a:ext cx="1643380" cy="42862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게임 결과</a:t>
            </a:r>
            <a:r>
              <a:rPr sz="1600" spc="-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94882" y="1186434"/>
            <a:ext cx="12160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뒤로 가기</a:t>
            </a:r>
            <a:r>
              <a:rPr sz="1400" b="1" spc="-120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버튼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41114" y="2286761"/>
            <a:ext cx="103505" cy="571500"/>
          </a:xfrm>
          <a:custGeom>
            <a:avLst/>
            <a:gdLst/>
            <a:ahLst/>
            <a:cxnLst/>
            <a:rect l="l" t="t" r="r" b="b"/>
            <a:pathLst>
              <a:path w="103504" h="571500">
                <a:moveTo>
                  <a:pt x="7112" y="475361"/>
                </a:moveTo>
                <a:lnTo>
                  <a:pt x="1015" y="478916"/>
                </a:lnTo>
                <a:lnTo>
                  <a:pt x="0" y="482726"/>
                </a:lnTo>
                <a:lnTo>
                  <a:pt x="51435" y="571500"/>
                </a:lnTo>
                <a:lnTo>
                  <a:pt x="58833" y="558926"/>
                </a:lnTo>
                <a:lnTo>
                  <a:pt x="45212" y="558926"/>
                </a:lnTo>
                <a:lnTo>
                  <a:pt x="45275" y="535470"/>
                </a:lnTo>
                <a:lnTo>
                  <a:pt x="11049" y="476376"/>
                </a:lnTo>
                <a:lnTo>
                  <a:pt x="7112" y="475361"/>
                </a:lnTo>
                <a:close/>
              </a:path>
              <a:path w="103504" h="571500">
                <a:moveTo>
                  <a:pt x="45275" y="535470"/>
                </a:moveTo>
                <a:lnTo>
                  <a:pt x="45212" y="558926"/>
                </a:lnTo>
                <a:lnTo>
                  <a:pt x="57912" y="558926"/>
                </a:lnTo>
                <a:lnTo>
                  <a:pt x="57920" y="555751"/>
                </a:lnTo>
                <a:lnTo>
                  <a:pt x="46100" y="555751"/>
                </a:lnTo>
                <a:lnTo>
                  <a:pt x="51593" y="546377"/>
                </a:lnTo>
                <a:lnTo>
                  <a:pt x="45275" y="535470"/>
                </a:lnTo>
                <a:close/>
              </a:path>
              <a:path w="103504" h="571500">
                <a:moveTo>
                  <a:pt x="96393" y="475614"/>
                </a:moveTo>
                <a:lnTo>
                  <a:pt x="92456" y="476630"/>
                </a:lnTo>
                <a:lnTo>
                  <a:pt x="57983" y="535470"/>
                </a:lnTo>
                <a:lnTo>
                  <a:pt x="57912" y="558926"/>
                </a:lnTo>
                <a:lnTo>
                  <a:pt x="58833" y="558926"/>
                </a:lnTo>
                <a:lnTo>
                  <a:pt x="101726" y="486028"/>
                </a:lnTo>
                <a:lnTo>
                  <a:pt x="103377" y="483108"/>
                </a:lnTo>
                <a:lnTo>
                  <a:pt x="102488" y="479171"/>
                </a:lnTo>
                <a:lnTo>
                  <a:pt x="96393" y="475614"/>
                </a:lnTo>
                <a:close/>
              </a:path>
              <a:path w="103504" h="571500">
                <a:moveTo>
                  <a:pt x="51593" y="546377"/>
                </a:moveTo>
                <a:lnTo>
                  <a:pt x="46100" y="555751"/>
                </a:lnTo>
                <a:lnTo>
                  <a:pt x="57023" y="555751"/>
                </a:lnTo>
                <a:lnTo>
                  <a:pt x="51593" y="546377"/>
                </a:lnTo>
                <a:close/>
              </a:path>
              <a:path w="103504" h="571500">
                <a:moveTo>
                  <a:pt x="57975" y="535483"/>
                </a:moveTo>
                <a:lnTo>
                  <a:pt x="51593" y="546377"/>
                </a:lnTo>
                <a:lnTo>
                  <a:pt x="57023" y="555751"/>
                </a:lnTo>
                <a:lnTo>
                  <a:pt x="57920" y="555751"/>
                </a:lnTo>
                <a:lnTo>
                  <a:pt x="57975" y="535483"/>
                </a:lnTo>
                <a:close/>
              </a:path>
              <a:path w="103504" h="571500">
                <a:moveTo>
                  <a:pt x="59436" y="0"/>
                </a:moveTo>
                <a:lnTo>
                  <a:pt x="46736" y="0"/>
                </a:lnTo>
                <a:lnTo>
                  <a:pt x="45283" y="535483"/>
                </a:lnTo>
                <a:lnTo>
                  <a:pt x="51593" y="546377"/>
                </a:lnTo>
                <a:lnTo>
                  <a:pt x="57975" y="535470"/>
                </a:lnTo>
                <a:lnTo>
                  <a:pt x="594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1240" y="3215513"/>
            <a:ext cx="103505" cy="428625"/>
          </a:xfrm>
          <a:custGeom>
            <a:avLst/>
            <a:gdLst/>
            <a:ahLst/>
            <a:cxnLst/>
            <a:rect l="l" t="t" r="r" b="b"/>
            <a:pathLst>
              <a:path w="103504" h="428625">
                <a:moveTo>
                  <a:pt x="7112" y="332359"/>
                </a:moveTo>
                <a:lnTo>
                  <a:pt x="1016" y="335914"/>
                </a:lnTo>
                <a:lnTo>
                  <a:pt x="0" y="339851"/>
                </a:lnTo>
                <a:lnTo>
                  <a:pt x="1778" y="342773"/>
                </a:lnTo>
                <a:lnTo>
                  <a:pt x="51308" y="428625"/>
                </a:lnTo>
                <a:lnTo>
                  <a:pt x="58706" y="416051"/>
                </a:lnTo>
                <a:lnTo>
                  <a:pt x="45085" y="416051"/>
                </a:lnTo>
                <a:lnTo>
                  <a:pt x="45138" y="392538"/>
                </a:lnTo>
                <a:lnTo>
                  <a:pt x="12628" y="336296"/>
                </a:lnTo>
                <a:lnTo>
                  <a:pt x="11049" y="333501"/>
                </a:lnTo>
                <a:lnTo>
                  <a:pt x="7112" y="332359"/>
                </a:lnTo>
                <a:close/>
              </a:path>
              <a:path w="103504" h="428625">
                <a:moveTo>
                  <a:pt x="45170" y="392593"/>
                </a:moveTo>
                <a:lnTo>
                  <a:pt x="45085" y="416051"/>
                </a:lnTo>
                <a:lnTo>
                  <a:pt x="57785" y="416051"/>
                </a:lnTo>
                <a:lnTo>
                  <a:pt x="57796" y="412876"/>
                </a:lnTo>
                <a:lnTo>
                  <a:pt x="45974" y="412750"/>
                </a:lnTo>
                <a:lnTo>
                  <a:pt x="51447" y="403451"/>
                </a:lnTo>
                <a:lnTo>
                  <a:pt x="45170" y="392593"/>
                </a:lnTo>
                <a:close/>
              </a:path>
              <a:path w="103504" h="428625">
                <a:moveTo>
                  <a:pt x="96393" y="332739"/>
                </a:moveTo>
                <a:lnTo>
                  <a:pt x="92456" y="333756"/>
                </a:lnTo>
                <a:lnTo>
                  <a:pt x="90678" y="336803"/>
                </a:lnTo>
                <a:lnTo>
                  <a:pt x="57871" y="392538"/>
                </a:lnTo>
                <a:lnTo>
                  <a:pt x="57785" y="416051"/>
                </a:lnTo>
                <a:lnTo>
                  <a:pt x="58706" y="416051"/>
                </a:lnTo>
                <a:lnTo>
                  <a:pt x="101600" y="343153"/>
                </a:lnTo>
                <a:lnTo>
                  <a:pt x="103378" y="340233"/>
                </a:lnTo>
                <a:lnTo>
                  <a:pt x="102362" y="336296"/>
                </a:lnTo>
                <a:lnTo>
                  <a:pt x="99313" y="334517"/>
                </a:lnTo>
                <a:lnTo>
                  <a:pt x="96393" y="332739"/>
                </a:lnTo>
                <a:close/>
              </a:path>
              <a:path w="103504" h="428625">
                <a:moveTo>
                  <a:pt x="51447" y="403451"/>
                </a:moveTo>
                <a:lnTo>
                  <a:pt x="45974" y="412750"/>
                </a:lnTo>
                <a:lnTo>
                  <a:pt x="56896" y="412876"/>
                </a:lnTo>
                <a:lnTo>
                  <a:pt x="51447" y="403451"/>
                </a:lnTo>
                <a:close/>
              </a:path>
              <a:path w="103504" h="428625">
                <a:moveTo>
                  <a:pt x="57871" y="392538"/>
                </a:moveTo>
                <a:lnTo>
                  <a:pt x="51447" y="403451"/>
                </a:lnTo>
                <a:lnTo>
                  <a:pt x="56896" y="412876"/>
                </a:lnTo>
                <a:lnTo>
                  <a:pt x="57796" y="412876"/>
                </a:lnTo>
                <a:lnTo>
                  <a:pt x="57871" y="392538"/>
                </a:lnTo>
                <a:close/>
              </a:path>
              <a:path w="103504" h="428625">
                <a:moveTo>
                  <a:pt x="59309" y="0"/>
                </a:moveTo>
                <a:lnTo>
                  <a:pt x="46609" y="0"/>
                </a:lnTo>
                <a:lnTo>
                  <a:pt x="45170" y="392593"/>
                </a:lnTo>
                <a:lnTo>
                  <a:pt x="51447" y="403451"/>
                </a:lnTo>
                <a:lnTo>
                  <a:pt x="57871" y="392538"/>
                </a:lnTo>
                <a:lnTo>
                  <a:pt x="593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1240" y="4001261"/>
            <a:ext cx="103505" cy="429259"/>
          </a:xfrm>
          <a:custGeom>
            <a:avLst/>
            <a:gdLst/>
            <a:ahLst/>
            <a:cxnLst/>
            <a:rect l="l" t="t" r="r" b="b"/>
            <a:pathLst>
              <a:path w="103504" h="429260">
                <a:moveTo>
                  <a:pt x="7112" y="332486"/>
                </a:moveTo>
                <a:lnTo>
                  <a:pt x="1016" y="336042"/>
                </a:lnTo>
                <a:lnTo>
                  <a:pt x="0" y="339851"/>
                </a:lnTo>
                <a:lnTo>
                  <a:pt x="1778" y="342900"/>
                </a:lnTo>
                <a:lnTo>
                  <a:pt x="51308" y="428751"/>
                </a:lnTo>
                <a:lnTo>
                  <a:pt x="58780" y="416051"/>
                </a:lnTo>
                <a:lnTo>
                  <a:pt x="45085" y="416051"/>
                </a:lnTo>
                <a:lnTo>
                  <a:pt x="45170" y="392626"/>
                </a:lnTo>
                <a:lnTo>
                  <a:pt x="12700" y="336550"/>
                </a:lnTo>
                <a:lnTo>
                  <a:pt x="11049" y="333501"/>
                </a:lnTo>
                <a:lnTo>
                  <a:pt x="7112" y="332486"/>
                </a:lnTo>
                <a:close/>
              </a:path>
              <a:path w="103504" h="429260">
                <a:moveTo>
                  <a:pt x="45170" y="392627"/>
                </a:moveTo>
                <a:lnTo>
                  <a:pt x="45085" y="416051"/>
                </a:lnTo>
                <a:lnTo>
                  <a:pt x="57785" y="416051"/>
                </a:lnTo>
                <a:lnTo>
                  <a:pt x="57796" y="412876"/>
                </a:lnTo>
                <a:lnTo>
                  <a:pt x="45974" y="412876"/>
                </a:lnTo>
                <a:lnTo>
                  <a:pt x="51474" y="403514"/>
                </a:lnTo>
                <a:lnTo>
                  <a:pt x="45170" y="392627"/>
                </a:lnTo>
                <a:close/>
              </a:path>
              <a:path w="103504" h="429260">
                <a:moveTo>
                  <a:pt x="96393" y="332739"/>
                </a:moveTo>
                <a:lnTo>
                  <a:pt x="92456" y="333756"/>
                </a:lnTo>
                <a:lnTo>
                  <a:pt x="57870" y="392626"/>
                </a:lnTo>
                <a:lnTo>
                  <a:pt x="57785" y="416051"/>
                </a:lnTo>
                <a:lnTo>
                  <a:pt x="58780" y="416051"/>
                </a:lnTo>
                <a:lnTo>
                  <a:pt x="101600" y="343281"/>
                </a:lnTo>
                <a:lnTo>
                  <a:pt x="103378" y="340232"/>
                </a:lnTo>
                <a:lnTo>
                  <a:pt x="102362" y="336295"/>
                </a:lnTo>
                <a:lnTo>
                  <a:pt x="99313" y="334518"/>
                </a:lnTo>
                <a:lnTo>
                  <a:pt x="96393" y="332739"/>
                </a:lnTo>
                <a:close/>
              </a:path>
              <a:path w="103504" h="429260">
                <a:moveTo>
                  <a:pt x="51474" y="403514"/>
                </a:moveTo>
                <a:lnTo>
                  <a:pt x="45974" y="412876"/>
                </a:lnTo>
                <a:lnTo>
                  <a:pt x="56896" y="412876"/>
                </a:lnTo>
                <a:lnTo>
                  <a:pt x="51474" y="403514"/>
                </a:lnTo>
                <a:close/>
              </a:path>
              <a:path w="103504" h="429260">
                <a:moveTo>
                  <a:pt x="57870" y="392626"/>
                </a:moveTo>
                <a:lnTo>
                  <a:pt x="51474" y="403514"/>
                </a:lnTo>
                <a:lnTo>
                  <a:pt x="56896" y="412876"/>
                </a:lnTo>
                <a:lnTo>
                  <a:pt x="57796" y="412876"/>
                </a:lnTo>
                <a:lnTo>
                  <a:pt x="57870" y="392626"/>
                </a:lnTo>
                <a:close/>
              </a:path>
              <a:path w="103504" h="429260">
                <a:moveTo>
                  <a:pt x="59309" y="0"/>
                </a:moveTo>
                <a:lnTo>
                  <a:pt x="46609" y="0"/>
                </a:lnTo>
                <a:lnTo>
                  <a:pt x="45170" y="392627"/>
                </a:lnTo>
                <a:lnTo>
                  <a:pt x="51474" y="403514"/>
                </a:lnTo>
                <a:lnTo>
                  <a:pt x="57870" y="392626"/>
                </a:lnTo>
                <a:lnTo>
                  <a:pt x="593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1367" y="572262"/>
            <a:ext cx="103505" cy="285750"/>
          </a:xfrm>
          <a:custGeom>
            <a:avLst/>
            <a:gdLst/>
            <a:ahLst/>
            <a:cxnLst/>
            <a:rect l="l" t="t" r="r" b="b"/>
            <a:pathLst>
              <a:path w="103504" h="285750">
                <a:moveTo>
                  <a:pt x="7112" y="189484"/>
                </a:moveTo>
                <a:lnTo>
                  <a:pt x="1016" y="193039"/>
                </a:lnTo>
                <a:lnTo>
                  <a:pt x="0" y="196850"/>
                </a:lnTo>
                <a:lnTo>
                  <a:pt x="1778" y="199898"/>
                </a:lnTo>
                <a:lnTo>
                  <a:pt x="51181" y="285750"/>
                </a:lnTo>
                <a:lnTo>
                  <a:pt x="58608" y="273176"/>
                </a:lnTo>
                <a:lnTo>
                  <a:pt x="44958" y="273176"/>
                </a:lnTo>
                <a:lnTo>
                  <a:pt x="45089" y="249680"/>
                </a:lnTo>
                <a:lnTo>
                  <a:pt x="12827" y="193548"/>
                </a:lnTo>
                <a:lnTo>
                  <a:pt x="11049" y="190500"/>
                </a:lnTo>
                <a:lnTo>
                  <a:pt x="7112" y="189484"/>
                </a:lnTo>
                <a:close/>
              </a:path>
              <a:path w="103504" h="285750">
                <a:moveTo>
                  <a:pt x="45089" y="249680"/>
                </a:moveTo>
                <a:lnTo>
                  <a:pt x="44958" y="273176"/>
                </a:lnTo>
                <a:lnTo>
                  <a:pt x="57658" y="273176"/>
                </a:lnTo>
                <a:lnTo>
                  <a:pt x="57675" y="270001"/>
                </a:lnTo>
                <a:lnTo>
                  <a:pt x="45847" y="270001"/>
                </a:lnTo>
                <a:lnTo>
                  <a:pt x="51380" y="260627"/>
                </a:lnTo>
                <a:lnTo>
                  <a:pt x="45089" y="249680"/>
                </a:lnTo>
                <a:close/>
              </a:path>
              <a:path w="103504" h="285750">
                <a:moveTo>
                  <a:pt x="96393" y="189991"/>
                </a:moveTo>
                <a:lnTo>
                  <a:pt x="92456" y="191008"/>
                </a:lnTo>
                <a:lnTo>
                  <a:pt x="90678" y="194055"/>
                </a:lnTo>
                <a:lnTo>
                  <a:pt x="57842" y="249680"/>
                </a:lnTo>
                <a:lnTo>
                  <a:pt x="57728" y="260627"/>
                </a:lnTo>
                <a:lnTo>
                  <a:pt x="57658" y="273176"/>
                </a:lnTo>
                <a:lnTo>
                  <a:pt x="58608" y="273176"/>
                </a:lnTo>
                <a:lnTo>
                  <a:pt x="101600" y="200405"/>
                </a:lnTo>
                <a:lnTo>
                  <a:pt x="103378" y="197485"/>
                </a:lnTo>
                <a:lnTo>
                  <a:pt x="102489" y="193548"/>
                </a:lnTo>
                <a:lnTo>
                  <a:pt x="96393" y="189991"/>
                </a:lnTo>
                <a:close/>
              </a:path>
              <a:path w="103504" h="285750">
                <a:moveTo>
                  <a:pt x="51380" y="260627"/>
                </a:moveTo>
                <a:lnTo>
                  <a:pt x="45847" y="270001"/>
                </a:lnTo>
                <a:lnTo>
                  <a:pt x="56769" y="270001"/>
                </a:lnTo>
                <a:lnTo>
                  <a:pt x="51380" y="260627"/>
                </a:lnTo>
                <a:close/>
              </a:path>
              <a:path w="103504" h="285750">
                <a:moveTo>
                  <a:pt x="57788" y="249772"/>
                </a:moveTo>
                <a:lnTo>
                  <a:pt x="51380" y="260627"/>
                </a:lnTo>
                <a:lnTo>
                  <a:pt x="56769" y="270001"/>
                </a:lnTo>
                <a:lnTo>
                  <a:pt x="57675" y="270001"/>
                </a:lnTo>
                <a:lnTo>
                  <a:pt x="57788" y="249772"/>
                </a:lnTo>
                <a:close/>
              </a:path>
              <a:path w="103504" h="285750">
                <a:moveTo>
                  <a:pt x="59182" y="0"/>
                </a:moveTo>
                <a:lnTo>
                  <a:pt x="46482" y="0"/>
                </a:lnTo>
                <a:lnTo>
                  <a:pt x="45089" y="249680"/>
                </a:lnTo>
                <a:lnTo>
                  <a:pt x="51380" y="260627"/>
                </a:lnTo>
                <a:lnTo>
                  <a:pt x="57788" y="249772"/>
                </a:lnTo>
                <a:lnTo>
                  <a:pt x="5918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1240" y="1500886"/>
            <a:ext cx="103505" cy="429259"/>
          </a:xfrm>
          <a:custGeom>
            <a:avLst/>
            <a:gdLst/>
            <a:ahLst/>
            <a:cxnLst/>
            <a:rect l="l" t="t" r="r" b="b"/>
            <a:pathLst>
              <a:path w="103504" h="429260">
                <a:moveTo>
                  <a:pt x="7112" y="332486"/>
                </a:moveTo>
                <a:lnTo>
                  <a:pt x="1016" y="336041"/>
                </a:lnTo>
                <a:lnTo>
                  <a:pt x="0" y="339978"/>
                </a:lnTo>
                <a:lnTo>
                  <a:pt x="1778" y="342900"/>
                </a:lnTo>
                <a:lnTo>
                  <a:pt x="51308" y="428751"/>
                </a:lnTo>
                <a:lnTo>
                  <a:pt x="58706" y="416178"/>
                </a:lnTo>
                <a:lnTo>
                  <a:pt x="45085" y="416051"/>
                </a:lnTo>
                <a:lnTo>
                  <a:pt x="45138" y="392665"/>
                </a:lnTo>
                <a:lnTo>
                  <a:pt x="12631" y="336423"/>
                </a:lnTo>
                <a:lnTo>
                  <a:pt x="11049" y="333501"/>
                </a:lnTo>
                <a:lnTo>
                  <a:pt x="7112" y="332486"/>
                </a:lnTo>
                <a:close/>
              </a:path>
              <a:path w="103504" h="429260">
                <a:moveTo>
                  <a:pt x="45170" y="392720"/>
                </a:moveTo>
                <a:lnTo>
                  <a:pt x="45085" y="416051"/>
                </a:lnTo>
                <a:lnTo>
                  <a:pt x="57785" y="416178"/>
                </a:lnTo>
                <a:lnTo>
                  <a:pt x="57796" y="413003"/>
                </a:lnTo>
                <a:lnTo>
                  <a:pt x="45974" y="412876"/>
                </a:lnTo>
                <a:lnTo>
                  <a:pt x="51447" y="403578"/>
                </a:lnTo>
                <a:lnTo>
                  <a:pt x="45170" y="392720"/>
                </a:lnTo>
                <a:close/>
              </a:path>
              <a:path w="103504" h="429260">
                <a:moveTo>
                  <a:pt x="96393" y="332866"/>
                </a:moveTo>
                <a:lnTo>
                  <a:pt x="92456" y="333883"/>
                </a:lnTo>
                <a:lnTo>
                  <a:pt x="90678" y="336930"/>
                </a:lnTo>
                <a:lnTo>
                  <a:pt x="57871" y="392665"/>
                </a:lnTo>
                <a:lnTo>
                  <a:pt x="57785" y="416178"/>
                </a:lnTo>
                <a:lnTo>
                  <a:pt x="58706" y="416178"/>
                </a:lnTo>
                <a:lnTo>
                  <a:pt x="101600" y="343280"/>
                </a:lnTo>
                <a:lnTo>
                  <a:pt x="103378" y="340360"/>
                </a:lnTo>
                <a:lnTo>
                  <a:pt x="102362" y="336423"/>
                </a:lnTo>
                <a:lnTo>
                  <a:pt x="99313" y="334644"/>
                </a:lnTo>
                <a:lnTo>
                  <a:pt x="96393" y="332866"/>
                </a:lnTo>
                <a:close/>
              </a:path>
              <a:path w="103504" h="429260">
                <a:moveTo>
                  <a:pt x="51447" y="403578"/>
                </a:moveTo>
                <a:lnTo>
                  <a:pt x="45974" y="412876"/>
                </a:lnTo>
                <a:lnTo>
                  <a:pt x="56896" y="413003"/>
                </a:lnTo>
                <a:lnTo>
                  <a:pt x="51447" y="403578"/>
                </a:lnTo>
                <a:close/>
              </a:path>
              <a:path w="103504" h="429260">
                <a:moveTo>
                  <a:pt x="57871" y="392665"/>
                </a:moveTo>
                <a:lnTo>
                  <a:pt x="51447" y="403578"/>
                </a:lnTo>
                <a:lnTo>
                  <a:pt x="56896" y="413003"/>
                </a:lnTo>
                <a:lnTo>
                  <a:pt x="57796" y="413003"/>
                </a:lnTo>
                <a:lnTo>
                  <a:pt x="57871" y="392665"/>
                </a:lnTo>
                <a:close/>
              </a:path>
              <a:path w="103504" h="429260">
                <a:moveTo>
                  <a:pt x="46609" y="0"/>
                </a:moveTo>
                <a:lnTo>
                  <a:pt x="45170" y="392720"/>
                </a:lnTo>
                <a:lnTo>
                  <a:pt x="51447" y="403578"/>
                </a:lnTo>
                <a:lnTo>
                  <a:pt x="57871" y="392665"/>
                </a:lnTo>
                <a:lnTo>
                  <a:pt x="59309" y="126"/>
                </a:lnTo>
                <a:lnTo>
                  <a:pt x="466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8214" y="1615313"/>
            <a:ext cx="1308735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605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생성</a:t>
            </a:r>
            <a:r>
              <a:rPr sz="1400" b="1" spc="-120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성공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키</a:t>
            </a:r>
            <a:r>
              <a:rPr sz="1800" spc="-1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입력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이동</a:t>
            </a:r>
            <a:r>
              <a:rPr sz="1400" b="1" spc="-110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입력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2685" y="1172336"/>
            <a:ext cx="2302510" cy="3256915"/>
          </a:xfrm>
          <a:custGeom>
            <a:avLst/>
            <a:gdLst/>
            <a:ahLst/>
            <a:cxnLst/>
            <a:rect l="l" t="t" r="r" b="b"/>
            <a:pathLst>
              <a:path w="2302510" h="3256915">
                <a:moveTo>
                  <a:pt x="7073" y="3160776"/>
                </a:moveTo>
                <a:lnTo>
                  <a:pt x="1015" y="3164332"/>
                </a:lnTo>
                <a:lnTo>
                  <a:pt x="0" y="3168142"/>
                </a:lnTo>
                <a:lnTo>
                  <a:pt x="51701" y="3256788"/>
                </a:lnTo>
                <a:lnTo>
                  <a:pt x="59034" y="3244215"/>
                </a:lnTo>
                <a:lnTo>
                  <a:pt x="45351" y="3244215"/>
                </a:lnTo>
                <a:lnTo>
                  <a:pt x="45339" y="3220743"/>
                </a:lnTo>
                <a:lnTo>
                  <a:pt x="10960" y="3161792"/>
                </a:lnTo>
                <a:lnTo>
                  <a:pt x="7073" y="3160776"/>
                </a:lnTo>
                <a:close/>
              </a:path>
              <a:path w="2302510" h="3256915">
                <a:moveTo>
                  <a:pt x="45351" y="3220765"/>
                </a:moveTo>
                <a:lnTo>
                  <a:pt x="45351" y="3244215"/>
                </a:lnTo>
                <a:lnTo>
                  <a:pt x="58051" y="3244215"/>
                </a:lnTo>
                <a:lnTo>
                  <a:pt x="58051" y="3241040"/>
                </a:lnTo>
                <a:lnTo>
                  <a:pt x="46215" y="3241040"/>
                </a:lnTo>
                <a:lnTo>
                  <a:pt x="51695" y="3231643"/>
                </a:lnTo>
                <a:lnTo>
                  <a:pt x="45351" y="3220765"/>
                </a:lnTo>
                <a:close/>
              </a:path>
              <a:path w="2302510" h="3256915">
                <a:moveTo>
                  <a:pt x="96316" y="3160776"/>
                </a:moveTo>
                <a:lnTo>
                  <a:pt x="92430" y="3161792"/>
                </a:lnTo>
                <a:lnTo>
                  <a:pt x="58051" y="3220743"/>
                </a:lnTo>
                <a:lnTo>
                  <a:pt x="58051" y="3244215"/>
                </a:lnTo>
                <a:lnTo>
                  <a:pt x="59034" y="3244215"/>
                </a:lnTo>
                <a:lnTo>
                  <a:pt x="103403" y="3168142"/>
                </a:lnTo>
                <a:lnTo>
                  <a:pt x="102374" y="3164332"/>
                </a:lnTo>
                <a:lnTo>
                  <a:pt x="96316" y="3160776"/>
                </a:lnTo>
                <a:close/>
              </a:path>
              <a:path w="2302510" h="3256915">
                <a:moveTo>
                  <a:pt x="51695" y="3231643"/>
                </a:moveTo>
                <a:lnTo>
                  <a:pt x="46215" y="3241040"/>
                </a:lnTo>
                <a:lnTo>
                  <a:pt x="57175" y="3241040"/>
                </a:lnTo>
                <a:lnTo>
                  <a:pt x="51695" y="3231643"/>
                </a:lnTo>
                <a:close/>
              </a:path>
              <a:path w="2302510" h="3256915">
                <a:moveTo>
                  <a:pt x="58051" y="3220743"/>
                </a:moveTo>
                <a:lnTo>
                  <a:pt x="51695" y="3231643"/>
                </a:lnTo>
                <a:lnTo>
                  <a:pt x="57175" y="3241040"/>
                </a:lnTo>
                <a:lnTo>
                  <a:pt x="58051" y="3241040"/>
                </a:lnTo>
                <a:lnTo>
                  <a:pt x="58051" y="3220743"/>
                </a:lnTo>
                <a:close/>
              </a:path>
              <a:path w="2302510" h="3256915">
                <a:moveTo>
                  <a:pt x="2301938" y="0"/>
                </a:moveTo>
                <a:lnTo>
                  <a:pt x="48183" y="0"/>
                </a:lnTo>
                <a:lnTo>
                  <a:pt x="45351" y="2793"/>
                </a:lnTo>
                <a:lnTo>
                  <a:pt x="45351" y="3220765"/>
                </a:lnTo>
                <a:lnTo>
                  <a:pt x="51695" y="3231643"/>
                </a:lnTo>
                <a:lnTo>
                  <a:pt x="58039" y="3220765"/>
                </a:lnTo>
                <a:lnTo>
                  <a:pt x="58051" y="12700"/>
                </a:lnTo>
                <a:lnTo>
                  <a:pt x="51701" y="12700"/>
                </a:lnTo>
                <a:lnTo>
                  <a:pt x="58051" y="6350"/>
                </a:lnTo>
                <a:lnTo>
                  <a:pt x="2301938" y="6350"/>
                </a:lnTo>
                <a:lnTo>
                  <a:pt x="2301938" y="0"/>
                </a:lnTo>
                <a:close/>
              </a:path>
              <a:path w="2302510" h="3256915">
                <a:moveTo>
                  <a:pt x="58051" y="6350"/>
                </a:moveTo>
                <a:lnTo>
                  <a:pt x="51701" y="12700"/>
                </a:lnTo>
                <a:lnTo>
                  <a:pt x="58051" y="12700"/>
                </a:lnTo>
                <a:lnTo>
                  <a:pt x="58051" y="6350"/>
                </a:lnTo>
                <a:close/>
              </a:path>
              <a:path w="2302510" h="3256915">
                <a:moveTo>
                  <a:pt x="2301938" y="6350"/>
                </a:moveTo>
                <a:lnTo>
                  <a:pt x="58051" y="6350"/>
                </a:lnTo>
                <a:lnTo>
                  <a:pt x="58051" y="12700"/>
                </a:lnTo>
                <a:lnTo>
                  <a:pt x="2301938" y="12700"/>
                </a:lnTo>
                <a:lnTo>
                  <a:pt x="2301938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79093" y="3044190"/>
            <a:ext cx="7981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생성</a:t>
            </a:r>
            <a:r>
              <a:rPr sz="1400" b="1" spc="-110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실패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85873" y="4591684"/>
            <a:ext cx="1643380" cy="103505"/>
          </a:xfrm>
          <a:custGeom>
            <a:avLst/>
            <a:gdLst/>
            <a:ahLst/>
            <a:cxnLst/>
            <a:rect l="l" t="t" r="r" b="b"/>
            <a:pathLst>
              <a:path w="1643379" h="103504">
                <a:moveTo>
                  <a:pt x="88645" y="0"/>
                </a:moveTo>
                <a:lnTo>
                  <a:pt x="0" y="51815"/>
                </a:lnTo>
                <a:lnTo>
                  <a:pt x="88645" y="103504"/>
                </a:lnTo>
                <a:lnTo>
                  <a:pt x="92582" y="102488"/>
                </a:lnTo>
                <a:lnTo>
                  <a:pt x="94361" y="99440"/>
                </a:lnTo>
                <a:lnTo>
                  <a:pt x="96012" y="96392"/>
                </a:lnTo>
                <a:lnTo>
                  <a:pt x="94995" y="92456"/>
                </a:lnTo>
                <a:lnTo>
                  <a:pt x="92075" y="90677"/>
                </a:lnTo>
                <a:lnTo>
                  <a:pt x="36340" y="58165"/>
                </a:lnTo>
                <a:lnTo>
                  <a:pt x="12573" y="58165"/>
                </a:lnTo>
                <a:lnTo>
                  <a:pt x="12573" y="45465"/>
                </a:lnTo>
                <a:lnTo>
                  <a:pt x="36122" y="45465"/>
                </a:lnTo>
                <a:lnTo>
                  <a:pt x="92075" y="12826"/>
                </a:lnTo>
                <a:lnTo>
                  <a:pt x="94995" y="11048"/>
                </a:lnTo>
                <a:lnTo>
                  <a:pt x="96012" y="7112"/>
                </a:lnTo>
                <a:lnTo>
                  <a:pt x="94361" y="4063"/>
                </a:lnTo>
                <a:lnTo>
                  <a:pt x="92582" y="1142"/>
                </a:lnTo>
                <a:lnTo>
                  <a:pt x="88645" y="0"/>
                </a:lnTo>
                <a:close/>
              </a:path>
              <a:path w="1643379" h="103504">
                <a:moveTo>
                  <a:pt x="815213" y="51815"/>
                </a:moveTo>
                <a:lnTo>
                  <a:pt x="815213" y="56895"/>
                </a:lnTo>
                <a:lnTo>
                  <a:pt x="818133" y="59689"/>
                </a:lnTo>
                <a:lnTo>
                  <a:pt x="1643126" y="59689"/>
                </a:lnTo>
                <a:lnTo>
                  <a:pt x="1643126" y="58165"/>
                </a:lnTo>
                <a:lnTo>
                  <a:pt x="821563" y="58165"/>
                </a:lnTo>
                <a:lnTo>
                  <a:pt x="815213" y="51815"/>
                </a:lnTo>
                <a:close/>
              </a:path>
              <a:path w="1643379" h="103504">
                <a:moveTo>
                  <a:pt x="36122" y="45465"/>
                </a:moveTo>
                <a:lnTo>
                  <a:pt x="12573" y="45465"/>
                </a:lnTo>
                <a:lnTo>
                  <a:pt x="12573" y="58165"/>
                </a:lnTo>
                <a:lnTo>
                  <a:pt x="36340" y="58165"/>
                </a:lnTo>
                <a:lnTo>
                  <a:pt x="34816" y="57276"/>
                </a:lnTo>
                <a:lnTo>
                  <a:pt x="15875" y="57276"/>
                </a:lnTo>
                <a:lnTo>
                  <a:pt x="15875" y="46227"/>
                </a:lnTo>
                <a:lnTo>
                  <a:pt x="34816" y="46227"/>
                </a:lnTo>
                <a:lnTo>
                  <a:pt x="36122" y="45465"/>
                </a:lnTo>
                <a:close/>
              </a:path>
              <a:path w="1643379" h="103504">
                <a:moveTo>
                  <a:pt x="825119" y="45465"/>
                </a:moveTo>
                <a:lnTo>
                  <a:pt x="36122" y="45465"/>
                </a:lnTo>
                <a:lnTo>
                  <a:pt x="25345" y="51752"/>
                </a:lnTo>
                <a:lnTo>
                  <a:pt x="36340" y="58165"/>
                </a:lnTo>
                <a:lnTo>
                  <a:pt x="816540" y="58165"/>
                </a:lnTo>
                <a:lnTo>
                  <a:pt x="815213" y="56895"/>
                </a:lnTo>
                <a:lnTo>
                  <a:pt x="815213" y="51815"/>
                </a:lnTo>
                <a:lnTo>
                  <a:pt x="826388" y="51815"/>
                </a:lnTo>
                <a:lnTo>
                  <a:pt x="821563" y="46989"/>
                </a:lnTo>
                <a:lnTo>
                  <a:pt x="826643" y="46989"/>
                </a:lnTo>
                <a:lnTo>
                  <a:pt x="825119" y="45465"/>
                </a:lnTo>
                <a:close/>
              </a:path>
              <a:path w="1643379" h="103504">
                <a:moveTo>
                  <a:pt x="826388" y="51815"/>
                </a:moveTo>
                <a:lnTo>
                  <a:pt x="815213" y="51815"/>
                </a:lnTo>
                <a:lnTo>
                  <a:pt x="821563" y="58165"/>
                </a:lnTo>
                <a:lnTo>
                  <a:pt x="1643126" y="58165"/>
                </a:lnTo>
                <a:lnTo>
                  <a:pt x="1643126" y="53339"/>
                </a:lnTo>
                <a:lnTo>
                  <a:pt x="827913" y="53339"/>
                </a:lnTo>
                <a:lnTo>
                  <a:pt x="826388" y="51815"/>
                </a:lnTo>
                <a:close/>
              </a:path>
              <a:path w="1643379" h="103504">
                <a:moveTo>
                  <a:pt x="15875" y="46227"/>
                </a:moveTo>
                <a:lnTo>
                  <a:pt x="15875" y="57276"/>
                </a:lnTo>
                <a:lnTo>
                  <a:pt x="25345" y="51752"/>
                </a:lnTo>
                <a:lnTo>
                  <a:pt x="15875" y="46227"/>
                </a:lnTo>
                <a:close/>
              </a:path>
              <a:path w="1643379" h="103504">
                <a:moveTo>
                  <a:pt x="25345" y="51752"/>
                </a:moveTo>
                <a:lnTo>
                  <a:pt x="15875" y="57276"/>
                </a:lnTo>
                <a:lnTo>
                  <a:pt x="34816" y="57276"/>
                </a:lnTo>
                <a:lnTo>
                  <a:pt x="25345" y="51752"/>
                </a:lnTo>
                <a:close/>
              </a:path>
              <a:path w="1643379" h="103504">
                <a:moveTo>
                  <a:pt x="826643" y="46989"/>
                </a:moveTo>
                <a:lnTo>
                  <a:pt x="821563" y="46989"/>
                </a:lnTo>
                <a:lnTo>
                  <a:pt x="827913" y="53339"/>
                </a:lnTo>
                <a:lnTo>
                  <a:pt x="827913" y="48259"/>
                </a:lnTo>
                <a:lnTo>
                  <a:pt x="826643" y="46989"/>
                </a:lnTo>
                <a:close/>
              </a:path>
              <a:path w="1643379" h="103504">
                <a:moveTo>
                  <a:pt x="1643126" y="46989"/>
                </a:moveTo>
                <a:lnTo>
                  <a:pt x="826643" y="46989"/>
                </a:lnTo>
                <a:lnTo>
                  <a:pt x="827913" y="48259"/>
                </a:lnTo>
                <a:lnTo>
                  <a:pt x="827913" y="53339"/>
                </a:lnTo>
                <a:lnTo>
                  <a:pt x="1643126" y="53339"/>
                </a:lnTo>
                <a:lnTo>
                  <a:pt x="1643126" y="46989"/>
                </a:lnTo>
                <a:close/>
              </a:path>
              <a:path w="1643379" h="103504">
                <a:moveTo>
                  <a:pt x="34816" y="46227"/>
                </a:moveTo>
                <a:lnTo>
                  <a:pt x="15875" y="46227"/>
                </a:lnTo>
                <a:lnTo>
                  <a:pt x="25345" y="51752"/>
                </a:lnTo>
                <a:lnTo>
                  <a:pt x="34816" y="462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07870" y="4330445"/>
            <a:ext cx="9766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게임</a:t>
            </a:r>
            <a:r>
              <a:rPr sz="1400" b="1" spc="-105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클리어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41240" y="4858511"/>
            <a:ext cx="103505" cy="500380"/>
          </a:xfrm>
          <a:custGeom>
            <a:avLst/>
            <a:gdLst/>
            <a:ahLst/>
            <a:cxnLst/>
            <a:rect l="l" t="t" r="r" b="b"/>
            <a:pathLst>
              <a:path w="103504" h="500379">
                <a:moveTo>
                  <a:pt x="7112" y="403987"/>
                </a:moveTo>
                <a:lnTo>
                  <a:pt x="4063" y="405638"/>
                </a:lnTo>
                <a:lnTo>
                  <a:pt x="1016" y="407416"/>
                </a:lnTo>
                <a:lnTo>
                  <a:pt x="0" y="411353"/>
                </a:lnTo>
                <a:lnTo>
                  <a:pt x="1650" y="414400"/>
                </a:lnTo>
                <a:lnTo>
                  <a:pt x="51308" y="500125"/>
                </a:lnTo>
                <a:lnTo>
                  <a:pt x="58706" y="487553"/>
                </a:lnTo>
                <a:lnTo>
                  <a:pt x="45085" y="487553"/>
                </a:lnTo>
                <a:lnTo>
                  <a:pt x="45158" y="464112"/>
                </a:lnTo>
                <a:lnTo>
                  <a:pt x="10922" y="405003"/>
                </a:lnTo>
                <a:lnTo>
                  <a:pt x="7112" y="403987"/>
                </a:lnTo>
                <a:close/>
              </a:path>
              <a:path w="103504" h="500379">
                <a:moveTo>
                  <a:pt x="45158" y="464112"/>
                </a:moveTo>
                <a:lnTo>
                  <a:pt x="45085" y="487553"/>
                </a:lnTo>
                <a:lnTo>
                  <a:pt x="57785" y="487553"/>
                </a:lnTo>
                <a:lnTo>
                  <a:pt x="57794" y="484378"/>
                </a:lnTo>
                <a:lnTo>
                  <a:pt x="45974" y="484378"/>
                </a:lnTo>
                <a:lnTo>
                  <a:pt x="51473" y="475016"/>
                </a:lnTo>
                <a:lnTo>
                  <a:pt x="45158" y="464112"/>
                </a:lnTo>
                <a:close/>
              </a:path>
              <a:path w="103504" h="500379">
                <a:moveTo>
                  <a:pt x="96266" y="404241"/>
                </a:moveTo>
                <a:lnTo>
                  <a:pt x="92456" y="405256"/>
                </a:lnTo>
                <a:lnTo>
                  <a:pt x="57879" y="464112"/>
                </a:lnTo>
                <a:lnTo>
                  <a:pt x="57785" y="487553"/>
                </a:lnTo>
                <a:lnTo>
                  <a:pt x="58706" y="487553"/>
                </a:lnTo>
                <a:lnTo>
                  <a:pt x="101600" y="414654"/>
                </a:lnTo>
                <a:lnTo>
                  <a:pt x="103378" y="411606"/>
                </a:lnTo>
                <a:lnTo>
                  <a:pt x="102362" y="407797"/>
                </a:lnTo>
                <a:lnTo>
                  <a:pt x="96266" y="404241"/>
                </a:lnTo>
                <a:close/>
              </a:path>
              <a:path w="103504" h="500379">
                <a:moveTo>
                  <a:pt x="51473" y="475016"/>
                </a:moveTo>
                <a:lnTo>
                  <a:pt x="45974" y="484378"/>
                </a:lnTo>
                <a:lnTo>
                  <a:pt x="56896" y="484378"/>
                </a:lnTo>
                <a:lnTo>
                  <a:pt x="51473" y="475016"/>
                </a:lnTo>
                <a:close/>
              </a:path>
              <a:path w="103504" h="500379">
                <a:moveTo>
                  <a:pt x="57858" y="464148"/>
                </a:moveTo>
                <a:lnTo>
                  <a:pt x="51473" y="475016"/>
                </a:lnTo>
                <a:lnTo>
                  <a:pt x="56896" y="484378"/>
                </a:lnTo>
                <a:lnTo>
                  <a:pt x="57794" y="484378"/>
                </a:lnTo>
                <a:lnTo>
                  <a:pt x="57858" y="464148"/>
                </a:lnTo>
                <a:close/>
              </a:path>
              <a:path w="103504" h="500379">
                <a:moveTo>
                  <a:pt x="59309" y="0"/>
                </a:moveTo>
                <a:lnTo>
                  <a:pt x="46609" y="0"/>
                </a:lnTo>
                <a:lnTo>
                  <a:pt x="45158" y="464112"/>
                </a:lnTo>
                <a:lnTo>
                  <a:pt x="51473" y="475016"/>
                </a:lnTo>
                <a:lnTo>
                  <a:pt x="57858" y="464148"/>
                </a:lnTo>
                <a:lnTo>
                  <a:pt x="593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1240" y="5715787"/>
            <a:ext cx="103505" cy="429259"/>
          </a:xfrm>
          <a:custGeom>
            <a:avLst/>
            <a:gdLst/>
            <a:ahLst/>
            <a:cxnLst/>
            <a:rect l="l" t="t" r="r" b="b"/>
            <a:pathLst>
              <a:path w="103504" h="429260">
                <a:moveTo>
                  <a:pt x="7112" y="332460"/>
                </a:moveTo>
                <a:lnTo>
                  <a:pt x="1016" y="335965"/>
                </a:lnTo>
                <a:lnTo>
                  <a:pt x="0" y="339851"/>
                </a:lnTo>
                <a:lnTo>
                  <a:pt x="1778" y="342887"/>
                </a:lnTo>
                <a:lnTo>
                  <a:pt x="51308" y="428675"/>
                </a:lnTo>
                <a:lnTo>
                  <a:pt x="58710" y="416102"/>
                </a:lnTo>
                <a:lnTo>
                  <a:pt x="45085" y="416051"/>
                </a:lnTo>
                <a:lnTo>
                  <a:pt x="45155" y="392616"/>
                </a:lnTo>
                <a:lnTo>
                  <a:pt x="12596" y="336346"/>
                </a:lnTo>
                <a:lnTo>
                  <a:pt x="11049" y="333501"/>
                </a:lnTo>
                <a:lnTo>
                  <a:pt x="7112" y="332460"/>
                </a:lnTo>
                <a:close/>
              </a:path>
              <a:path w="103504" h="429260">
                <a:moveTo>
                  <a:pt x="45170" y="392642"/>
                </a:moveTo>
                <a:lnTo>
                  <a:pt x="45085" y="416051"/>
                </a:lnTo>
                <a:lnTo>
                  <a:pt x="57785" y="416102"/>
                </a:lnTo>
                <a:lnTo>
                  <a:pt x="57796" y="412902"/>
                </a:lnTo>
                <a:lnTo>
                  <a:pt x="45974" y="412851"/>
                </a:lnTo>
                <a:lnTo>
                  <a:pt x="51463" y="403515"/>
                </a:lnTo>
                <a:lnTo>
                  <a:pt x="45170" y="392642"/>
                </a:lnTo>
                <a:close/>
              </a:path>
              <a:path w="103504" h="429260">
                <a:moveTo>
                  <a:pt x="96393" y="332790"/>
                </a:moveTo>
                <a:lnTo>
                  <a:pt x="92456" y="333794"/>
                </a:lnTo>
                <a:lnTo>
                  <a:pt x="57871" y="392616"/>
                </a:lnTo>
                <a:lnTo>
                  <a:pt x="57785" y="416102"/>
                </a:lnTo>
                <a:lnTo>
                  <a:pt x="58710" y="416102"/>
                </a:lnTo>
                <a:lnTo>
                  <a:pt x="103378" y="340232"/>
                </a:lnTo>
                <a:lnTo>
                  <a:pt x="102362" y="336346"/>
                </a:lnTo>
                <a:lnTo>
                  <a:pt x="99313" y="334568"/>
                </a:lnTo>
                <a:lnTo>
                  <a:pt x="96393" y="332790"/>
                </a:lnTo>
                <a:close/>
              </a:path>
              <a:path w="103504" h="429260">
                <a:moveTo>
                  <a:pt x="51463" y="403515"/>
                </a:moveTo>
                <a:lnTo>
                  <a:pt x="45974" y="412851"/>
                </a:lnTo>
                <a:lnTo>
                  <a:pt x="56896" y="412902"/>
                </a:lnTo>
                <a:lnTo>
                  <a:pt x="51463" y="403515"/>
                </a:lnTo>
                <a:close/>
              </a:path>
              <a:path w="103504" h="429260">
                <a:moveTo>
                  <a:pt x="57871" y="392616"/>
                </a:moveTo>
                <a:lnTo>
                  <a:pt x="51463" y="403515"/>
                </a:lnTo>
                <a:lnTo>
                  <a:pt x="56896" y="412902"/>
                </a:lnTo>
                <a:lnTo>
                  <a:pt x="57796" y="412902"/>
                </a:lnTo>
                <a:lnTo>
                  <a:pt x="57871" y="392616"/>
                </a:lnTo>
                <a:close/>
              </a:path>
              <a:path w="103504" h="429260">
                <a:moveTo>
                  <a:pt x="46609" y="0"/>
                </a:moveTo>
                <a:lnTo>
                  <a:pt x="45170" y="392642"/>
                </a:lnTo>
                <a:lnTo>
                  <a:pt x="51463" y="403515"/>
                </a:lnTo>
                <a:lnTo>
                  <a:pt x="57871" y="392616"/>
                </a:lnTo>
                <a:lnTo>
                  <a:pt x="59309" y="38"/>
                </a:lnTo>
                <a:lnTo>
                  <a:pt x="466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62" y="785748"/>
            <a:ext cx="4072254" cy="5881370"/>
          </a:xfrm>
          <a:custGeom>
            <a:avLst/>
            <a:gdLst/>
            <a:ahLst/>
            <a:cxnLst/>
            <a:rect l="l" t="t" r="r" b="b"/>
            <a:pathLst>
              <a:path w="4072254" h="5881370">
                <a:moveTo>
                  <a:pt x="3666959" y="0"/>
                </a:moveTo>
                <a:lnTo>
                  <a:pt x="404977" y="0"/>
                </a:lnTo>
                <a:lnTo>
                  <a:pt x="349934" y="2712"/>
                </a:lnTo>
                <a:lnTo>
                  <a:pt x="297169" y="10619"/>
                </a:lnTo>
                <a:lnTo>
                  <a:pt x="247161" y="23373"/>
                </a:lnTo>
                <a:lnTo>
                  <a:pt x="200387" y="40630"/>
                </a:lnTo>
                <a:lnTo>
                  <a:pt x="157325" y="62042"/>
                </a:lnTo>
                <a:lnTo>
                  <a:pt x="118454" y="87264"/>
                </a:lnTo>
                <a:lnTo>
                  <a:pt x="84251" y="115950"/>
                </a:lnTo>
                <a:lnTo>
                  <a:pt x="55196" y="147752"/>
                </a:lnTo>
                <a:lnTo>
                  <a:pt x="31764" y="182326"/>
                </a:lnTo>
                <a:lnTo>
                  <a:pt x="14436" y="219324"/>
                </a:lnTo>
                <a:lnTo>
                  <a:pt x="3688" y="258402"/>
                </a:lnTo>
                <a:lnTo>
                  <a:pt x="0" y="299212"/>
                </a:lnTo>
                <a:lnTo>
                  <a:pt x="0" y="5581662"/>
                </a:lnTo>
                <a:lnTo>
                  <a:pt x="3688" y="5622322"/>
                </a:lnTo>
                <a:lnTo>
                  <a:pt x="14436" y="5661299"/>
                </a:lnTo>
                <a:lnTo>
                  <a:pt x="31764" y="5698240"/>
                </a:lnTo>
                <a:lnTo>
                  <a:pt x="55196" y="5732792"/>
                </a:lnTo>
                <a:lnTo>
                  <a:pt x="84251" y="5764602"/>
                </a:lnTo>
                <a:lnTo>
                  <a:pt x="118454" y="5793317"/>
                </a:lnTo>
                <a:lnTo>
                  <a:pt x="157325" y="5818583"/>
                </a:lnTo>
                <a:lnTo>
                  <a:pt x="200387" y="5840048"/>
                </a:lnTo>
                <a:lnTo>
                  <a:pt x="247161" y="5857357"/>
                </a:lnTo>
                <a:lnTo>
                  <a:pt x="297169" y="5870159"/>
                </a:lnTo>
                <a:lnTo>
                  <a:pt x="349934" y="5878098"/>
                </a:lnTo>
                <a:lnTo>
                  <a:pt x="404977" y="5880823"/>
                </a:lnTo>
                <a:lnTo>
                  <a:pt x="3666959" y="5880823"/>
                </a:lnTo>
                <a:lnTo>
                  <a:pt x="3722016" y="5878098"/>
                </a:lnTo>
                <a:lnTo>
                  <a:pt x="3774791" y="5870159"/>
                </a:lnTo>
                <a:lnTo>
                  <a:pt x="3824807" y="5857357"/>
                </a:lnTo>
                <a:lnTo>
                  <a:pt x="3871585" y="5840048"/>
                </a:lnTo>
                <a:lnTo>
                  <a:pt x="3914648" y="5818583"/>
                </a:lnTo>
                <a:lnTo>
                  <a:pt x="3953519" y="5793317"/>
                </a:lnTo>
                <a:lnTo>
                  <a:pt x="3987720" y="5764602"/>
                </a:lnTo>
                <a:lnTo>
                  <a:pt x="4016774" y="5732792"/>
                </a:lnTo>
                <a:lnTo>
                  <a:pt x="4040202" y="5698240"/>
                </a:lnTo>
                <a:lnTo>
                  <a:pt x="4057528" y="5661299"/>
                </a:lnTo>
                <a:lnTo>
                  <a:pt x="4068274" y="5622322"/>
                </a:lnTo>
                <a:lnTo>
                  <a:pt x="4071962" y="5581662"/>
                </a:lnTo>
                <a:lnTo>
                  <a:pt x="4071962" y="299212"/>
                </a:lnTo>
                <a:lnTo>
                  <a:pt x="4068274" y="258402"/>
                </a:lnTo>
                <a:lnTo>
                  <a:pt x="4057528" y="219324"/>
                </a:lnTo>
                <a:lnTo>
                  <a:pt x="4040202" y="182326"/>
                </a:lnTo>
                <a:lnTo>
                  <a:pt x="4016774" y="147752"/>
                </a:lnTo>
                <a:lnTo>
                  <a:pt x="3987720" y="115950"/>
                </a:lnTo>
                <a:lnTo>
                  <a:pt x="3953519" y="87264"/>
                </a:lnTo>
                <a:lnTo>
                  <a:pt x="3914648" y="62042"/>
                </a:lnTo>
                <a:lnTo>
                  <a:pt x="3871585" y="40630"/>
                </a:lnTo>
                <a:lnTo>
                  <a:pt x="3824807" y="23373"/>
                </a:lnTo>
                <a:lnTo>
                  <a:pt x="3774791" y="10619"/>
                </a:lnTo>
                <a:lnTo>
                  <a:pt x="3722016" y="2712"/>
                </a:lnTo>
                <a:lnTo>
                  <a:pt x="3666959" y="0"/>
                </a:lnTo>
                <a:close/>
              </a:path>
            </a:pathLst>
          </a:custGeom>
          <a:solidFill>
            <a:srgbClr val="25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1614" y="6332778"/>
            <a:ext cx="803275" cy="196215"/>
          </a:xfrm>
          <a:custGeom>
            <a:avLst/>
            <a:gdLst/>
            <a:ahLst/>
            <a:cxnLst/>
            <a:rect l="l" t="t" r="r" b="b"/>
            <a:pathLst>
              <a:path w="803275" h="196215">
                <a:moveTo>
                  <a:pt x="670941" y="0"/>
                </a:moveTo>
                <a:lnTo>
                  <a:pt x="132206" y="0"/>
                </a:lnTo>
                <a:lnTo>
                  <a:pt x="80474" y="7732"/>
                </a:lnTo>
                <a:lnTo>
                  <a:pt x="38481" y="28781"/>
                </a:lnTo>
                <a:lnTo>
                  <a:pt x="10298" y="59921"/>
                </a:lnTo>
                <a:lnTo>
                  <a:pt x="0" y="97929"/>
                </a:lnTo>
                <a:lnTo>
                  <a:pt x="10298" y="136253"/>
                </a:lnTo>
                <a:lnTo>
                  <a:pt x="38481" y="167359"/>
                </a:lnTo>
                <a:lnTo>
                  <a:pt x="80474" y="188232"/>
                </a:lnTo>
                <a:lnTo>
                  <a:pt x="132206" y="195859"/>
                </a:lnTo>
                <a:lnTo>
                  <a:pt x="670941" y="195859"/>
                </a:lnTo>
                <a:lnTo>
                  <a:pt x="722653" y="188232"/>
                </a:lnTo>
                <a:lnTo>
                  <a:pt x="764603" y="167359"/>
                </a:lnTo>
                <a:lnTo>
                  <a:pt x="792741" y="136253"/>
                </a:lnTo>
                <a:lnTo>
                  <a:pt x="803021" y="97929"/>
                </a:lnTo>
                <a:lnTo>
                  <a:pt x="792741" y="59921"/>
                </a:lnTo>
                <a:lnTo>
                  <a:pt x="764603" y="28781"/>
                </a:lnTo>
                <a:lnTo>
                  <a:pt x="722653" y="7732"/>
                </a:lnTo>
                <a:lnTo>
                  <a:pt x="670941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0436" y="935863"/>
            <a:ext cx="203835" cy="150495"/>
          </a:xfrm>
          <a:custGeom>
            <a:avLst/>
            <a:gdLst/>
            <a:ahLst/>
            <a:cxnLst/>
            <a:rect l="l" t="t" r="r" b="b"/>
            <a:pathLst>
              <a:path w="203835" h="150494">
                <a:moveTo>
                  <a:pt x="101853" y="0"/>
                </a:moveTo>
                <a:lnTo>
                  <a:pt x="62204" y="5885"/>
                </a:lnTo>
                <a:lnTo>
                  <a:pt x="29829" y="21939"/>
                </a:lnTo>
                <a:lnTo>
                  <a:pt x="8002" y="45755"/>
                </a:lnTo>
                <a:lnTo>
                  <a:pt x="0" y="74929"/>
                </a:lnTo>
                <a:lnTo>
                  <a:pt x="8002" y="104124"/>
                </a:lnTo>
                <a:lnTo>
                  <a:pt x="29829" y="127984"/>
                </a:lnTo>
                <a:lnTo>
                  <a:pt x="62204" y="144081"/>
                </a:lnTo>
                <a:lnTo>
                  <a:pt x="101853" y="149987"/>
                </a:lnTo>
                <a:lnTo>
                  <a:pt x="141430" y="144081"/>
                </a:lnTo>
                <a:lnTo>
                  <a:pt x="173767" y="127984"/>
                </a:lnTo>
                <a:lnTo>
                  <a:pt x="195579" y="104124"/>
                </a:lnTo>
                <a:lnTo>
                  <a:pt x="203580" y="74929"/>
                </a:lnTo>
                <a:lnTo>
                  <a:pt x="195579" y="45755"/>
                </a:lnTo>
                <a:lnTo>
                  <a:pt x="173767" y="21939"/>
                </a:lnTo>
                <a:lnTo>
                  <a:pt x="141430" y="5885"/>
                </a:lnTo>
                <a:lnTo>
                  <a:pt x="101853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7704" y="1010792"/>
            <a:ext cx="871219" cy="75565"/>
          </a:xfrm>
          <a:custGeom>
            <a:avLst/>
            <a:gdLst/>
            <a:ahLst/>
            <a:cxnLst/>
            <a:rect l="l" t="t" r="r" b="b"/>
            <a:pathLst>
              <a:path w="871219" h="75565">
                <a:moveTo>
                  <a:pt x="820674" y="0"/>
                </a:moveTo>
                <a:lnTo>
                  <a:pt x="50292" y="0"/>
                </a:lnTo>
                <a:lnTo>
                  <a:pt x="30539" y="2885"/>
                </a:lnTo>
                <a:lnTo>
                  <a:pt x="14573" y="10795"/>
                </a:lnTo>
                <a:lnTo>
                  <a:pt x="3893" y="22609"/>
                </a:lnTo>
                <a:lnTo>
                  <a:pt x="0" y="37211"/>
                </a:lnTo>
                <a:lnTo>
                  <a:pt x="3893" y="51857"/>
                </a:lnTo>
                <a:lnTo>
                  <a:pt x="14573" y="63896"/>
                </a:lnTo>
                <a:lnTo>
                  <a:pt x="30539" y="72054"/>
                </a:lnTo>
                <a:lnTo>
                  <a:pt x="50292" y="75057"/>
                </a:lnTo>
                <a:lnTo>
                  <a:pt x="820674" y="75057"/>
                </a:lnTo>
                <a:lnTo>
                  <a:pt x="840372" y="72054"/>
                </a:lnTo>
                <a:lnTo>
                  <a:pt x="856345" y="63896"/>
                </a:lnTo>
                <a:lnTo>
                  <a:pt x="867054" y="51857"/>
                </a:lnTo>
                <a:lnTo>
                  <a:pt x="870965" y="37211"/>
                </a:lnTo>
                <a:lnTo>
                  <a:pt x="867054" y="22609"/>
                </a:lnTo>
                <a:lnTo>
                  <a:pt x="856345" y="10795"/>
                </a:lnTo>
                <a:lnTo>
                  <a:pt x="840372" y="2885"/>
                </a:lnTo>
                <a:lnTo>
                  <a:pt x="820674" y="0"/>
                </a:lnTo>
                <a:close/>
              </a:path>
            </a:pathLst>
          </a:custGeom>
          <a:solidFill>
            <a:srgbClr val="37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823" y="1287754"/>
            <a:ext cx="3754754" cy="4918710"/>
          </a:xfrm>
          <a:custGeom>
            <a:avLst/>
            <a:gdLst/>
            <a:ahLst/>
            <a:cxnLst/>
            <a:rect l="l" t="t" r="r" b="b"/>
            <a:pathLst>
              <a:path w="3754754" h="4918710">
                <a:moveTo>
                  <a:pt x="0" y="4918329"/>
                </a:moveTo>
                <a:lnTo>
                  <a:pt x="3754628" y="4918329"/>
                </a:lnTo>
                <a:lnTo>
                  <a:pt x="3754628" y="0"/>
                </a:lnTo>
                <a:lnTo>
                  <a:pt x="0" y="0"/>
                </a:lnTo>
                <a:lnTo>
                  <a:pt x="0" y="491832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8" y="126110"/>
            <a:ext cx="343027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754"/>
              </a:lnSpc>
            </a:pPr>
            <a:r>
              <a:rPr b="1" spc="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ProjectA</a:t>
            </a:r>
            <a:r>
              <a:rPr b="1" spc="-9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b="1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화면구성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7224" y="1928748"/>
            <a:ext cx="3072130" cy="3500754"/>
          </a:xfrm>
          <a:prstGeom prst="rect">
            <a:avLst/>
          </a:prstGeom>
          <a:solidFill>
            <a:srgbClr val="FFFFFF"/>
          </a:solidFill>
          <a:ln w="25400">
            <a:solidFill>
              <a:srgbClr val="9BBA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격자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말판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8750" y="1357249"/>
            <a:ext cx="207200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8750" y="1357249"/>
            <a:ext cx="207200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5823" y="1287754"/>
            <a:ext cx="3754754" cy="49187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31645" marR="998219" indent="-5842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최종짂화캐릭터  </a:t>
            </a:r>
            <a:r>
              <a:rPr sz="1800" spc="5" dirty="0">
                <a:solidFill>
                  <a:srgbClr val="FFFFFF"/>
                </a:solidFill>
                <a:latin typeface="Malgun Gothic"/>
                <a:cs typeface="Malgun Gothic"/>
              </a:rPr>
              <a:t>IMG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5412" y="5519152"/>
            <a:ext cx="633412" cy="58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4306" y="1233486"/>
            <a:ext cx="633412" cy="58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9416" y="647889"/>
            <a:ext cx="207200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29416" y="647889"/>
            <a:ext cx="207200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2683" y="612329"/>
            <a:ext cx="16256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최종짂화캐릭터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6375" y="886648"/>
            <a:ext cx="4597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Malgun Gothic"/>
                <a:cs typeface="Malgun Gothic"/>
              </a:rPr>
              <a:t>IMG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0924" y="568641"/>
            <a:ext cx="206692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730"/>
              </a:lnSpc>
            </a:pPr>
            <a:r>
              <a:rPr sz="1600" spc="-5" dirty="0">
                <a:latin typeface="Malgun Gothic"/>
                <a:cs typeface="Malgun Gothic"/>
              </a:rPr>
              <a:t>현재 게임에서 가장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많  이 짂화한 </a:t>
            </a:r>
            <a:r>
              <a:rPr sz="1600" spc="-10" dirty="0">
                <a:latin typeface="Malgun Gothic"/>
                <a:cs typeface="Malgun Gothic"/>
              </a:rPr>
              <a:t>캐릭터의</a:t>
            </a:r>
            <a:r>
              <a:rPr sz="1600" spc="-6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이  미지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1625" y="5500700"/>
            <a:ext cx="723900" cy="676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3249" y="4343400"/>
            <a:ext cx="723900" cy="67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20080" y="1233486"/>
            <a:ext cx="3458019" cy="5602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 err="1" smtClean="0">
                <a:latin typeface="Times New Roman"/>
                <a:cs typeface="Times New Roman"/>
              </a:rPr>
              <a:t>뒤로가기</a:t>
            </a:r>
            <a:r>
              <a:rPr lang="ko-KR" altLang="en-US" sz="1600" dirty="0" smtClean="0">
                <a:latin typeface="Times New Roman"/>
                <a:cs typeface="Times New Roman"/>
              </a:rPr>
              <a:t> 아이템 사용 버튼</a:t>
            </a:r>
            <a:r>
              <a:rPr lang="en-US" altLang="ko-KR" sz="160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Times New Roman"/>
                <a:cs typeface="Times New Roman"/>
              </a:rPr>
              <a:t>광고시청 시 숫자가 늘어나며 </a:t>
            </a:r>
            <a:endParaRPr lang="en-US" altLang="ko-KR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Times New Roman"/>
                <a:cs typeface="Times New Roman"/>
              </a:rPr>
              <a:t>숫자가 </a:t>
            </a:r>
            <a:r>
              <a:rPr lang="en-US" altLang="ko-KR" sz="1600" dirty="0" smtClean="0">
                <a:latin typeface="Times New Roman"/>
                <a:cs typeface="Times New Roman"/>
              </a:rPr>
              <a:t>0</a:t>
            </a:r>
            <a:r>
              <a:rPr lang="ko-KR" altLang="en-US" sz="1600" dirty="0" err="1" smtClean="0">
                <a:latin typeface="Times New Roman"/>
                <a:cs typeface="Times New Roman"/>
              </a:rPr>
              <a:t>일때</a:t>
            </a:r>
            <a:r>
              <a:rPr lang="ko-KR" altLang="en-US" sz="1600" dirty="0" smtClean="0">
                <a:latin typeface="Times New Roman"/>
                <a:cs typeface="Times New Roman"/>
              </a:rPr>
              <a:t> 누르면 </a:t>
            </a:r>
            <a:endParaRPr lang="en-US" altLang="ko-KR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altLang="ko-KR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“</a:t>
            </a: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광고를 시청하면 </a:t>
            </a:r>
            <a:r>
              <a:rPr lang="ko-KR" altLang="en-US" sz="1600" spc="-5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뒤로가기</a:t>
            </a: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아이템을 얻을 수 있습니다 광고를 시청하시겠습니까</a:t>
            </a:r>
            <a:r>
              <a:rPr lang="en-US" altLang="ko-KR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?” </a:t>
            </a: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팝업 노출</a:t>
            </a:r>
            <a:r>
              <a:rPr lang="en-US" altLang="ko-KR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(</a:t>
            </a:r>
            <a:r>
              <a:rPr lang="en-US" altLang="ko-KR" sz="1600" b="1" spc="5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ProjectA</a:t>
            </a:r>
            <a:r>
              <a:rPr lang="en-US" altLang="ko-KR" sz="1600" b="1" spc="-9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</a:t>
            </a:r>
            <a:r>
              <a:rPr lang="ko-KR" altLang="en-US" sz="1600" b="1" spc="-9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광고  </a:t>
            </a:r>
            <a:r>
              <a:rPr lang="ko-KR" altLang="en-US" sz="1600" b="1" spc="-9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)</a:t>
            </a:r>
            <a:endParaRPr lang="en-US" altLang="ko-KR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Times New Roman"/>
                <a:cs typeface="Times New Roman"/>
              </a:rPr>
              <a:t>확인 </a:t>
            </a:r>
            <a:r>
              <a:rPr lang="ko-KR" altLang="en-US" sz="1600" dirty="0" err="1" smtClean="0">
                <a:latin typeface="Times New Roman"/>
                <a:cs typeface="Times New Roman"/>
              </a:rPr>
              <a:t>선택시</a:t>
            </a:r>
            <a:r>
              <a:rPr lang="ko-KR" altLang="en-US" sz="1600" dirty="0" smtClean="0">
                <a:latin typeface="Times New Roman"/>
                <a:cs typeface="Times New Roman"/>
              </a:rPr>
              <a:t> </a:t>
            </a:r>
            <a:r>
              <a:rPr lang="en-US" altLang="ko-KR" sz="1600" dirty="0" smtClean="0">
                <a:latin typeface="Times New Roman"/>
                <a:cs typeface="Times New Roman"/>
              </a:rPr>
              <a:t>AD</a:t>
            </a:r>
            <a:r>
              <a:rPr lang="ko-KR" altLang="en-US" sz="1600" dirty="0" smtClean="0">
                <a:latin typeface="Times New Roman"/>
                <a:cs typeface="Times New Roman"/>
              </a:rPr>
              <a:t>버튼과 </a:t>
            </a:r>
            <a:r>
              <a:rPr lang="ko-KR" altLang="en-US" sz="1600" dirty="0" err="1" smtClean="0">
                <a:latin typeface="Times New Roman"/>
                <a:cs typeface="Times New Roman"/>
              </a:rPr>
              <a:t>같은효과</a:t>
            </a:r>
            <a:r>
              <a:rPr lang="en-US" altLang="ko-KR" sz="1600" dirty="0" smtClean="0">
                <a:latin typeface="Times New Roman"/>
                <a:cs typeface="Times New Roman"/>
              </a:rPr>
              <a:t>.</a:t>
            </a:r>
            <a:endParaRPr lang="en-US" altLang="ko-KR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ko-KR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ko-KR" altLang="en-US" sz="1600" spc="-5" dirty="0" smtClean="0">
                <a:latin typeface="Times New Roman"/>
                <a:cs typeface="Times New Roman"/>
              </a:rPr>
              <a:t>숫자가 </a:t>
            </a:r>
            <a:r>
              <a:rPr lang="ko-KR" altLang="en-US" sz="1600" spc="-5" dirty="0" err="1" smtClean="0">
                <a:latin typeface="Times New Roman"/>
                <a:cs typeface="Times New Roman"/>
              </a:rPr>
              <a:t>있을때는</a:t>
            </a:r>
            <a:r>
              <a:rPr lang="ko-KR" altLang="en-US" sz="1600" spc="-5" dirty="0" smtClean="0">
                <a:latin typeface="Times New Roman"/>
                <a:cs typeface="Times New Roman"/>
              </a:rPr>
              <a:t> 이전 세이브 상태로 돌리고 </a:t>
            </a:r>
            <a:r>
              <a:rPr lang="ko-KR" altLang="en-US" sz="1600" spc="-5" dirty="0" err="1" smtClean="0">
                <a:latin typeface="Times New Roman"/>
                <a:cs typeface="Times New Roman"/>
              </a:rPr>
              <a:t>다음턴이</a:t>
            </a:r>
            <a:r>
              <a:rPr lang="ko-KR" altLang="en-US" sz="1600" spc="-5" dirty="0" smtClean="0">
                <a:latin typeface="Times New Roman"/>
                <a:cs typeface="Times New Roman"/>
              </a:rPr>
              <a:t> 오기까지 버튼 </a:t>
            </a:r>
            <a:r>
              <a:rPr lang="ko-KR" altLang="en-US" sz="1600" b="1" spc="-5" dirty="0" smtClean="0">
                <a:latin typeface="Times New Roman"/>
                <a:cs typeface="Times New Roman"/>
              </a:rPr>
              <a:t>비활성화 처리</a:t>
            </a:r>
            <a:r>
              <a:rPr lang="en-US" altLang="ko-KR" sz="1600" b="1" spc="-5" dirty="0" smtClean="0">
                <a:latin typeface="Times New Roman"/>
                <a:cs typeface="Times New Roman"/>
              </a:rPr>
              <a:t>.</a:t>
            </a:r>
            <a:r>
              <a:rPr lang="en-US" altLang="ko-KR" sz="1600" spc="-5" dirty="0" smtClean="0">
                <a:latin typeface="Malgun Gothic"/>
                <a:cs typeface="Malgun Gothic"/>
              </a:rPr>
              <a:t> (</a:t>
            </a:r>
            <a:r>
              <a:rPr lang="ko-KR" altLang="en-US" sz="1600" spc="-5" dirty="0" smtClean="0">
                <a:latin typeface="Malgun Gothic"/>
                <a:cs typeface="Malgun Gothic"/>
              </a:rPr>
              <a:t>숫자는 비활성화되지 않는다</a:t>
            </a:r>
            <a:r>
              <a:rPr lang="en-US" altLang="ko-KR" sz="1600" spc="-5" dirty="0" smtClean="0">
                <a:latin typeface="Malgun Gothic"/>
                <a:cs typeface="Malgun Gothic"/>
              </a:rPr>
              <a:t>) 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Malgun Gothic"/>
                <a:cs typeface="Malgun Gothic"/>
              </a:rPr>
              <a:t>메뉴버튼.</a:t>
            </a:r>
            <a:endParaRPr sz="1600" dirty="0">
              <a:latin typeface="Malgun Gothic"/>
              <a:cs typeface="Malgun Gothic"/>
            </a:endParaRPr>
          </a:p>
          <a:p>
            <a:pPr marL="12700" marR="5080">
              <a:lnSpc>
                <a:spcPct val="901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안드로이드의 경우 핸드폰의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취소  버튼을 눌렀을 때와 같은 효과를  </a:t>
            </a:r>
            <a:r>
              <a:rPr sz="1600" spc="-5" dirty="0" err="1">
                <a:latin typeface="Malgun Gothic"/>
                <a:cs typeface="Malgun Gothic"/>
              </a:rPr>
              <a:t>발휘한다</a:t>
            </a:r>
            <a:r>
              <a:rPr sz="1600" spc="-5" dirty="0" smtClean="0">
                <a:latin typeface="Malgun Gothic"/>
                <a:cs typeface="Malgun Gothic"/>
              </a:rPr>
              <a:t>.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눌렀을 때 화면은</a:t>
            </a:r>
            <a:r>
              <a:rPr sz="2400" spc="-6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 </a:t>
            </a:r>
            <a:r>
              <a:rPr sz="2400" spc="-5" dirty="0" err="1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다음페이지에</a:t>
            </a:r>
            <a:r>
              <a:rPr sz="2400" spc="-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..</a:t>
            </a:r>
            <a:endParaRPr lang="en-US" sz="2400" spc="-5" dirty="0" smtClean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24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광고보기버튼</a:t>
            </a:r>
            <a:r>
              <a:rPr lang="en-US" altLang="ko-KR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확인버튼 </a:t>
            </a:r>
            <a:r>
              <a:rPr lang="ko-KR" altLang="en-US" sz="1600" spc="-5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입력시</a:t>
            </a: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광고 노출 후 정상 시청 </a:t>
            </a:r>
            <a:r>
              <a:rPr lang="ko-KR" altLang="en-US" sz="1600" spc="-5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확인시</a:t>
            </a: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lang="ko-KR" altLang="en-US" sz="1600" spc="-5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뒤로가기</a:t>
            </a:r>
            <a:r>
              <a:rPr lang="ko-KR" alt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아이템을 준다</a:t>
            </a:r>
            <a:r>
              <a:rPr lang="en-US" altLang="ko-KR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.</a:t>
            </a:r>
            <a:endParaRPr lang="en-US" sz="1600" spc="-5" dirty="0"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14577" y="5889319"/>
            <a:ext cx="22021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object 14"/>
          <p:cNvSpPr/>
          <p:nvPr/>
        </p:nvSpPr>
        <p:spPr>
          <a:xfrm>
            <a:off x="4653784" y="6117991"/>
            <a:ext cx="59445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AD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25090" y="1712657"/>
            <a:ext cx="22021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object 14"/>
          <p:cNvSpPr/>
          <p:nvPr/>
        </p:nvSpPr>
        <p:spPr>
          <a:xfrm>
            <a:off x="3279532" y="5570351"/>
            <a:ext cx="594455" cy="485775"/>
          </a:xfrm>
          <a:custGeom>
            <a:avLst/>
            <a:gdLst/>
            <a:ahLst/>
            <a:cxnLst/>
            <a:rect l="l" t="t" r="r" b="b"/>
            <a:pathLst>
              <a:path w="2072004" h="485775">
                <a:moveTo>
                  <a:pt x="0" y="485775"/>
                </a:moveTo>
                <a:lnTo>
                  <a:pt x="2071751" y="485775"/>
                </a:lnTo>
                <a:lnTo>
                  <a:pt x="2071751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AD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" name="object 2"/>
          <p:cNvSpPr txBox="1"/>
          <p:nvPr/>
        </p:nvSpPr>
        <p:spPr>
          <a:xfrm>
            <a:off x="7037869" y="33528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251333"/>
            <a:ext cx="487743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400" b="1" spc="-10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Project </a:t>
            </a:r>
            <a:r>
              <a:rPr sz="4400" b="1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A</a:t>
            </a:r>
            <a:r>
              <a:rPr sz="4400" b="1" spc="-6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 </a:t>
            </a:r>
            <a:r>
              <a:rPr sz="4400" b="1" spc="-55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기능정리</a:t>
            </a:r>
            <a:r>
              <a:rPr lang="en-US" sz="4400" b="1" spc="-5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(</a:t>
            </a:r>
            <a:r>
              <a:rPr lang="ko-KR" altLang="en-US" sz="4400" b="1" spc="-5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메뉴화</a:t>
            </a:r>
            <a:r>
              <a:rPr lang="ko-KR" altLang="en-US" sz="4400" b="1" spc="-5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면</a:t>
            </a:r>
            <a:r>
              <a:rPr lang="en-US" sz="4400" b="1" spc="-5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)</a:t>
            </a:r>
            <a:endParaRPr sz="44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787" y="2428875"/>
            <a:ext cx="2500630" cy="2428875"/>
          </a:xfrm>
          <a:custGeom>
            <a:avLst/>
            <a:gdLst/>
            <a:ahLst/>
            <a:cxnLst/>
            <a:rect l="l" t="t" r="r" b="b"/>
            <a:pathLst>
              <a:path w="2500629" h="2428875">
                <a:moveTo>
                  <a:pt x="0" y="2428875"/>
                </a:moveTo>
                <a:lnTo>
                  <a:pt x="2500376" y="2428875"/>
                </a:lnTo>
                <a:lnTo>
                  <a:pt x="2500376" y="0"/>
                </a:lnTo>
                <a:lnTo>
                  <a:pt x="0" y="0"/>
                </a:lnTo>
                <a:lnTo>
                  <a:pt x="0" y="2428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787" y="2428875"/>
            <a:ext cx="2500630" cy="2428875"/>
          </a:xfrm>
          <a:custGeom>
            <a:avLst/>
            <a:gdLst/>
            <a:ahLst/>
            <a:cxnLst/>
            <a:rect l="l" t="t" r="r" b="b"/>
            <a:pathLst>
              <a:path w="2500629" h="2428875">
                <a:moveTo>
                  <a:pt x="0" y="2428875"/>
                </a:moveTo>
                <a:lnTo>
                  <a:pt x="2500376" y="2428875"/>
                </a:lnTo>
                <a:lnTo>
                  <a:pt x="2500376" y="0"/>
                </a:lnTo>
                <a:lnTo>
                  <a:pt x="0" y="0"/>
                </a:lnTo>
                <a:lnTo>
                  <a:pt x="0" y="2428875"/>
                </a:lnTo>
                <a:close/>
              </a:path>
            </a:pathLst>
          </a:custGeom>
          <a:ln w="2540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249" y="4214876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7249" y="4214876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9841" y="4359909"/>
            <a:ext cx="9398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Malgun Gothic"/>
                <a:cs typeface="Malgun Gothic"/>
              </a:rPr>
              <a:t>게임종료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8878" y="4989703"/>
            <a:ext cx="17208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아이폰의 경우  게임종료버튼</a:t>
            </a:r>
            <a:r>
              <a:rPr sz="1600" spc="-8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제거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1178" y="1504822"/>
            <a:ext cx="253365" cy="281305"/>
          </a:xfrm>
          <a:custGeom>
            <a:avLst/>
            <a:gdLst/>
            <a:ahLst/>
            <a:cxnLst/>
            <a:rect l="l" t="t" r="r" b="b"/>
            <a:pathLst>
              <a:path w="253364" h="281305">
                <a:moveTo>
                  <a:pt x="238125" y="280924"/>
                </a:moveTo>
                <a:lnTo>
                  <a:pt x="170841" y="240777"/>
                </a:lnTo>
                <a:lnTo>
                  <a:pt x="112945" y="212522"/>
                </a:lnTo>
                <a:lnTo>
                  <a:pt x="65674" y="192897"/>
                </a:lnTo>
                <a:lnTo>
                  <a:pt x="30268" y="178637"/>
                </a:lnTo>
                <a:lnTo>
                  <a:pt x="7963" y="166479"/>
                </a:lnTo>
                <a:lnTo>
                  <a:pt x="0" y="153162"/>
                </a:lnTo>
                <a:lnTo>
                  <a:pt x="2443" y="142118"/>
                </a:lnTo>
                <a:lnTo>
                  <a:pt x="11976" y="136271"/>
                </a:lnTo>
                <a:lnTo>
                  <a:pt x="31084" y="130335"/>
                </a:lnTo>
                <a:lnTo>
                  <a:pt x="62252" y="119025"/>
                </a:lnTo>
                <a:lnTo>
                  <a:pt x="107968" y="97056"/>
                </a:lnTo>
                <a:lnTo>
                  <a:pt x="170716" y="59142"/>
                </a:lnTo>
                <a:lnTo>
                  <a:pt x="252984" y="0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6080" y="1345819"/>
            <a:ext cx="1743075" cy="313055"/>
          </a:xfrm>
          <a:custGeom>
            <a:avLst/>
            <a:gdLst/>
            <a:ahLst/>
            <a:cxnLst/>
            <a:rect l="l" t="t" r="r" b="b"/>
            <a:pathLst>
              <a:path w="1743075" h="313055">
                <a:moveTo>
                  <a:pt x="1742821" y="0"/>
                </a:moveTo>
                <a:lnTo>
                  <a:pt x="1695578" y="14222"/>
                </a:lnTo>
                <a:lnTo>
                  <a:pt x="1648064" y="28519"/>
                </a:lnTo>
                <a:lnTo>
                  <a:pt x="1600289" y="42855"/>
                </a:lnTo>
                <a:lnTo>
                  <a:pt x="1552264" y="57192"/>
                </a:lnTo>
                <a:lnTo>
                  <a:pt x="1504001" y="71496"/>
                </a:lnTo>
                <a:lnTo>
                  <a:pt x="1455510" y="85730"/>
                </a:lnTo>
                <a:lnTo>
                  <a:pt x="1406802" y="99857"/>
                </a:lnTo>
                <a:lnTo>
                  <a:pt x="1357889" y="113842"/>
                </a:lnTo>
                <a:lnTo>
                  <a:pt x="1308781" y="127648"/>
                </a:lnTo>
                <a:lnTo>
                  <a:pt x="1259490" y="141240"/>
                </a:lnTo>
                <a:lnTo>
                  <a:pt x="1210026" y="154580"/>
                </a:lnTo>
                <a:lnTo>
                  <a:pt x="1160401" y="167634"/>
                </a:lnTo>
                <a:lnTo>
                  <a:pt x="1110627" y="180364"/>
                </a:lnTo>
                <a:lnTo>
                  <a:pt x="1060713" y="192735"/>
                </a:lnTo>
                <a:lnTo>
                  <a:pt x="1010671" y="204710"/>
                </a:lnTo>
                <a:lnTo>
                  <a:pt x="960512" y="216253"/>
                </a:lnTo>
                <a:lnTo>
                  <a:pt x="910247" y="227328"/>
                </a:lnTo>
                <a:lnTo>
                  <a:pt x="859887" y="237900"/>
                </a:lnTo>
                <a:lnTo>
                  <a:pt x="809444" y="247931"/>
                </a:lnTo>
                <a:lnTo>
                  <a:pt x="758928" y="257385"/>
                </a:lnTo>
                <a:lnTo>
                  <a:pt x="708351" y="266227"/>
                </a:lnTo>
                <a:lnTo>
                  <a:pt x="657723" y="274420"/>
                </a:lnTo>
                <a:lnTo>
                  <a:pt x="607055" y="281928"/>
                </a:lnTo>
                <a:lnTo>
                  <a:pt x="556359" y="288715"/>
                </a:lnTo>
                <a:lnTo>
                  <a:pt x="505646" y="294745"/>
                </a:lnTo>
                <a:lnTo>
                  <a:pt x="454927" y="299981"/>
                </a:lnTo>
                <a:lnTo>
                  <a:pt x="404212" y="304388"/>
                </a:lnTo>
                <a:lnTo>
                  <a:pt x="353514" y="307929"/>
                </a:lnTo>
                <a:lnTo>
                  <a:pt x="302842" y="310568"/>
                </a:lnTo>
                <a:lnTo>
                  <a:pt x="252209" y="312268"/>
                </a:lnTo>
                <a:lnTo>
                  <a:pt x="201624" y="312995"/>
                </a:lnTo>
                <a:lnTo>
                  <a:pt x="151100" y="312711"/>
                </a:lnTo>
                <a:lnTo>
                  <a:pt x="100647" y="311380"/>
                </a:lnTo>
                <a:lnTo>
                  <a:pt x="50277" y="308967"/>
                </a:lnTo>
                <a:lnTo>
                  <a:pt x="0" y="305434"/>
                </a:lnTo>
              </a:path>
            </a:pathLst>
          </a:custGeom>
          <a:ln w="38100">
            <a:solidFill>
              <a:srgbClr val="1D43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7378" y="1186434"/>
            <a:ext cx="112014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알파값</a:t>
            </a:r>
            <a:r>
              <a:rPr sz="1400" b="1" spc="-95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0.7f의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7378" y="1399794"/>
            <a:ext cx="128968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검은색 백판  물론</a:t>
            </a:r>
            <a:r>
              <a:rPr sz="1400" b="1" spc="-105" dirty="0">
                <a:solidFill>
                  <a:srgbClr val="375F92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375F92"/>
                </a:solidFill>
                <a:latin typeface="Malgun Gothic"/>
                <a:cs typeface="Malgun Gothic"/>
              </a:rPr>
              <a:t>BoxColide  </a:t>
            </a:r>
            <a:r>
              <a:rPr sz="1400" b="1" dirty="0">
                <a:solidFill>
                  <a:srgbClr val="375F92"/>
                </a:solidFill>
                <a:latin typeface="Malgun Gothic"/>
                <a:cs typeface="Malgun Gothic"/>
              </a:rPr>
              <a:t>들어감.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4500" y="2786062"/>
            <a:ext cx="500062" cy="50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00498" y="4929251"/>
            <a:ext cx="1285875" cy="571500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Malgun Gothic"/>
                <a:cs typeface="Malgun Gothic"/>
              </a:rPr>
              <a:t>게임종료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7249" y="3500501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57249" y="3500501"/>
            <a:ext cx="1285875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943735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Malgun Gothic"/>
                <a:cs typeface="Malgun Gothic"/>
              </a:rPr>
              <a:t>새게임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8878" y="2396490"/>
            <a:ext cx="247332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사운드 리소스 여건의</a:t>
            </a:r>
            <a:r>
              <a:rPr sz="1600" spc="-6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따라  추가 여부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결정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0498" y="2428811"/>
            <a:ext cx="500062" cy="50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2126" y="2428811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00498" y="3571875"/>
            <a:ext cx="1285875" cy="571500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Malgun Gothic"/>
                <a:cs typeface="Malgun Gothic"/>
              </a:rPr>
              <a:t>새게임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0505" y="3733038"/>
            <a:ext cx="836294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신규게임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57249" y="2143125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7249" y="2143125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58442" y="2287778"/>
            <a:ext cx="4826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메뉴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48" y="5464175"/>
            <a:ext cx="555209" cy="50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224" y="228600"/>
            <a:ext cx="516578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400" b="1" spc="-10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Project </a:t>
            </a:r>
            <a:r>
              <a:rPr sz="4400" b="1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A</a:t>
            </a:r>
            <a:r>
              <a:rPr sz="4400" b="1" spc="-65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 </a:t>
            </a:r>
            <a:r>
              <a:rPr sz="4400" b="1" spc="-55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기능정리</a:t>
            </a:r>
            <a:r>
              <a:rPr lang="en-US" sz="4400" b="1" spc="-5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(</a:t>
            </a:r>
            <a:r>
              <a:rPr lang="ko-KR" altLang="en-US" sz="4400" b="1" spc="-5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결과화면</a:t>
            </a:r>
            <a:r>
              <a:rPr lang="en-US" sz="4400" b="1" spc="-55" dirty="0" smtClean="0"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)</a:t>
            </a:r>
            <a:endParaRPr sz="44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787" y="2428875"/>
            <a:ext cx="2500630" cy="2428875"/>
          </a:xfrm>
          <a:custGeom>
            <a:avLst/>
            <a:gdLst/>
            <a:ahLst/>
            <a:cxnLst/>
            <a:rect l="l" t="t" r="r" b="b"/>
            <a:pathLst>
              <a:path w="2500629" h="2428875">
                <a:moveTo>
                  <a:pt x="0" y="2428875"/>
                </a:moveTo>
                <a:lnTo>
                  <a:pt x="2500376" y="2428875"/>
                </a:lnTo>
                <a:lnTo>
                  <a:pt x="2500376" y="0"/>
                </a:lnTo>
                <a:lnTo>
                  <a:pt x="0" y="0"/>
                </a:lnTo>
                <a:lnTo>
                  <a:pt x="0" y="2428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787" y="2428875"/>
            <a:ext cx="2500630" cy="2428875"/>
          </a:xfrm>
          <a:custGeom>
            <a:avLst/>
            <a:gdLst/>
            <a:ahLst/>
            <a:cxnLst/>
            <a:rect l="l" t="t" r="r" b="b"/>
            <a:pathLst>
              <a:path w="2500629" h="2428875">
                <a:moveTo>
                  <a:pt x="0" y="2428875"/>
                </a:moveTo>
                <a:lnTo>
                  <a:pt x="2500376" y="2428875"/>
                </a:lnTo>
                <a:lnTo>
                  <a:pt x="2500376" y="0"/>
                </a:lnTo>
                <a:lnTo>
                  <a:pt x="0" y="0"/>
                </a:lnTo>
                <a:lnTo>
                  <a:pt x="0" y="2428875"/>
                </a:lnTo>
                <a:close/>
              </a:path>
            </a:pathLst>
          </a:custGeom>
          <a:ln w="2540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249" y="2143125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7249" y="2143125"/>
            <a:ext cx="1285875" cy="571500"/>
          </a:xfrm>
          <a:custGeom>
            <a:avLst/>
            <a:gdLst/>
            <a:ahLst/>
            <a:cxnLst/>
            <a:rect l="l" t="t" r="r" b="b"/>
            <a:pathLst>
              <a:path w="1285875" h="571500">
                <a:moveTo>
                  <a:pt x="0" y="571500"/>
                </a:moveTo>
                <a:lnTo>
                  <a:pt x="1285875" y="571500"/>
                </a:lnTo>
                <a:lnTo>
                  <a:pt x="12858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0217" y="2287778"/>
            <a:ext cx="101917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Malgun Gothic"/>
                <a:cs typeface="Malgun Gothic"/>
              </a:rPr>
              <a:t>게임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0099" y="2928924"/>
            <a:ext cx="2000250" cy="1214755"/>
          </a:xfrm>
          <a:custGeom>
            <a:avLst/>
            <a:gdLst/>
            <a:ahLst/>
            <a:cxnLst/>
            <a:rect l="l" t="t" r="r" b="b"/>
            <a:pathLst>
              <a:path w="2000250" h="1214754">
                <a:moveTo>
                  <a:pt x="0" y="1214450"/>
                </a:moveTo>
                <a:lnTo>
                  <a:pt x="2000250" y="1214450"/>
                </a:lnTo>
                <a:lnTo>
                  <a:pt x="2000250" y="0"/>
                </a:lnTo>
                <a:lnTo>
                  <a:pt x="0" y="0"/>
                </a:lnTo>
                <a:lnTo>
                  <a:pt x="0" y="121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099" y="2928924"/>
            <a:ext cx="2000250" cy="1214755"/>
          </a:xfrm>
          <a:custGeom>
            <a:avLst/>
            <a:gdLst/>
            <a:ahLst/>
            <a:cxnLst/>
            <a:rect l="l" t="t" r="r" b="b"/>
            <a:pathLst>
              <a:path w="2000250" h="1214754">
                <a:moveTo>
                  <a:pt x="0" y="1214450"/>
                </a:moveTo>
                <a:lnTo>
                  <a:pt x="2000250" y="1214450"/>
                </a:lnTo>
                <a:lnTo>
                  <a:pt x="2000250" y="0"/>
                </a:lnTo>
                <a:lnTo>
                  <a:pt x="0" y="0"/>
                </a:lnTo>
                <a:lnTo>
                  <a:pt x="0" y="1214450"/>
                </a:lnTo>
                <a:close/>
              </a:path>
            </a:pathLst>
          </a:custGeom>
          <a:ln w="25399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1623" y="3714813"/>
            <a:ext cx="714375" cy="357505"/>
          </a:xfrm>
          <a:custGeom>
            <a:avLst/>
            <a:gdLst/>
            <a:ahLst/>
            <a:cxnLst/>
            <a:rect l="l" t="t" r="r" b="b"/>
            <a:pathLst>
              <a:path w="714375" h="357504">
                <a:moveTo>
                  <a:pt x="0" y="357187"/>
                </a:moveTo>
                <a:lnTo>
                  <a:pt x="714375" y="357187"/>
                </a:lnTo>
                <a:lnTo>
                  <a:pt x="714375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58837" y="2987662"/>
          <a:ext cx="1714460" cy="1000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086"/>
                <a:gridCol w="285788"/>
                <a:gridCol w="428586"/>
              </a:tblGrid>
              <a:tr h="714451">
                <a:tc gridSpan="2">
                  <a:txBody>
                    <a:bodyPr/>
                    <a:lstStyle/>
                    <a:p>
                      <a:pPr marL="286385" marR="165735" indent="-1143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최종짂화  캐릭터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25400">
                      <a:solidFill>
                        <a:srgbClr val="385D89"/>
                      </a:solidFill>
                      <a:prstDash val="solid"/>
                    </a:lnL>
                    <a:lnR w="25400">
                      <a:solidFill>
                        <a:srgbClr val="385D89"/>
                      </a:solidFill>
                      <a:prstDash val="solid"/>
                    </a:lnR>
                    <a:lnT w="25400">
                      <a:solidFill>
                        <a:srgbClr val="385D89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25400">
                      <a:solidFill>
                        <a:srgbClr val="385D89"/>
                      </a:solidFill>
                      <a:prstDash val="solid"/>
                    </a:lnL>
                    <a:lnB w="25400">
                      <a:solidFill>
                        <a:srgbClr val="9437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5686">
                <a:tc>
                  <a:txBody>
                    <a:bodyPr/>
                    <a:lstStyle/>
                    <a:p>
                      <a:pPr marL="412750">
                        <a:lnSpc>
                          <a:spcPts val="1525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IMG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25400">
                      <a:solidFill>
                        <a:srgbClr val="385D89"/>
                      </a:solidFill>
                      <a:prstDash val="solid"/>
                    </a:lnL>
                    <a:lnR w="25400">
                      <a:solidFill>
                        <a:srgbClr val="943735"/>
                      </a:solidFill>
                      <a:prstDash val="solid"/>
                    </a:lnR>
                    <a:lnB w="254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55"/>
                        </a:lnSpc>
                        <a:spcBef>
                          <a:spcPts val="195"/>
                        </a:spcBef>
                      </a:pPr>
                      <a:r>
                        <a:rPr sz="1800" spc="-100" dirty="0">
                          <a:latin typeface="Malgun Gothic"/>
                          <a:cs typeface="Malgun Gothic"/>
                        </a:rPr>
                        <a:t>L</a:t>
                      </a:r>
                      <a:r>
                        <a:rPr sz="1800" spc="-125" dirty="0">
                          <a:latin typeface="Malgun Gothic"/>
                          <a:cs typeface="Malgun Gothic"/>
                        </a:rPr>
                        <a:t>v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25400">
                      <a:solidFill>
                        <a:srgbClr val="943735"/>
                      </a:solidFill>
                      <a:prstDash val="solid"/>
                    </a:lnL>
                    <a:lnR w="25400">
                      <a:solidFill>
                        <a:srgbClr val="385D89"/>
                      </a:solidFill>
                      <a:prstDash val="solid"/>
                    </a:lnR>
                    <a:lnT w="25400">
                      <a:solidFill>
                        <a:srgbClr val="943735"/>
                      </a:solidFill>
                      <a:prstDash val="solid"/>
                    </a:lnT>
                    <a:lnB w="254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55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.XX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25400">
                      <a:solidFill>
                        <a:srgbClr val="385D89"/>
                      </a:solidFill>
                      <a:prstDash val="solid"/>
                    </a:lnL>
                    <a:lnR w="25400">
                      <a:solidFill>
                        <a:srgbClr val="943735"/>
                      </a:solidFill>
                      <a:prstDash val="solid"/>
                    </a:lnR>
                    <a:lnT w="25400">
                      <a:solidFill>
                        <a:srgbClr val="943735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714875" y="2571686"/>
            <a:ext cx="714375" cy="35750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spc="-45" dirty="0">
                <a:latin typeface="Malgun Gothic"/>
                <a:cs typeface="Malgun Gothic"/>
              </a:rPr>
              <a:t>Lv.XX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4628" y="2503423"/>
            <a:ext cx="279082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Malgun Gothic"/>
                <a:cs typeface="Malgun Gothic"/>
              </a:rPr>
              <a:t>20까지의 </a:t>
            </a:r>
            <a:r>
              <a:rPr sz="1600" spc="-5" dirty="0">
                <a:latin typeface="Malgun Gothic"/>
                <a:cs typeface="Malgun Gothic"/>
              </a:rPr>
              <a:t>캐릭터 단계</a:t>
            </a:r>
            <a:r>
              <a:rPr sz="1600" spc="-2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중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몇 단계 까지 왔는지</a:t>
            </a:r>
            <a:r>
              <a:rPr sz="1600" spc="-55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표시한다.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57249" y="4357687"/>
            <a:ext cx="1285875" cy="357505"/>
          </a:xfrm>
          <a:custGeom>
            <a:avLst/>
            <a:gdLst/>
            <a:ahLst/>
            <a:cxnLst/>
            <a:rect l="l" t="t" r="r" b="b"/>
            <a:pathLst>
              <a:path w="1285875" h="357504">
                <a:moveTo>
                  <a:pt x="0" y="357187"/>
                </a:moveTo>
                <a:lnTo>
                  <a:pt x="1285875" y="357187"/>
                </a:lnTo>
                <a:lnTo>
                  <a:pt x="1285875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7249" y="4357687"/>
            <a:ext cx="1285875" cy="357505"/>
          </a:xfrm>
          <a:prstGeom prst="rect">
            <a:avLst/>
          </a:prstGeom>
          <a:solidFill>
            <a:srgbClr val="FFFFFF"/>
          </a:solidFill>
          <a:ln w="25400">
            <a:solidFill>
              <a:srgbClr val="943735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Malgun Gothic"/>
                <a:cs typeface="Malgun Gothic"/>
              </a:rPr>
              <a:t>새게임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48" y="5464175"/>
            <a:ext cx="555209" cy="50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bject 2"/>
          <p:cNvSpPr txBox="1"/>
          <p:nvPr/>
        </p:nvSpPr>
        <p:spPr>
          <a:xfrm>
            <a:off x="7060438" y="6183680"/>
            <a:ext cx="1809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7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T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opSec</a:t>
            </a:r>
            <a:r>
              <a:rPr sz="3200" spc="-60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Malgun Gothic"/>
              </a:rPr>
              <a:t>et</a:t>
            </a:r>
            <a:endParaRPr sz="3200" dirty="0">
              <a:latin typeface="나눔손글씨 펜" panose="03040600000000000000" pitchFamily="66" charset="-127"/>
              <a:ea typeface="나눔손글씨 펜" panose="03040600000000000000" pitchFamily="66" charset="-127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528</Words>
  <Application>Microsoft Office PowerPoint</Application>
  <PresentationFormat>화면 슬라이드 쇼(4:3)</PresentationFormat>
  <Paragraphs>176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Project A</vt:lpstr>
      <vt:lpstr>ProjectA 기본 룰</vt:lpstr>
      <vt:lpstr>ProjectA 기본 룰</vt:lpstr>
      <vt:lpstr>ProjectA 기본 룰</vt:lpstr>
      <vt:lpstr>PowerPoint 프레젠테이션</vt:lpstr>
      <vt:lpstr>PowerPoint 프레젠테이션</vt:lpstr>
      <vt:lpstr>ProjectA 화면구성</vt:lpstr>
      <vt:lpstr>Project A 기능정리(메뉴화면)</vt:lpstr>
      <vt:lpstr>Project A 기능정리(결과화면)</vt:lpstr>
      <vt:lpstr>ProjectA  광고</vt:lpstr>
      <vt:lpstr>ProjectA 디자인의 느낌적인 느낌</vt:lpstr>
      <vt:lpstr>ProjectA 디자인의 느낌적인 느낌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RoNg</dc:creator>
  <cp:lastModifiedBy>jy</cp:lastModifiedBy>
  <cp:revision>9</cp:revision>
  <dcterms:created xsi:type="dcterms:W3CDTF">2016-11-23T13:29:49Z</dcterms:created>
  <dcterms:modified xsi:type="dcterms:W3CDTF">2016-11-23T15:06:42Z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2016-11-23T00:00:00Z</vt:filetime>
  </property>
</Properties>
</file>