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Sheet1!$D$6:$D$12</cx:f>
        <cx:lvl ptCount="7">
          <cx:pt idx="0">Data Load</cx:pt>
          <cx:pt idx="1">EDA</cx:pt>
          <cx:pt idx="2">Data Cleaning</cx:pt>
          <cx:pt idx="3">Model Building</cx:pt>
          <cx:pt idx="4">Model Evaluation</cx:pt>
          <cx:pt idx="5">Summary Report</cx:pt>
          <cx:pt idx="6">Predictor App</cx:pt>
        </cx:lvl>
      </cx:strDim>
      <cx:numDim type="val">
        <cx:f>Sheet1!$E$6:$E$12</cx:f>
        <cx:lvl ptCount="7" formatCode="0%">
          <cx:pt idx="0">1</cx:pt>
          <cx:pt idx="1">1</cx:pt>
          <cx:pt idx="2">1</cx:pt>
          <cx:pt idx="3">0.5</cx:pt>
          <cx:pt idx="4">0.10000000000000001</cx:pt>
          <cx:pt idx="5">0</cx:pt>
          <cx:pt idx="6">0.25</cx:pt>
        </cx:lvl>
      </cx:numDim>
    </cx:data>
  </cx:chartData>
  <cx:chart>
    <cx:title pos="t" align="ctr" overlay="0">
      <cx:tx>
        <cx:txData>
          <cx:v>Report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 dirty="0">
              <a:solidFill>
                <a:srgbClr val="FF0000"/>
              </a:solidFill>
              <a:latin typeface="Calibri" panose="020F0502020204030204"/>
            </a:rPr>
            <a:t>Report</a:t>
          </a:r>
        </a:p>
      </cx:txPr>
    </cx:title>
    <cx:plotArea>
      <cx:plotAreaRegion>
        <cx:series layoutId="funnel" uniqueId="{4A5547A3-4D23-4E10-B3EB-B7C19DBCB76D}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chemeClr val="tx1"/>
                </a:solidFill>
                <a:latin typeface="Aharoni" panose="02010803020104030203" pitchFamily="2" charset="-79"/>
                <a:ea typeface="Aharoni" panose="02010803020104030203" pitchFamily="2" charset="-79"/>
                <a:cs typeface="Aharoni" panose="02010803020104030203" pitchFamily="2" charset="-79"/>
              </a:defRPr>
            </a:pPr>
            <a:endParaRPr lang="en-US" sz="900" b="1" i="0" u="none" strike="noStrike" baseline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B782B-A1F1-4F11-9235-EB45C466E9E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344BED-C622-4BAA-AC06-C3ABF68ED67D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0745E8AC-4031-404D-904A-0C6FC3E712B3}" type="parTrans" cxnId="{1AAEA403-C2F8-4FA3-878F-4A8AF97DDE01}">
      <dgm:prSet/>
      <dgm:spPr/>
      <dgm:t>
        <a:bodyPr/>
        <a:lstStyle/>
        <a:p>
          <a:endParaRPr lang="en-US"/>
        </a:p>
      </dgm:t>
    </dgm:pt>
    <dgm:pt modelId="{202C7AA9-B503-4B83-A9B2-74F7696F7CF0}" type="sibTrans" cxnId="{1AAEA403-C2F8-4FA3-878F-4A8AF97DDE01}">
      <dgm:prSet/>
      <dgm:spPr/>
      <dgm:t>
        <a:bodyPr/>
        <a:lstStyle/>
        <a:p>
          <a:endParaRPr lang="en-US"/>
        </a:p>
      </dgm:t>
    </dgm:pt>
    <dgm:pt modelId="{C9EE1716-3D6B-465F-AE44-8F00A5E6C8A9}">
      <dgm:prSet/>
      <dgm:spPr/>
      <dgm:t>
        <a:bodyPr/>
        <a:lstStyle/>
        <a:p>
          <a:r>
            <a:rPr lang="en-US"/>
            <a:t>Data Load (imbalanced Data)</a:t>
          </a:r>
        </a:p>
      </dgm:t>
    </dgm:pt>
    <dgm:pt modelId="{5FE79E5D-E0E1-4C82-A8D7-D787D791E49E}" type="parTrans" cxnId="{D24E9633-4C57-455F-BD8F-BF4F03B9E45B}">
      <dgm:prSet/>
      <dgm:spPr/>
      <dgm:t>
        <a:bodyPr/>
        <a:lstStyle/>
        <a:p>
          <a:endParaRPr lang="en-US"/>
        </a:p>
      </dgm:t>
    </dgm:pt>
    <dgm:pt modelId="{B1D2B171-78B8-4691-AD50-C0CE367925BA}" type="sibTrans" cxnId="{D24E9633-4C57-455F-BD8F-BF4F03B9E45B}">
      <dgm:prSet/>
      <dgm:spPr/>
      <dgm:t>
        <a:bodyPr/>
        <a:lstStyle/>
        <a:p>
          <a:endParaRPr lang="en-US"/>
        </a:p>
      </dgm:t>
    </dgm:pt>
    <dgm:pt modelId="{8429AA63-3D70-40D2-89D6-5B1D0C3425C2}">
      <dgm:prSet/>
      <dgm:spPr/>
      <dgm:t>
        <a:bodyPr/>
        <a:lstStyle/>
        <a:p>
          <a:r>
            <a:rPr lang="en-US"/>
            <a:t>Explorative Data Analysis</a:t>
          </a:r>
        </a:p>
      </dgm:t>
    </dgm:pt>
    <dgm:pt modelId="{DB7103FF-F7A6-4C96-AC23-6B1AA8D6275C}" type="parTrans" cxnId="{F8203D3F-A481-43C1-BE80-086C0FCC784D}">
      <dgm:prSet/>
      <dgm:spPr/>
      <dgm:t>
        <a:bodyPr/>
        <a:lstStyle/>
        <a:p>
          <a:endParaRPr lang="en-US"/>
        </a:p>
      </dgm:t>
    </dgm:pt>
    <dgm:pt modelId="{A5E9B260-034B-4CA1-BF8D-5014936DA497}" type="sibTrans" cxnId="{F8203D3F-A481-43C1-BE80-086C0FCC784D}">
      <dgm:prSet/>
      <dgm:spPr/>
      <dgm:t>
        <a:bodyPr/>
        <a:lstStyle/>
        <a:p>
          <a:endParaRPr lang="en-US"/>
        </a:p>
      </dgm:t>
    </dgm:pt>
    <dgm:pt modelId="{C16D73CA-1231-4192-AE0E-54B934B7610A}">
      <dgm:prSet/>
      <dgm:spPr/>
      <dgm:t>
        <a:bodyPr/>
        <a:lstStyle/>
        <a:p>
          <a:r>
            <a:rPr lang="en-US"/>
            <a:t>Data Preprocessing  / Data imputation</a:t>
          </a:r>
        </a:p>
      </dgm:t>
    </dgm:pt>
    <dgm:pt modelId="{FC6CC2DA-1D3A-4872-BA83-0378B6C22244}" type="parTrans" cxnId="{2DE4F5AB-274B-4E0D-B430-7FE57EE8FA48}">
      <dgm:prSet/>
      <dgm:spPr/>
      <dgm:t>
        <a:bodyPr/>
        <a:lstStyle/>
        <a:p>
          <a:endParaRPr lang="en-US"/>
        </a:p>
      </dgm:t>
    </dgm:pt>
    <dgm:pt modelId="{D266920B-0A30-48D6-83C9-ADCC72465BE4}" type="sibTrans" cxnId="{2DE4F5AB-274B-4E0D-B430-7FE57EE8FA48}">
      <dgm:prSet/>
      <dgm:spPr/>
      <dgm:t>
        <a:bodyPr/>
        <a:lstStyle/>
        <a:p>
          <a:endParaRPr lang="en-US"/>
        </a:p>
      </dgm:t>
    </dgm:pt>
    <dgm:pt modelId="{A5CF7632-2D97-4BAF-82F5-3C8E180DCAB4}">
      <dgm:prSet/>
      <dgm:spPr/>
      <dgm:t>
        <a:bodyPr/>
        <a:lstStyle/>
        <a:p>
          <a:r>
            <a:rPr lang="en-US"/>
            <a:t>Model Building</a:t>
          </a:r>
        </a:p>
      </dgm:t>
    </dgm:pt>
    <dgm:pt modelId="{2D6BE1B7-0A0D-4E96-833C-1375ECE0166D}" type="parTrans" cxnId="{86295BC0-680A-4862-A1B9-122C17FEF8A3}">
      <dgm:prSet/>
      <dgm:spPr/>
      <dgm:t>
        <a:bodyPr/>
        <a:lstStyle/>
        <a:p>
          <a:endParaRPr lang="en-US"/>
        </a:p>
      </dgm:t>
    </dgm:pt>
    <dgm:pt modelId="{4182C84F-CB16-462A-8D7F-A9247680B981}" type="sibTrans" cxnId="{86295BC0-680A-4862-A1B9-122C17FEF8A3}">
      <dgm:prSet/>
      <dgm:spPr/>
      <dgm:t>
        <a:bodyPr/>
        <a:lstStyle/>
        <a:p>
          <a:endParaRPr lang="en-US"/>
        </a:p>
      </dgm:t>
    </dgm:pt>
    <dgm:pt modelId="{A89978E0-CFD9-4C19-ACC8-EB1368C8DABA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EA5FD81D-BB69-4E9F-BB50-648C87D04201}" type="parTrans" cxnId="{78B961A7-1E7D-48A9-8075-A508A2FB1A03}">
      <dgm:prSet/>
      <dgm:spPr/>
      <dgm:t>
        <a:bodyPr/>
        <a:lstStyle/>
        <a:p>
          <a:endParaRPr lang="en-US"/>
        </a:p>
      </dgm:t>
    </dgm:pt>
    <dgm:pt modelId="{B6C4B3A5-A886-473F-BAF8-3EF86DAE2A7D}" type="sibTrans" cxnId="{78B961A7-1E7D-48A9-8075-A508A2FB1A03}">
      <dgm:prSet/>
      <dgm:spPr/>
      <dgm:t>
        <a:bodyPr/>
        <a:lstStyle/>
        <a:p>
          <a:endParaRPr lang="en-US"/>
        </a:p>
      </dgm:t>
    </dgm:pt>
    <dgm:pt modelId="{D3830340-5823-47D5-B17B-D12EBE5E8B99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9DE24D2D-1C08-43F7-8349-8EA0834093B4}" type="parTrans" cxnId="{76135AFF-CDF9-4BEE-9D42-E9267A86DBF1}">
      <dgm:prSet/>
      <dgm:spPr/>
      <dgm:t>
        <a:bodyPr/>
        <a:lstStyle/>
        <a:p>
          <a:endParaRPr lang="en-US"/>
        </a:p>
      </dgm:t>
    </dgm:pt>
    <dgm:pt modelId="{98C0AE5C-F434-49AA-A72A-A4D35696BD28}" type="sibTrans" cxnId="{76135AFF-CDF9-4BEE-9D42-E9267A86DBF1}">
      <dgm:prSet/>
      <dgm:spPr/>
      <dgm:t>
        <a:bodyPr/>
        <a:lstStyle/>
        <a:p>
          <a:endParaRPr lang="en-US"/>
        </a:p>
      </dgm:t>
    </dgm:pt>
    <dgm:pt modelId="{6DE0FC81-390C-4BF4-B5E5-5BC327195568}">
      <dgm:prSet/>
      <dgm:spPr/>
      <dgm:t>
        <a:bodyPr/>
        <a:lstStyle/>
        <a:p>
          <a:r>
            <a:rPr lang="en-US"/>
            <a:t>Ada Boost</a:t>
          </a:r>
        </a:p>
      </dgm:t>
    </dgm:pt>
    <dgm:pt modelId="{D3F3B115-2448-4AE9-80FE-980C86FCB828}" type="parTrans" cxnId="{0C7198D2-D67E-4162-83C9-4A490B924144}">
      <dgm:prSet/>
      <dgm:spPr/>
      <dgm:t>
        <a:bodyPr/>
        <a:lstStyle/>
        <a:p>
          <a:endParaRPr lang="en-US"/>
        </a:p>
      </dgm:t>
    </dgm:pt>
    <dgm:pt modelId="{02DE7758-1A58-4F45-B859-1645D7CB1A65}" type="sibTrans" cxnId="{0C7198D2-D67E-4162-83C9-4A490B924144}">
      <dgm:prSet/>
      <dgm:spPr/>
      <dgm:t>
        <a:bodyPr/>
        <a:lstStyle/>
        <a:p>
          <a:endParaRPr lang="en-US"/>
        </a:p>
      </dgm:t>
    </dgm:pt>
    <dgm:pt modelId="{602EA268-7EA9-45DA-A775-336317683A94}">
      <dgm:prSet/>
      <dgm:spPr/>
      <dgm:t>
        <a:bodyPr/>
        <a:lstStyle/>
        <a:p>
          <a:r>
            <a:rPr lang="en-US"/>
            <a:t>XG Boost</a:t>
          </a:r>
        </a:p>
      </dgm:t>
    </dgm:pt>
    <dgm:pt modelId="{34DFAD42-0417-4381-82ED-4DB3EAAE94E6}" type="parTrans" cxnId="{309A8F48-B428-4DFF-9362-6A180BF6283F}">
      <dgm:prSet/>
      <dgm:spPr/>
      <dgm:t>
        <a:bodyPr/>
        <a:lstStyle/>
        <a:p>
          <a:endParaRPr lang="en-US"/>
        </a:p>
      </dgm:t>
    </dgm:pt>
    <dgm:pt modelId="{023FED49-9AE7-4CE9-A0A2-9A9B79898B5A}" type="sibTrans" cxnId="{309A8F48-B428-4DFF-9362-6A180BF6283F}">
      <dgm:prSet/>
      <dgm:spPr/>
      <dgm:t>
        <a:bodyPr/>
        <a:lstStyle/>
        <a:p>
          <a:endParaRPr lang="en-US"/>
        </a:p>
      </dgm:t>
    </dgm:pt>
    <dgm:pt modelId="{098EBF58-603E-48F8-8179-BCB4CB62E721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7B44D05E-C68A-4163-B3A1-FCC46FF2B6F2}" type="parTrans" cxnId="{8D83510A-99EC-469C-B29F-3023DD1365C2}">
      <dgm:prSet/>
      <dgm:spPr/>
      <dgm:t>
        <a:bodyPr/>
        <a:lstStyle/>
        <a:p>
          <a:endParaRPr lang="en-US"/>
        </a:p>
      </dgm:t>
    </dgm:pt>
    <dgm:pt modelId="{5633CADC-A32F-471C-A237-2B33392B8A0E}" type="sibTrans" cxnId="{8D83510A-99EC-469C-B29F-3023DD1365C2}">
      <dgm:prSet/>
      <dgm:spPr/>
      <dgm:t>
        <a:bodyPr/>
        <a:lstStyle/>
        <a:p>
          <a:endParaRPr lang="en-US"/>
        </a:p>
      </dgm:t>
    </dgm:pt>
    <dgm:pt modelId="{3E598B5D-97A1-4CFC-975E-A826D63BFC5C}">
      <dgm:prSet/>
      <dgm:spPr/>
      <dgm:t>
        <a:bodyPr/>
        <a:lstStyle/>
        <a:p>
          <a:r>
            <a:rPr lang="en-US" dirty="0"/>
            <a:t>Evaluation Metric</a:t>
          </a:r>
        </a:p>
      </dgm:t>
    </dgm:pt>
    <dgm:pt modelId="{7C71961E-50EC-4457-A1DF-6B0CD6219484}" type="parTrans" cxnId="{CB282EED-4C5E-43AD-8596-E48C6C271DD4}">
      <dgm:prSet/>
      <dgm:spPr/>
      <dgm:t>
        <a:bodyPr/>
        <a:lstStyle/>
        <a:p>
          <a:endParaRPr lang="en-US"/>
        </a:p>
      </dgm:t>
    </dgm:pt>
    <dgm:pt modelId="{BCB7E625-F60F-44A5-B58A-947518020F0C}" type="sibTrans" cxnId="{CB282EED-4C5E-43AD-8596-E48C6C271DD4}">
      <dgm:prSet/>
      <dgm:spPr/>
      <dgm:t>
        <a:bodyPr/>
        <a:lstStyle/>
        <a:p>
          <a:endParaRPr lang="en-US"/>
        </a:p>
      </dgm:t>
    </dgm:pt>
    <dgm:pt modelId="{22DC6B65-6E4C-4176-8F55-4DBD1361D1B8}">
      <dgm:prSet/>
      <dgm:spPr/>
      <dgm:t>
        <a:bodyPr/>
        <a:lstStyle/>
        <a:p>
          <a:r>
            <a:rPr lang="en-US" dirty="0"/>
            <a:t>Classification Report</a:t>
          </a:r>
        </a:p>
      </dgm:t>
    </dgm:pt>
    <dgm:pt modelId="{0323BDBA-94A2-49FA-93B6-943170F4A472}" type="parTrans" cxnId="{1DC2D0B9-112F-4301-814B-E6F215C54D27}">
      <dgm:prSet/>
      <dgm:spPr/>
      <dgm:t>
        <a:bodyPr/>
        <a:lstStyle/>
        <a:p>
          <a:endParaRPr lang="en-US"/>
        </a:p>
      </dgm:t>
    </dgm:pt>
    <dgm:pt modelId="{E48E3709-F0D8-4AC6-A786-79F393A1B60F}" type="sibTrans" cxnId="{1DC2D0B9-112F-4301-814B-E6F215C54D27}">
      <dgm:prSet/>
      <dgm:spPr/>
      <dgm:t>
        <a:bodyPr/>
        <a:lstStyle/>
        <a:p>
          <a:endParaRPr lang="en-US"/>
        </a:p>
      </dgm:t>
    </dgm:pt>
    <dgm:pt modelId="{E6C47970-145B-4C92-9821-7825A49FC094}">
      <dgm:prSet/>
      <dgm:spPr/>
      <dgm:t>
        <a:bodyPr/>
        <a:lstStyle/>
        <a:p>
          <a:r>
            <a:rPr lang="en-US"/>
            <a:t>AUC-ROC Curve</a:t>
          </a:r>
        </a:p>
      </dgm:t>
    </dgm:pt>
    <dgm:pt modelId="{6139F4BA-1791-43F5-A035-D80BACEA97FD}" type="parTrans" cxnId="{2881091C-B0A5-4729-8D19-29FC6051057E}">
      <dgm:prSet/>
      <dgm:spPr/>
      <dgm:t>
        <a:bodyPr/>
        <a:lstStyle/>
        <a:p>
          <a:endParaRPr lang="en-US"/>
        </a:p>
      </dgm:t>
    </dgm:pt>
    <dgm:pt modelId="{F5896668-C4F8-410F-BAC1-A47BB5F57C35}" type="sibTrans" cxnId="{2881091C-B0A5-4729-8D19-29FC6051057E}">
      <dgm:prSet/>
      <dgm:spPr/>
      <dgm:t>
        <a:bodyPr/>
        <a:lstStyle/>
        <a:p>
          <a:endParaRPr lang="en-US"/>
        </a:p>
      </dgm:t>
    </dgm:pt>
    <dgm:pt modelId="{257B83E5-E17C-4564-B814-86143B8A3F1C}">
      <dgm:prSet/>
      <dgm:spPr/>
      <dgm:t>
        <a:bodyPr/>
        <a:lstStyle/>
        <a:p>
          <a:r>
            <a:rPr lang="en-US" dirty="0"/>
            <a:t>Summary -Report</a:t>
          </a:r>
        </a:p>
      </dgm:t>
    </dgm:pt>
    <dgm:pt modelId="{154714AB-AE11-46C6-8C55-B959232ACCC4}" type="parTrans" cxnId="{25818DF1-D6C8-4665-ACE5-FEBC57817E80}">
      <dgm:prSet/>
      <dgm:spPr/>
      <dgm:t>
        <a:bodyPr/>
        <a:lstStyle/>
        <a:p>
          <a:endParaRPr lang="en-US"/>
        </a:p>
      </dgm:t>
    </dgm:pt>
    <dgm:pt modelId="{16836993-D55F-40CA-A06A-34E7D4842C6E}" type="sibTrans" cxnId="{25818DF1-D6C8-4665-ACE5-FEBC57817E80}">
      <dgm:prSet/>
      <dgm:spPr/>
      <dgm:t>
        <a:bodyPr/>
        <a:lstStyle/>
        <a:p>
          <a:endParaRPr lang="en-US"/>
        </a:p>
      </dgm:t>
    </dgm:pt>
    <dgm:pt modelId="{F19BBFE8-F0B5-4EC3-851C-43B698FAF723}">
      <dgm:prSet/>
      <dgm:spPr/>
      <dgm:t>
        <a:bodyPr/>
        <a:lstStyle/>
        <a:p>
          <a:r>
            <a:rPr lang="en-US" dirty="0"/>
            <a:t>Diabetic Predictor App</a:t>
          </a:r>
        </a:p>
      </dgm:t>
    </dgm:pt>
    <dgm:pt modelId="{2A6EA832-78C6-46A2-84A2-03359BFAABA5}" type="parTrans" cxnId="{A3B9E7F2-88A1-4495-A5DC-84F5550ABBC1}">
      <dgm:prSet/>
      <dgm:spPr/>
      <dgm:t>
        <a:bodyPr/>
        <a:lstStyle/>
        <a:p>
          <a:endParaRPr lang="en-US"/>
        </a:p>
      </dgm:t>
    </dgm:pt>
    <dgm:pt modelId="{B7E5B979-425F-4130-8214-BA0D75C7B8BA}" type="sibTrans" cxnId="{A3B9E7F2-88A1-4495-A5DC-84F5550ABBC1}">
      <dgm:prSet/>
      <dgm:spPr/>
      <dgm:t>
        <a:bodyPr/>
        <a:lstStyle/>
        <a:p>
          <a:endParaRPr lang="en-US"/>
        </a:p>
      </dgm:t>
    </dgm:pt>
    <dgm:pt modelId="{91649323-D5BB-4D4C-B330-4D304F75B57E}">
      <dgm:prSet/>
      <dgm:spPr/>
      <dgm:t>
        <a:bodyPr/>
        <a:lstStyle/>
        <a:p>
          <a:r>
            <a:rPr lang="en-US" dirty="0"/>
            <a:t>Feature Importance</a:t>
          </a:r>
        </a:p>
      </dgm:t>
    </dgm:pt>
    <dgm:pt modelId="{BF4DD0F8-6B18-4049-852C-FDA287E859C5}" type="parTrans" cxnId="{635C359F-6B89-42E6-9F79-787B4698E24F}">
      <dgm:prSet/>
      <dgm:spPr/>
    </dgm:pt>
    <dgm:pt modelId="{6044630E-35F0-4688-A751-74B1B7A50B46}" type="sibTrans" cxnId="{635C359F-6B89-42E6-9F79-787B4698E24F}">
      <dgm:prSet/>
      <dgm:spPr/>
    </dgm:pt>
    <dgm:pt modelId="{5538BD13-AF61-4546-B008-9142C57B49E8}" type="pres">
      <dgm:prSet presAssocID="{BA7B782B-A1F1-4F11-9235-EB45C466E9E7}" presName="linear" presStyleCnt="0">
        <dgm:presLayoutVars>
          <dgm:dir/>
          <dgm:animLvl val="lvl"/>
          <dgm:resizeHandles val="exact"/>
        </dgm:presLayoutVars>
      </dgm:prSet>
      <dgm:spPr/>
    </dgm:pt>
    <dgm:pt modelId="{393F7FAA-F87A-4D36-AF0A-93111B10EE9A}" type="pres">
      <dgm:prSet presAssocID="{13344BED-C622-4BAA-AC06-C3ABF68ED67D}" presName="parentLin" presStyleCnt="0"/>
      <dgm:spPr/>
    </dgm:pt>
    <dgm:pt modelId="{B0BA4D61-2D20-47A4-9BAC-680096EC9A53}" type="pres">
      <dgm:prSet presAssocID="{13344BED-C622-4BAA-AC06-C3ABF68ED67D}" presName="parentLeftMargin" presStyleLbl="node1" presStyleIdx="0" presStyleCnt="8"/>
      <dgm:spPr/>
    </dgm:pt>
    <dgm:pt modelId="{8EF1A6DA-A098-4401-AD3E-1390AA918954}" type="pres">
      <dgm:prSet presAssocID="{13344BED-C622-4BAA-AC06-C3ABF68ED67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7EA0E4-808B-484A-8F41-8925513EEBA2}" type="pres">
      <dgm:prSet presAssocID="{13344BED-C622-4BAA-AC06-C3ABF68ED67D}" presName="negativeSpace" presStyleCnt="0"/>
      <dgm:spPr/>
    </dgm:pt>
    <dgm:pt modelId="{76857192-C6F1-4DF7-B3F8-B6903510F13C}" type="pres">
      <dgm:prSet presAssocID="{13344BED-C622-4BAA-AC06-C3ABF68ED67D}" presName="childText" presStyleLbl="conFgAcc1" presStyleIdx="0" presStyleCnt="8">
        <dgm:presLayoutVars>
          <dgm:bulletEnabled val="1"/>
        </dgm:presLayoutVars>
      </dgm:prSet>
      <dgm:spPr/>
    </dgm:pt>
    <dgm:pt modelId="{7A815D42-92D9-46DC-B3A4-068E65B16525}" type="pres">
      <dgm:prSet presAssocID="{202C7AA9-B503-4B83-A9B2-74F7696F7CF0}" presName="spaceBetweenRectangles" presStyleCnt="0"/>
      <dgm:spPr/>
    </dgm:pt>
    <dgm:pt modelId="{D62839E1-0C21-4233-BCD3-DCB22968B8C1}" type="pres">
      <dgm:prSet presAssocID="{C9EE1716-3D6B-465F-AE44-8F00A5E6C8A9}" presName="parentLin" presStyleCnt="0"/>
      <dgm:spPr/>
    </dgm:pt>
    <dgm:pt modelId="{E45A513A-EB03-4E51-A832-24AD13F63943}" type="pres">
      <dgm:prSet presAssocID="{C9EE1716-3D6B-465F-AE44-8F00A5E6C8A9}" presName="parentLeftMargin" presStyleLbl="node1" presStyleIdx="0" presStyleCnt="8"/>
      <dgm:spPr/>
    </dgm:pt>
    <dgm:pt modelId="{22DCE549-3352-4BCE-AB02-791F89E91993}" type="pres">
      <dgm:prSet presAssocID="{C9EE1716-3D6B-465F-AE44-8F00A5E6C8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8239DD0-B6F5-46B7-A8EB-8277890580C0}" type="pres">
      <dgm:prSet presAssocID="{C9EE1716-3D6B-465F-AE44-8F00A5E6C8A9}" presName="negativeSpace" presStyleCnt="0"/>
      <dgm:spPr/>
    </dgm:pt>
    <dgm:pt modelId="{1AC24F38-CE3B-4B11-8654-9A89CC80C5A4}" type="pres">
      <dgm:prSet presAssocID="{C9EE1716-3D6B-465F-AE44-8F00A5E6C8A9}" presName="childText" presStyleLbl="conFgAcc1" presStyleIdx="1" presStyleCnt="8">
        <dgm:presLayoutVars>
          <dgm:bulletEnabled val="1"/>
        </dgm:presLayoutVars>
      </dgm:prSet>
      <dgm:spPr/>
    </dgm:pt>
    <dgm:pt modelId="{188DC2A3-79B1-4921-B329-1B72A039095E}" type="pres">
      <dgm:prSet presAssocID="{B1D2B171-78B8-4691-AD50-C0CE367925BA}" presName="spaceBetweenRectangles" presStyleCnt="0"/>
      <dgm:spPr/>
    </dgm:pt>
    <dgm:pt modelId="{1E54F553-C80C-4CEB-BF11-2D28DBEB33C7}" type="pres">
      <dgm:prSet presAssocID="{8429AA63-3D70-40D2-89D6-5B1D0C3425C2}" presName="parentLin" presStyleCnt="0"/>
      <dgm:spPr/>
    </dgm:pt>
    <dgm:pt modelId="{1564F29A-3CDD-4FE6-B912-AC653EF685F5}" type="pres">
      <dgm:prSet presAssocID="{8429AA63-3D70-40D2-89D6-5B1D0C3425C2}" presName="parentLeftMargin" presStyleLbl="node1" presStyleIdx="1" presStyleCnt="8"/>
      <dgm:spPr/>
    </dgm:pt>
    <dgm:pt modelId="{76FB6DA6-2A4A-464C-B0B3-1C295DF38F83}" type="pres">
      <dgm:prSet presAssocID="{8429AA63-3D70-40D2-89D6-5B1D0C3425C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5BD743F-EFB1-4310-95C7-A3E3CFB2F0D8}" type="pres">
      <dgm:prSet presAssocID="{8429AA63-3D70-40D2-89D6-5B1D0C3425C2}" presName="negativeSpace" presStyleCnt="0"/>
      <dgm:spPr/>
    </dgm:pt>
    <dgm:pt modelId="{8B29B813-D711-4F30-9C89-307F02F4C7C7}" type="pres">
      <dgm:prSet presAssocID="{8429AA63-3D70-40D2-89D6-5B1D0C3425C2}" presName="childText" presStyleLbl="conFgAcc1" presStyleIdx="2" presStyleCnt="8">
        <dgm:presLayoutVars>
          <dgm:bulletEnabled val="1"/>
        </dgm:presLayoutVars>
      </dgm:prSet>
      <dgm:spPr/>
    </dgm:pt>
    <dgm:pt modelId="{8EAA8CC8-6292-41C4-A91F-67BB5B8E61EB}" type="pres">
      <dgm:prSet presAssocID="{A5E9B260-034B-4CA1-BF8D-5014936DA497}" presName="spaceBetweenRectangles" presStyleCnt="0"/>
      <dgm:spPr/>
    </dgm:pt>
    <dgm:pt modelId="{D2737C65-903A-4A4D-9901-CE83865F3680}" type="pres">
      <dgm:prSet presAssocID="{C16D73CA-1231-4192-AE0E-54B934B7610A}" presName="parentLin" presStyleCnt="0"/>
      <dgm:spPr/>
    </dgm:pt>
    <dgm:pt modelId="{2CE0D93A-4CB0-4079-83B4-0532140F7B14}" type="pres">
      <dgm:prSet presAssocID="{C16D73CA-1231-4192-AE0E-54B934B7610A}" presName="parentLeftMargin" presStyleLbl="node1" presStyleIdx="2" presStyleCnt="8"/>
      <dgm:spPr/>
    </dgm:pt>
    <dgm:pt modelId="{86DDA0F6-ED45-40D9-8E55-5BB9D14504AB}" type="pres">
      <dgm:prSet presAssocID="{C16D73CA-1231-4192-AE0E-54B934B7610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310168D-592B-4AAA-AE7E-CD244D72B12B}" type="pres">
      <dgm:prSet presAssocID="{C16D73CA-1231-4192-AE0E-54B934B7610A}" presName="negativeSpace" presStyleCnt="0"/>
      <dgm:spPr/>
    </dgm:pt>
    <dgm:pt modelId="{8B15AB31-5328-4992-BE28-CFC6D888B344}" type="pres">
      <dgm:prSet presAssocID="{C16D73CA-1231-4192-AE0E-54B934B7610A}" presName="childText" presStyleLbl="conFgAcc1" presStyleIdx="3" presStyleCnt="8">
        <dgm:presLayoutVars>
          <dgm:bulletEnabled val="1"/>
        </dgm:presLayoutVars>
      </dgm:prSet>
      <dgm:spPr/>
    </dgm:pt>
    <dgm:pt modelId="{8DABB53E-2CFB-4A35-ADD3-4A3EBEE1C50D}" type="pres">
      <dgm:prSet presAssocID="{D266920B-0A30-48D6-83C9-ADCC72465BE4}" presName="spaceBetweenRectangles" presStyleCnt="0"/>
      <dgm:spPr/>
    </dgm:pt>
    <dgm:pt modelId="{E231100D-1469-48FA-9FF2-28F68AC835B8}" type="pres">
      <dgm:prSet presAssocID="{A5CF7632-2D97-4BAF-82F5-3C8E180DCAB4}" presName="parentLin" presStyleCnt="0"/>
      <dgm:spPr/>
    </dgm:pt>
    <dgm:pt modelId="{E6D4356F-F329-4BAA-A587-782372065363}" type="pres">
      <dgm:prSet presAssocID="{A5CF7632-2D97-4BAF-82F5-3C8E180DCAB4}" presName="parentLeftMargin" presStyleLbl="node1" presStyleIdx="3" presStyleCnt="8"/>
      <dgm:spPr/>
    </dgm:pt>
    <dgm:pt modelId="{89E7CD47-D633-478C-AEA6-300A691D5975}" type="pres">
      <dgm:prSet presAssocID="{A5CF7632-2D97-4BAF-82F5-3C8E180DCAB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C9FD7B2-E0BA-4E04-AC28-487EFFE90D98}" type="pres">
      <dgm:prSet presAssocID="{A5CF7632-2D97-4BAF-82F5-3C8E180DCAB4}" presName="negativeSpace" presStyleCnt="0"/>
      <dgm:spPr/>
    </dgm:pt>
    <dgm:pt modelId="{2EA7AB9E-81D8-460B-9854-D6FDD2DDEB5D}" type="pres">
      <dgm:prSet presAssocID="{A5CF7632-2D97-4BAF-82F5-3C8E180DCAB4}" presName="childText" presStyleLbl="conFgAcc1" presStyleIdx="4" presStyleCnt="8">
        <dgm:presLayoutVars>
          <dgm:bulletEnabled val="1"/>
        </dgm:presLayoutVars>
      </dgm:prSet>
      <dgm:spPr/>
    </dgm:pt>
    <dgm:pt modelId="{BF27BEF7-849A-4BA5-912B-52A6DF8E29F6}" type="pres">
      <dgm:prSet presAssocID="{4182C84F-CB16-462A-8D7F-A9247680B981}" presName="spaceBetweenRectangles" presStyleCnt="0"/>
      <dgm:spPr/>
    </dgm:pt>
    <dgm:pt modelId="{D96010F9-F2ED-43F8-8E8C-F2B903DCA60A}" type="pres">
      <dgm:prSet presAssocID="{098EBF58-603E-48F8-8179-BCB4CB62E721}" presName="parentLin" presStyleCnt="0"/>
      <dgm:spPr/>
    </dgm:pt>
    <dgm:pt modelId="{375A69E4-5020-4CDB-BBBE-09011CBC66D7}" type="pres">
      <dgm:prSet presAssocID="{098EBF58-603E-48F8-8179-BCB4CB62E721}" presName="parentLeftMargin" presStyleLbl="node1" presStyleIdx="4" presStyleCnt="8"/>
      <dgm:spPr/>
    </dgm:pt>
    <dgm:pt modelId="{CCB4356B-748E-4AA9-B76B-075115BB60C3}" type="pres">
      <dgm:prSet presAssocID="{098EBF58-603E-48F8-8179-BCB4CB62E72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D92D727-E4F9-486F-803E-6E117F003407}" type="pres">
      <dgm:prSet presAssocID="{098EBF58-603E-48F8-8179-BCB4CB62E721}" presName="negativeSpace" presStyleCnt="0"/>
      <dgm:spPr/>
    </dgm:pt>
    <dgm:pt modelId="{45E86273-4152-470D-97ED-548A9226E4E7}" type="pres">
      <dgm:prSet presAssocID="{098EBF58-603E-48F8-8179-BCB4CB62E721}" presName="childText" presStyleLbl="conFgAcc1" presStyleIdx="5" presStyleCnt="8">
        <dgm:presLayoutVars>
          <dgm:bulletEnabled val="1"/>
        </dgm:presLayoutVars>
      </dgm:prSet>
      <dgm:spPr/>
    </dgm:pt>
    <dgm:pt modelId="{CA85F9BC-9F09-47D7-9560-8ADA46D2F021}" type="pres">
      <dgm:prSet presAssocID="{5633CADC-A32F-471C-A237-2B33392B8A0E}" presName="spaceBetweenRectangles" presStyleCnt="0"/>
      <dgm:spPr/>
    </dgm:pt>
    <dgm:pt modelId="{3156DA28-32F5-48DF-A5DE-903A06AED846}" type="pres">
      <dgm:prSet presAssocID="{257B83E5-E17C-4564-B814-86143B8A3F1C}" presName="parentLin" presStyleCnt="0"/>
      <dgm:spPr/>
    </dgm:pt>
    <dgm:pt modelId="{71C7DF28-F45E-431C-8397-CA8733005282}" type="pres">
      <dgm:prSet presAssocID="{257B83E5-E17C-4564-B814-86143B8A3F1C}" presName="parentLeftMargin" presStyleLbl="node1" presStyleIdx="5" presStyleCnt="8"/>
      <dgm:spPr/>
    </dgm:pt>
    <dgm:pt modelId="{E0BAF41B-7231-4C08-8EE6-E3DAD13F02EC}" type="pres">
      <dgm:prSet presAssocID="{257B83E5-E17C-4564-B814-86143B8A3F1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0CC58E0-5621-4C75-9CC9-3AF8A795978D}" type="pres">
      <dgm:prSet presAssocID="{257B83E5-E17C-4564-B814-86143B8A3F1C}" presName="negativeSpace" presStyleCnt="0"/>
      <dgm:spPr/>
    </dgm:pt>
    <dgm:pt modelId="{77FDA11B-AA73-4D26-8474-101274717B73}" type="pres">
      <dgm:prSet presAssocID="{257B83E5-E17C-4564-B814-86143B8A3F1C}" presName="childText" presStyleLbl="conFgAcc1" presStyleIdx="6" presStyleCnt="8">
        <dgm:presLayoutVars>
          <dgm:bulletEnabled val="1"/>
        </dgm:presLayoutVars>
      </dgm:prSet>
      <dgm:spPr/>
    </dgm:pt>
    <dgm:pt modelId="{30875DD0-B148-4E42-85AE-029F01398E5E}" type="pres">
      <dgm:prSet presAssocID="{16836993-D55F-40CA-A06A-34E7D4842C6E}" presName="spaceBetweenRectangles" presStyleCnt="0"/>
      <dgm:spPr/>
    </dgm:pt>
    <dgm:pt modelId="{258AE08A-62C8-46DB-8272-023251D022AF}" type="pres">
      <dgm:prSet presAssocID="{F19BBFE8-F0B5-4EC3-851C-43B698FAF723}" presName="parentLin" presStyleCnt="0"/>
      <dgm:spPr/>
    </dgm:pt>
    <dgm:pt modelId="{DC342783-45ED-4B71-8B18-CFBF75FE52C5}" type="pres">
      <dgm:prSet presAssocID="{F19BBFE8-F0B5-4EC3-851C-43B698FAF723}" presName="parentLeftMargin" presStyleLbl="node1" presStyleIdx="6" presStyleCnt="8"/>
      <dgm:spPr/>
    </dgm:pt>
    <dgm:pt modelId="{FE08F49E-6B02-46E1-84D7-53FF5A7B2E2E}" type="pres">
      <dgm:prSet presAssocID="{F19BBFE8-F0B5-4EC3-851C-43B698FAF723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CA17CA9D-528B-4B40-8687-FE0D0635DDA3}" type="pres">
      <dgm:prSet presAssocID="{F19BBFE8-F0B5-4EC3-851C-43B698FAF723}" presName="negativeSpace" presStyleCnt="0"/>
      <dgm:spPr/>
    </dgm:pt>
    <dgm:pt modelId="{7F4EA2E3-28E8-4178-8CCF-9E6D8AF3BF4B}" type="pres">
      <dgm:prSet presAssocID="{F19BBFE8-F0B5-4EC3-851C-43B698FAF723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AAEA403-C2F8-4FA3-878F-4A8AF97DDE01}" srcId="{BA7B782B-A1F1-4F11-9235-EB45C466E9E7}" destId="{13344BED-C622-4BAA-AC06-C3ABF68ED67D}" srcOrd="0" destOrd="0" parTransId="{0745E8AC-4031-404D-904A-0C6FC3E712B3}" sibTransId="{202C7AA9-B503-4B83-A9B2-74F7696F7CF0}"/>
    <dgm:cxn modelId="{38C08707-904F-46D0-A769-1E526A7723DA}" type="presOf" srcId="{BA7B782B-A1F1-4F11-9235-EB45C466E9E7}" destId="{5538BD13-AF61-4546-B008-9142C57B49E8}" srcOrd="0" destOrd="0" presId="urn:microsoft.com/office/officeart/2005/8/layout/list1"/>
    <dgm:cxn modelId="{4D885209-28F5-4547-B377-39FE96FC75CE}" type="presOf" srcId="{8429AA63-3D70-40D2-89D6-5B1D0C3425C2}" destId="{76FB6DA6-2A4A-464C-B0B3-1C295DF38F83}" srcOrd="1" destOrd="0" presId="urn:microsoft.com/office/officeart/2005/8/layout/list1"/>
    <dgm:cxn modelId="{8D83510A-99EC-469C-B29F-3023DD1365C2}" srcId="{BA7B782B-A1F1-4F11-9235-EB45C466E9E7}" destId="{098EBF58-603E-48F8-8179-BCB4CB62E721}" srcOrd="5" destOrd="0" parTransId="{7B44D05E-C68A-4163-B3A1-FCC46FF2B6F2}" sibTransId="{5633CADC-A32F-471C-A237-2B33392B8A0E}"/>
    <dgm:cxn modelId="{F659770B-ACF6-4C2C-A652-D9105E29257A}" type="presOf" srcId="{257B83E5-E17C-4564-B814-86143B8A3F1C}" destId="{E0BAF41B-7231-4C08-8EE6-E3DAD13F02EC}" srcOrd="1" destOrd="0" presId="urn:microsoft.com/office/officeart/2005/8/layout/list1"/>
    <dgm:cxn modelId="{D8DF690C-752C-44EE-B3CC-2F3701049C26}" type="presOf" srcId="{E6C47970-145B-4C92-9821-7825A49FC094}" destId="{45E86273-4152-470D-97ED-548A9226E4E7}" srcOrd="0" destOrd="3" presId="urn:microsoft.com/office/officeart/2005/8/layout/list1"/>
    <dgm:cxn modelId="{6B724811-FA72-4ACE-A6F6-8ED546054DE8}" type="presOf" srcId="{6DE0FC81-390C-4BF4-B5E5-5BC327195568}" destId="{2EA7AB9E-81D8-460B-9854-D6FDD2DDEB5D}" srcOrd="0" destOrd="2" presId="urn:microsoft.com/office/officeart/2005/8/layout/list1"/>
    <dgm:cxn modelId="{6B4D1815-7D8A-4148-8733-D7D01CBFA045}" type="presOf" srcId="{098EBF58-603E-48F8-8179-BCB4CB62E721}" destId="{CCB4356B-748E-4AA9-B76B-075115BB60C3}" srcOrd="1" destOrd="0" presId="urn:microsoft.com/office/officeart/2005/8/layout/list1"/>
    <dgm:cxn modelId="{2881091C-B0A5-4729-8D19-29FC6051057E}" srcId="{098EBF58-603E-48F8-8179-BCB4CB62E721}" destId="{E6C47970-145B-4C92-9821-7825A49FC094}" srcOrd="3" destOrd="0" parTransId="{6139F4BA-1791-43F5-A035-D80BACEA97FD}" sibTransId="{F5896668-C4F8-410F-BAC1-A47BB5F57C35}"/>
    <dgm:cxn modelId="{D24E9633-4C57-455F-BD8F-BF4F03B9E45B}" srcId="{BA7B782B-A1F1-4F11-9235-EB45C466E9E7}" destId="{C9EE1716-3D6B-465F-AE44-8F00A5E6C8A9}" srcOrd="1" destOrd="0" parTransId="{5FE79E5D-E0E1-4C82-A8D7-D787D791E49E}" sibTransId="{B1D2B171-78B8-4691-AD50-C0CE367925BA}"/>
    <dgm:cxn modelId="{FCF97D35-21C2-4117-B7BE-E777C69C8887}" type="presOf" srcId="{13344BED-C622-4BAA-AC06-C3ABF68ED67D}" destId="{8EF1A6DA-A098-4401-AD3E-1390AA918954}" srcOrd="1" destOrd="0" presId="urn:microsoft.com/office/officeart/2005/8/layout/list1"/>
    <dgm:cxn modelId="{F8203D3F-A481-43C1-BE80-086C0FCC784D}" srcId="{BA7B782B-A1F1-4F11-9235-EB45C466E9E7}" destId="{8429AA63-3D70-40D2-89D6-5B1D0C3425C2}" srcOrd="2" destOrd="0" parTransId="{DB7103FF-F7A6-4C96-AC23-6B1AA8D6275C}" sibTransId="{A5E9B260-034B-4CA1-BF8D-5014936DA497}"/>
    <dgm:cxn modelId="{44070F60-4E46-46B4-99FF-7DD97D520E10}" type="presOf" srcId="{22DC6B65-6E4C-4176-8F55-4DBD1361D1B8}" destId="{45E86273-4152-470D-97ED-548A9226E4E7}" srcOrd="0" destOrd="2" presId="urn:microsoft.com/office/officeart/2005/8/layout/list1"/>
    <dgm:cxn modelId="{45E96F43-8A62-439E-9679-0EAD8ACC48E3}" type="presOf" srcId="{8429AA63-3D70-40D2-89D6-5B1D0C3425C2}" destId="{1564F29A-3CDD-4FE6-B912-AC653EF685F5}" srcOrd="0" destOrd="0" presId="urn:microsoft.com/office/officeart/2005/8/layout/list1"/>
    <dgm:cxn modelId="{309A8F48-B428-4DFF-9362-6A180BF6283F}" srcId="{A5CF7632-2D97-4BAF-82F5-3C8E180DCAB4}" destId="{602EA268-7EA9-45DA-A775-336317683A94}" srcOrd="3" destOrd="0" parTransId="{34DFAD42-0417-4381-82ED-4DB3EAAE94E6}" sibTransId="{023FED49-9AE7-4CE9-A0A2-9A9B79898B5A}"/>
    <dgm:cxn modelId="{6299574D-9B5A-41B8-9F39-BED2CA0DB16D}" type="presOf" srcId="{D3830340-5823-47D5-B17B-D12EBE5E8B99}" destId="{2EA7AB9E-81D8-460B-9854-D6FDD2DDEB5D}" srcOrd="0" destOrd="1" presId="urn:microsoft.com/office/officeart/2005/8/layout/list1"/>
    <dgm:cxn modelId="{29CF7557-6236-450A-B5FB-0DFE2E58D87F}" type="presOf" srcId="{098EBF58-603E-48F8-8179-BCB4CB62E721}" destId="{375A69E4-5020-4CDB-BBBE-09011CBC66D7}" srcOrd="0" destOrd="0" presId="urn:microsoft.com/office/officeart/2005/8/layout/list1"/>
    <dgm:cxn modelId="{BD92D659-7784-47CB-AE7E-CB6FB8B56109}" type="presOf" srcId="{C9EE1716-3D6B-465F-AE44-8F00A5E6C8A9}" destId="{22DCE549-3352-4BCE-AB02-791F89E91993}" srcOrd="1" destOrd="0" presId="urn:microsoft.com/office/officeart/2005/8/layout/list1"/>
    <dgm:cxn modelId="{8259127D-B857-40D3-BEE7-C2B2E183BE66}" type="presOf" srcId="{C16D73CA-1231-4192-AE0E-54B934B7610A}" destId="{2CE0D93A-4CB0-4079-83B4-0532140F7B14}" srcOrd="0" destOrd="0" presId="urn:microsoft.com/office/officeart/2005/8/layout/list1"/>
    <dgm:cxn modelId="{33394C95-56EE-45EF-B318-63EA62F2BA0F}" type="presOf" srcId="{602EA268-7EA9-45DA-A775-336317683A94}" destId="{2EA7AB9E-81D8-460B-9854-D6FDD2DDEB5D}" srcOrd="0" destOrd="3" presId="urn:microsoft.com/office/officeart/2005/8/layout/list1"/>
    <dgm:cxn modelId="{068FED95-E454-4107-ACAF-595BB437616C}" type="presOf" srcId="{F19BBFE8-F0B5-4EC3-851C-43B698FAF723}" destId="{FE08F49E-6B02-46E1-84D7-53FF5A7B2E2E}" srcOrd="1" destOrd="0" presId="urn:microsoft.com/office/officeart/2005/8/layout/list1"/>
    <dgm:cxn modelId="{1D207399-BFD8-4E8A-AF0C-E423F62A31E8}" type="presOf" srcId="{13344BED-C622-4BAA-AC06-C3ABF68ED67D}" destId="{B0BA4D61-2D20-47A4-9BAC-680096EC9A53}" srcOrd="0" destOrd="0" presId="urn:microsoft.com/office/officeart/2005/8/layout/list1"/>
    <dgm:cxn modelId="{635C359F-6B89-42E6-9F79-787B4698E24F}" srcId="{098EBF58-603E-48F8-8179-BCB4CB62E721}" destId="{91649323-D5BB-4D4C-B330-4D304F75B57E}" srcOrd="1" destOrd="0" parTransId="{BF4DD0F8-6B18-4049-852C-FDA287E859C5}" sibTransId="{6044630E-35F0-4688-A751-74B1B7A50B46}"/>
    <dgm:cxn modelId="{CBF179A4-E4E8-44C5-AC6F-540E3D9AF851}" type="presOf" srcId="{A89978E0-CFD9-4C19-ACC8-EB1368C8DABA}" destId="{2EA7AB9E-81D8-460B-9854-D6FDD2DDEB5D}" srcOrd="0" destOrd="0" presId="urn:microsoft.com/office/officeart/2005/8/layout/list1"/>
    <dgm:cxn modelId="{8B2439A7-39AB-4443-AA17-C60452172D00}" type="presOf" srcId="{A5CF7632-2D97-4BAF-82F5-3C8E180DCAB4}" destId="{89E7CD47-D633-478C-AEA6-300A691D5975}" srcOrd="1" destOrd="0" presId="urn:microsoft.com/office/officeart/2005/8/layout/list1"/>
    <dgm:cxn modelId="{78B961A7-1E7D-48A9-8075-A508A2FB1A03}" srcId="{A5CF7632-2D97-4BAF-82F5-3C8E180DCAB4}" destId="{A89978E0-CFD9-4C19-ACC8-EB1368C8DABA}" srcOrd="0" destOrd="0" parTransId="{EA5FD81D-BB69-4E9F-BB50-648C87D04201}" sibTransId="{B6C4B3A5-A886-473F-BAF8-3EF86DAE2A7D}"/>
    <dgm:cxn modelId="{2DE4F5AB-274B-4E0D-B430-7FE57EE8FA48}" srcId="{BA7B782B-A1F1-4F11-9235-EB45C466E9E7}" destId="{C16D73CA-1231-4192-AE0E-54B934B7610A}" srcOrd="3" destOrd="0" parTransId="{FC6CC2DA-1D3A-4872-BA83-0378B6C22244}" sibTransId="{D266920B-0A30-48D6-83C9-ADCC72465BE4}"/>
    <dgm:cxn modelId="{B7C491B2-0CFD-439B-BE18-CAAC76958D74}" type="presOf" srcId="{257B83E5-E17C-4564-B814-86143B8A3F1C}" destId="{71C7DF28-F45E-431C-8397-CA8733005282}" srcOrd="0" destOrd="0" presId="urn:microsoft.com/office/officeart/2005/8/layout/list1"/>
    <dgm:cxn modelId="{10D203B3-7FAB-41B0-B1A5-8EA8AE219517}" type="presOf" srcId="{C9EE1716-3D6B-465F-AE44-8F00A5E6C8A9}" destId="{E45A513A-EB03-4E51-A832-24AD13F63943}" srcOrd="0" destOrd="0" presId="urn:microsoft.com/office/officeart/2005/8/layout/list1"/>
    <dgm:cxn modelId="{5BD4CBB8-2507-47B4-A222-A9EBE2766882}" type="presOf" srcId="{A5CF7632-2D97-4BAF-82F5-3C8E180DCAB4}" destId="{E6D4356F-F329-4BAA-A587-782372065363}" srcOrd="0" destOrd="0" presId="urn:microsoft.com/office/officeart/2005/8/layout/list1"/>
    <dgm:cxn modelId="{1DC2D0B9-112F-4301-814B-E6F215C54D27}" srcId="{098EBF58-603E-48F8-8179-BCB4CB62E721}" destId="{22DC6B65-6E4C-4176-8F55-4DBD1361D1B8}" srcOrd="2" destOrd="0" parTransId="{0323BDBA-94A2-49FA-93B6-943170F4A472}" sibTransId="{E48E3709-F0D8-4AC6-A786-79F393A1B60F}"/>
    <dgm:cxn modelId="{86295BC0-680A-4862-A1B9-122C17FEF8A3}" srcId="{BA7B782B-A1F1-4F11-9235-EB45C466E9E7}" destId="{A5CF7632-2D97-4BAF-82F5-3C8E180DCAB4}" srcOrd="4" destOrd="0" parTransId="{2D6BE1B7-0A0D-4E96-833C-1375ECE0166D}" sibTransId="{4182C84F-CB16-462A-8D7F-A9247680B981}"/>
    <dgm:cxn modelId="{C632B6C2-87EB-4DC2-AD3D-65D513BA4C9A}" type="presOf" srcId="{C16D73CA-1231-4192-AE0E-54B934B7610A}" destId="{86DDA0F6-ED45-40D9-8E55-5BB9D14504AB}" srcOrd="1" destOrd="0" presId="urn:microsoft.com/office/officeart/2005/8/layout/list1"/>
    <dgm:cxn modelId="{8BCB41CD-DE61-497F-B6CA-FC9C537B3D8B}" type="presOf" srcId="{F19BBFE8-F0B5-4EC3-851C-43B698FAF723}" destId="{DC342783-45ED-4B71-8B18-CFBF75FE52C5}" srcOrd="0" destOrd="0" presId="urn:microsoft.com/office/officeart/2005/8/layout/list1"/>
    <dgm:cxn modelId="{0C7198D2-D67E-4162-83C9-4A490B924144}" srcId="{A5CF7632-2D97-4BAF-82F5-3C8E180DCAB4}" destId="{6DE0FC81-390C-4BF4-B5E5-5BC327195568}" srcOrd="2" destOrd="0" parTransId="{D3F3B115-2448-4AE9-80FE-980C86FCB828}" sibTransId="{02DE7758-1A58-4F45-B859-1645D7CB1A65}"/>
    <dgm:cxn modelId="{CB282EED-4C5E-43AD-8596-E48C6C271DD4}" srcId="{098EBF58-603E-48F8-8179-BCB4CB62E721}" destId="{3E598B5D-97A1-4CFC-975E-A826D63BFC5C}" srcOrd="0" destOrd="0" parTransId="{7C71961E-50EC-4457-A1DF-6B0CD6219484}" sibTransId="{BCB7E625-F60F-44A5-B58A-947518020F0C}"/>
    <dgm:cxn modelId="{25818DF1-D6C8-4665-ACE5-FEBC57817E80}" srcId="{BA7B782B-A1F1-4F11-9235-EB45C466E9E7}" destId="{257B83E5-E17C-4564-B814-86143B8A3F1C}" srcOrd="6" destOrd="0" parTransId="{154714AB-AE11-46C6-8C55-B959232ACCC4}" sibTransId="{16836993-D55F-40CA-A06A-34E7D4842C6E}"/>
    <dgm:cxn modelId="{A3B9E7F2-88A1-4495-A5DC-84F5550ABBC1}" srcId="{BA7B782B-A1F1-4F11-9235-EB45C466E9E7}" destId="{F19BBFE8-F0B5-4EC3-851C-43B698FAF723}" srcOrd="7" destOrd="0" parTransId="{2A6EA832-78C6-46A2-84A2-03359BFAABA5}" sibTransId="{B7E5B979-425F-4130-8214-BA0D75C7B8BA}"/>
    <dgm:cxn modelId="{4AC9E2F3-1DFF-4D54-AF7D-1DFC03A9ADB2}" type="presOf" srcId="{3E598B5D-97A1-4CFC-975E-A826D63BFC5C}" destId="{45E86273-4152-470D-97ED-548A9226E4E7}" srcOrd="0" destOrd="0" presId="urn:microsoft.com/office/officeart/2005/8/layout/list1"/>
    <dgm:cxn modelId="{1EF5C4FA-4145-42FB-903C-B4CCAF838F80}" type="presOf" srcId="{91649323-D5BB-4D4C-B330-4D304F75B57E}" destId="{45E86273-4152-470D-97ED-548A9226E4E7}" srcOrd="0" destOrd="1" presId="urn:microsoft.com/office/officeart/2005/8/layout/list1"/>
    <dgm:cxn modelId="{76135AFF-CDF9-4BEE-9D42-E9267A86DBF1}" srcId="{A5CF7632-2D97-4BAF-82F5-3C8E180DCAB4}" destId="{D3830340-5823-47D5-B17B-D12EBE5E8B99}" srcOrd="1" destOrd="0" parTransId="{9DE24D2D-1C08-43F7-8349-8EA0834093B4}" sibTransId="{98C0AE5C-F434-49AA-A72A-A4D35696BD28}"/>
    <dgm:cxn modelId="{01574462-B1F8-469E-80D8-FB1032366B84}" type="presParOf" srcId="{5538BD13-AF61-4546-B008-9142C57B49E8}" destId="{393F7FAA-F87A-4D36-AF0A-93111B10EE9A}" srcOrd="0" destOrd="0" presId="urn:microsoft.com/office/officeart/2005/8/layout/list1"/>
    <dgm:cxn modelId="{050D6DCE-8D8C-4529-B3C7-4074A50F3B79}" type="presParOf" srcId="{393F7FAA-F87A-4D36-AF0A-93111B10EE9A}" destId="{B0BA4D61-2D20-47A4-9BAC-680096EC9A53}" srcOrd="0" destOrd="0" presId="urn:microsoft.com/office/officeart/2005/8/layout/list1"/>
    <dgm:cxn modelId="{CEFE6FC5-51FF-4022-9F30-ECD894692FE6}" type="presParOf" srcId="{393F7FAA-F87A-4D36-AF0A-93111B10EE9A}" destId="{8EF1A6DA-A098-4401-AD3E-1390AA918954}" srcOrd="1" destOrd="0" presId="urn:microsoft.com/office/officeart/2005/8/layout/list1"/>
    <dgm:cxn modelId="{34A358AA-01AF-4620-9B1D-5F88AE7B5F8E}" type="presParOf" srcId="{5538BD13-AF61-4546-B008-9142C57B49E8}" destId="{C67EA0E4-808B-484A-8F41-8925513EEBA2}" srcOrd="1" destOrd="0" presId="urn:microsoft.com/office/officeart/2005/8/layout/list1"/>
    <dgm:cxn modelId="{0E426557-0442-447A-9B4D-CC1052D23A43}" type="presParOf" srcId="{5538BD13-AF61-4546-B008-9142C57B49E8}" destId="{76857192-C6F1-4DF7-B3F8-B6903510F13C}" srcOrd="2" destOrd="0" presId="urn:microsoft.com/office/officeart/2005/8/layout/list1"/>
    <dgm:cxn modelId="{50E79F5B-2119-4EF5-A426-8F4D1F21F979}" type="presParOf" srcId="{5538BD13-AF61-4546-B008-9142C57B49E8}" destId="{7A815D42-92D9-46DC-B3A4-068E65B16525}" srcOrd="3" destOrd="0" presId="urn:microsoft.com/office/officeart/2005/8/layout/list1"/>
    <dgm:cxn modelId="{53F7117C-E516-44FC-8693-1F7903FABC7B}" type="presParOf" srcId="{5538BD13-AF61-4546-B008-9142C57B49E8}" destId="{D62839E1-0C21-4233-BCD3-DCB22968B8C1}" srcOrd="4" destOrd="0" presId="urn:microsoft.com/office/officeart/2005/8/layout/list1"/>
    <dgm:cxn modelId="{D309F462-14F9-42E7-96BA-887373CD829B}" type="presParOf" srcId="{D62839E1-0C21-4233-BCD3-DCB22968B8C1}" destId="{E45A513A-EB03-4E51-A832-24AD13F63943}" srcOrd="0" destOrd="0" presId="urn:microsoft.com/office/officeart/2005/8/layout/list1"/>
    <dgm:cxn modelId="{4938933C-C0EE-4DFB-BA3E-1CAB961AC77F}" type="presParOf" srcId="{D62839E1-0C21-4233-BCD3-DCB22968B8C1}" destId="{22DCE549-3352-4BCE-AB02-791F89E91993}" srcOrd="1" destOrd="0" presId="urn:microsoft.com/office/officeart/2005/8/layout/list1"/>
    <dgm:cxn modelId="{C137D296-CCC1-4D0F-8ECC-4BC43FEFEFC6}" type="presParOf" srcId="{5538BD13-AF61-4546-B008-9142C57B49E8}" destId="{98239DD0-B6F5-46B7-A8EB-8277890580C0}" srcOrd="5" destOrd="0" presId="urn:microsoft.com/office/officeart/2005/8/layout/list1"/>
    <dgm:cxn modelId="{369F27FD-A7ED-4E3B-8632-1F61CDF48806}" type="presParOf" srcId="{5538BD13-AF61-4546-B008-9142C57B49E8}" destId="{1AC24F38-CE3B-4B11-8654-9A89CC80C5A4}" srcOrd="6" destOrd="0" presId="urn:microsoft.com/office/officeart/2005/8/layout/list1"/>
    <dgm:cxn modelId="{9401600E-585F-488A-AD59-0BC557C611EF}" type="presParOf" srcId="{5538BD13-AF61-4546-B008-9142C57B49E8}" destId="{188DC2A3-79B1-4921-B329-1B72A039095E}" srcOrd="7" destOrd="0" presId="urn:microsoft.com/office/officeart/2005/8/layout/list1"/>
    <dgm:cxn modelId="{7932267C-F8E8-4823-BFED-D1BDDFF8D4E3}" type="presParOf" srcId="{5538BD13-AF61-4546-B008-9142C57B49E8}" destId="{1E54F553-C80C-4CEB-BF11-2D28DBEB33C7}" srcOrd="8" destOrd="0" presId="urn:microsoft.com/office/officeart/2005/8/layout/list1"/>
    <dgm:cxn modelId="{1404F04C-EE51-4B06-8DC3-4BD68DEA4726}" type="presParOf" srcId="{1E54F553-C80C-4CEB-BF11-2D28DBEB33C7}" destId="{1564F29A-3CDD-4FE6-B912-AC653EF685F5}" srcOrd="0" destOrd="0" presId="urn:microsoft.com/office/officeart/2005/8/layout/list1"/>
    <dgm:cxn modelId="{D2CC2B0E-1109-457D-BDA0-90EE14568F85}" type="presParOf" srcId="{1E54F553-C80C-4CEB-BF11-2D28DBEB33C7}" destId="{76FB6DA6-2A4A-464C-B0B3-1C295DF38F83}" srcOrd="1" destOrd="0" presId="urn:microsoft.com/office/officeart/2005/8/layout/list1"/>
    <dgm:cxn modelId="{0F6797D3-02B3-4466-B48B-CE470478C460}" type="presParOf" srcId="{5538BD13-AF61-4546-B008-9142C57B49E8}" destId="{35BD743F-EFB1-4310-95C7-A3E3CFB2F0D8}" srcOrd="9" destOrd="0" presId="urn:microsoft.com/office/officeart/2005/8/layout/list1"/>
    <dgm:cxn modelId="{FB9C1789-85B4-4FED-9990-349911D16F86}" type="presParOf" srcId="{5538BD13-AF61-4546-B008-9142C57B49E8}" destId="{8B29B813-D711-4F30-9C89-307F02F4C7C7}" srcOrd="10" destOrd="0" presId="urn:microsoft.com/office/officeart/2005/8/layout/list1"/>
    <dgm:cxn modelId="{8465E013-9F83-4CDD-A54F-21E77B741027}" type="presParOf" srcId="{5538BD13-AF61-4546-B008-9142C57B49E8}" destId="{8EAA8CC8-6292-41C4-A91F-67BB5B8E61EB}" srcOrd="11" destOrd="0" presId="urn:microsoft.com/office/officeart/2005/8/layout/list1"/>
    <dgm:cxn modelId="{0595CF3E-2854-4D6B-8B8D-C64005478665}" type="presParOf" srcId="{5538BD13-AF61-4546-B008-9142C57B49E8}" destId="{D2737C65-903A-4A4D-9901-CE83865F3680}" srcOrd="12" destOrd="0" presId="urn:microsoft.com/office/officeart/2005/8/layout/list1"/>
    <dgm:cxn modelId="{B612D2F4-1431-4799-B7F5-391ADA9ABC1A}" type="presParOf" srcId="{D2737C65-903A-4A4D-9901-CE83865F3680}" destId="{2CE0D93A-4CB0-4079-83B4-0532140F7B14}" srcOrd="0" destOrd="0" presId="urn:microsoft.com/office/officeart/2005/8/layout/list1"/>
    <dgm:cxn modelId="{3CE79A93-2E4B-41A2-812F-8E4ED75ED5DD}" type="presParOf" srcId="{D2737C65-903A-4A4D-9901-CE83865F3680}" destId="{86DDA0F6-ED45-40D9-8E55-5BB9D14504AB}" srcOrd="1" destOrd="0" presId="urn:microsoft.com/office/officeart/2005/8/layout/list1"/>
    <dgm:cxn modelId="{59AC7DC6-37D4-4CAD-9205-98A7D3507A0E}" type="presParOf" srcId="{5538BD13-AF61-4546-B008-9142C57B49E8}" destId="{4310168D-592B-4AAA-AE7E-CD244D72B12B}" srcOrd="13" destOrd="0" presId="urn:microsoft.com/office/officeart/2005/8/layout/list1"/>
    <dgm:cxn modelId="{590AA4C1-1EE6-47BB-A1E0-BFB62BFD653C}" type="presParOf" srcId="{5538BD13-AF61-4546-B008-9142C57B49E8}" destId="{8B15AB31-5328-4992-BE28-CFC6D888B344}" srcOrd="14" destOrd="0" presId="urn:microsoft.com/office/officeart/2005/8/layout/list1"/>
    <dgm:cxn modelId="{F2037B4C-C8A9-40D9-8D0A-26ECB4C2748E}" type="presParOf" srcId="{5538BD13-AF61-4546-B008-9142C57B49E8}" destId="{8DABB53E-2CFB-4A35-ADD3-4A3EBEE1C50D}" srcOrd="15" destOrd="0" presId="urn:microsoft.com/office/officeart/2005/8/layout/list1"/>
    <dgm:cxn modelId="{897F1130-4A2E-44FE-9D24-215F5371BA4D}" type="presParOf" srcId="{5538BD13-AF61-4546-B008-9142C57B49E8}" destId="{E231100D-1469-48FA-9FF2-28F68AC835B8}" srcOrd="16" destOrd="0" presId="urn:microsoft.com/office/officeart/2005/8/layout/list1"/>
    <dgm:cxn modelId="{1E8C6546-929E-449F-A167-D689E57C84B2}" type="presParOf" srcId="{E231100D-1469-48FA-9FF2-28F68AC835B8}" destId="{E6D4356F-F329-4BAA-A587-782372065363}" srcOrd="0" destOrd="0" presId="urn:microsoft.com/office/officeart/2005/8/layout/list1"/>
    <dgm:cxn modelId="{C785028E-2469-41E7-A096-7364EB29DA06}" type="presParOf" srcId="{E231100D-1469-48FA-9FF2-28F68AC835B8}" destId="{89E7CD47-D633-478C-AEA6-300A691D5975}" srcOrd="1" destOrd="0" presId="urn:microsoft.com/office/officeart/2005/8/layout/list1"/>
    <dgm:cxn modelId="{9CF2CDAF-0266-4413-81A9-EB9BE6462E90}" type="presParOf" srcId="{5538BD13-AF61-4546-B008-9142C57B49E8}" destId="{0C9FD7B2-E0BA-4E04-AC28-487EFFE90D98}" srcOrd="17" destOrd="0" presId="urn:microsoft.com/office/officeart/2005/8/layout/list1"/>
    <dgm:cxn modelId="{34413FA5-2B35-4E7B-ADE2-90C4FF829A6A}" type="presParOf" srcId="{5538BD13-AF61-4546-B008-9142C57B49E8}" destId="{2EA7AB9E-81D8-460B-9854-D6FDD2DDEB5D}" srcOrd="18" destOrd="0" presId="urn:microsoft.com/office/officeart/2005/8/layout/list1"/>
    <dgm:cxn modelId="{1B33EF76-5CF2-407D-B292-41AFCBAE0D48}" type="presParOf" srcId="{5538BD13-AF61-4546-B008-9142C57B49E8}" destId="{BF27BEF7-849A-4BA5-912B-52A6DF8E29F6}" srcOrd="19" destOrd="0" presId="urn:microsoft.com/office/officeart/2005/8/layout/list1"/>
    <dgm:cxn modelId="{BC9CEA60-84BD-47A3-B34A-A28FAC8BFC4B}" type="presParOf" srcId="{5538BD13-AF61-4546-B008-9142C57B49E8}" destId="{D96010F9-F2ED-43F8-8E8C-F2B903DCA60A}" srcOrd="20" destOrd="0" presId="urn:microsoft.com/office/officeart/2005/8/layout/list1"/>
    <dgm:cxn modelId="{5B7B25A7-39C4-4321-BE48-69C479B56B82}" type="presParOf" srcId="{D96010F9-F2ED-43F8-8E8C-F2B903DCA60A}" destId="{375A69E4-5020-4CDB-BBBE-09011CBC66D7}" srcOrd="0" destOrd="0" presId="urn:microsoft.com/office/officeart/2005/8/layout/list1"/>
    <dgm:cxn modelId="{B70469FB-D1F0-408F-A7FB-917E817582DA}" type="presParOf" srcId="{D96010F9-F2ED-43F8-8E8C-F2B903DCA60A}" destId="{CCB4356B-748E-4AA9-B76B-075115BB60C3}" srcOrd="1" destOrd="0" presId="urn:microsoft.com/office/officeart/2005/8/layout/list1"/>
    <dgm:cxn modelId="{16218115-EFAA-4320-A7BD-8219B4DDD2C9}" type="presParOf" srcId="{5538BD13-AF61-4546-B008-9142C57B49E8}" destId="{BD92D727-E4F9-486F-803E-6E117F003407}" srcOrd="21" destOrd="0" presId="urn:microsoft.com/office/officeart/2005/8/layout/list1"/>
    <dgm:cxn modelId="{D86A0A9F-6C94-464B-B7A3-593F168FEE23}" type="presParOf" srcId="{5538BD13-AF61-4546-B008-9142C57B49E8}" destId="{45E86273-4152-470D-97ED-548A9226E4E7}" srcOrd="22" destOrd="0" presId="urn:microsoft.com/office/officeart/2005/8/layout/list1"/>
    <dgm:cxn modelId="{03708917-5944-4DBB-BCC7-42A7B3C15F3C}" type="presParOf" srcId="{5538BD13-AF61-4546-B008-9142C57B49E8}" destId="{CA85F9BC-9F09-47D7-9560-8ADA46D2F021}" srcOrd="23" destOrd="0" presId="urn:microsoft.com/office/officeart/2005/8/layout/list1"/>
    <dgm:cxn modelId="{8B2CCEF2-65AD-4DEA-BAE4-E91B598658EA}" type="presParOf" srcId="{5538BD13-AF61-4546-B008-9142C57B49E8}" destId="{3156DA28-32F5-48DF-A5DE-903A06AED846}" srcOrd="24" destOrd="0" presId="urn:microsoft.com/office/officeart/2005/8/layout/list1"/>
    <dgm:cxn modelId="{25575972-FF3E-4D32-9FA1-817DD859B313}" type="presParOf" srcId="{3156DA28-32F5-48DF-A5DE-903A06AED846}" destId="{71C7DF28-F45E-431C-8397-CA8733005282}" srcOrd="0" destOrd="0" presId="urn:microsoft.com/office/officeart/2005/8/layout/list1"/>
    <dgm:cxn modelId="{4928C858-9236-4F0F-85BA-B17FFC111948}" type="presParOf" srcId="{3156DA28-32F5-48DF-A5DE-903A06AED846}" destId="{E0BAF41B-7231-4C08-8EE6-E3DAD13F02EC}" srcOrd="1" destOrd="0" presId="urn:microsoft.com/office/officeart/2005/8/layout/list1"/>
    <dgm:cxn modelId="{1123319D-8224-4E9A-ABA7-607237EFA056}" type="presParOf" srcId="{5538BD13-AF61-4546-B008-9142C57B49E8}" destId="{C0CC58E0-5621-4C75-9CC9-3AF8A795978D}" srcOrd="25" destOrd="0" presId="urn:microsoft.com/office/officeart/2005/8/layout/list1"/>
    <dgm:cxn modelId="{5CB847E4-54A2-4B21-98A7-6740120D418C}" type="presParOf" srcId="{5538BD13-AF61-4546-B008-9142C57B49E8}" destId="{77FDA11B-AA73-4D26-8474-101274717B73}" srcOrd="26" destOrd="0" presId="urn:microsoft.com/office/officeart/2005/8/layout/list1"/>
    <dgm:cxn modelId="{E1E7F1EC-2155-4BE1-8997-819C0EA3D677}" type="presParOf" srcId="{5538BD13-AF61-4546-B008-9142C57B49E8}" destId="{30875DD0-B148-4E42-85AE-029F01398E5E}" srcOrd="27" destOrd="0" presId="urn:microsoft.com/office/officeart/2005/8/layout/list1"/>
    <dgm:cxn modelId="{918DEB11-C852-4D00-B8F6-3DE47D470481}" type="presParOf" srcId="{5538BD13-AF61-4546-B008-9142C57B49E8}" destId="{258AE08A-62C8-46DB-8272-023251D022AF}" srcOrd="28" destOrd="0" presId="urn:microsoft.com/office/officeart/2005/8/layout/list1"/>
    <dgm:cxn modelId="{29700087-DBBF-4046-85A7-CD671F0497AE}" type="presParOf" srcId="{258AE08A-62C8-46DB-8272-023251D022AF}" destId="{DC342783-45ED-4B71-8B18-CFBF75FE52C5}" srcOrd="0" destOrd="0" presId="urn:microsoft.com/office/officeart/2005/8/layout/list1"/>
    <dgm:cxn modelId="{047C4818-82A3-4B21-AAAC-05819B03D3A9}" type="presParOf" srcId="{258AE08A-62C8-46DB-8272-023251D022AF}" destId="{FE08F49E-6B02-46E1-84D7-53FF5A7B2E2E}" srcOrd="1" destOrd="0" presId="urn:microsoft.com/office/officeart/2005/8/layout/list1"/>
    <dgm:cxn modelId="{1008BF01-2D39-4836-82E9-5E32F2E8D5EA}" type="presParOf" srcId="{5538BD13-AF61-4546-B008-9142C57B49E8}" destId="{CA17CA9D-528B-4B40-8687-FE0D0635DDA3}" srcOrd="29" destOrd="0" presId="urn:microsoft.com/office/officeart/2005/8/layout/list1"/>
    <dgm:cxn modelId="{8D1302CF-E37F-46AF-AFBA-449EBD99A4A2}" type="presParOf" srcId="{5538BD13-AF61-4546-B008-9142C57B49E8}" destId="{7F4EA2E3-28E8-4178-8CCF-9E6D8AF3BF4B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32235-78EC-43D5-98C6-683EDA877DAC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6DB3BCF9-C254-4BBF-9141-32858F47BB4C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Milestone 1</a:t>
          </a:r>
        </a:p>
      </dgm:t>
    </dgm:pt>
    <dgm:pt modelId="{A7DB370E-761F-496F-99B5-5631A54E35FE}" type="parTrans" cxnId="{EB5F6FF9-9E32-4450-ACB6-81067236FDF5}">
      <dgm:prSet/>
      <dgm:spPr/>
      <dgm:t>
        <a:bodyPr/>
        <a:lstStyle/>
        <a:p>
          <a:endParaRPr lang="en-US"/>
        </a:p>
      </dgm:t>
    </dgm:pt>
    <dgm:pt modelId="{A1FEC747-9226-438B-89C3-2E8163A8E69C}" type="sibTrans" cxnId="{EB5F6FF9-9E32-4450-ACB6-81067236FDF5}">
      <dgm:prSet/>
      <dgm:spPr/>
      <dgm:t>
        <a:bodyPr/>
        <a:lstStyle/>
        <a:p>
          <a:endParaRPr lang="en-US"/>
        </a:p>
      </dgm:t>
    </dgm:pt>
    <dgm:pt modelId="{8DF4682B-F4E9-42A1-BF15-B9CA7B563103}">
      <dgm:prSet/>
      <dgm:spPr/>
      <dgm:t>
        <a:bodyPr/>
        <a:lstStyle/>
        <a:p>
          <a:r>
            <a:rPr lang="en-US" dirty="0"/>
            <a:t>Data Preprocessing – Measure of Central Tendency</a:t>
          </a:r>
        </a:p>
      </dgm:t>
    </dgm:pt>
    <dgm:pt modelId="{B4968409-65D3-41A4-B691-27CC2000FCEF}" type="parTrans" cxnId="{99E37579-FB63-4F35-9718-9C5620D10B82}">
      <dgm:prSet/>
      <dgm:spPr/>
      <dgm:t>
        <a:bodyPr/>
        <a:lstStyle/>
        <a:p>
          <a:endParaRPr lang="en-US"/>
        </a:p>
      </dgm:t>
    </dgm:pt>
    <dgm:pt modelId="{5A0C75A1-A378-472D-AFB0-80DC861570A5}" type="sibTrans" cxnId="{99E37579-FB63-4F35-9718-9C5620D10B82}">
      <dgm:prSet/>
      <dgm:spPr/>
      <dgm:t>
        <a:bodyPr/>
        <a:lstStyle/>
        <a:p>
          <a:endParaRPr lang="en-US"/>
        </a:p>
      </dgm:t>
    </dgm:pt>
    <dgm:pt modelId="{0AF56DF8-5F64-469E-93B9-BB6D4F5FE66F}">
      <dgm:prSet/>
      <dgm:spPr/>
      <dgm:t>
        <a:bodyPr/>
        <a:lstStyle/>
        <a:p>
          <a:r>
            <a:rPr lang="en-US"/>
            <a:t>Correlation Matrix</a:t>
          </a:r>
        </a:p>
      </dgm:t>
    </dgm:pt>
    <dgm:pt modelId="{67DC3268-E54E-45AA-A628-A53DC2D5A19A}" type="parTrans" cxnId="{9A406B52-4758-4841-9705-0C9A763FA2B5}">
      <dgm:prSet/>
      <dgm:spPr/>
      <dgm:t>
        <a:bodyPr/>
        <a:lstStyle/>
        <a:p>
          <a:endParaRPr lang="en-US"/>
        </a:p>
      </dgm:t>
    </dgm:pt>
    <dgm:pt modelId="{62435E1E-91F4-4A98-92B8-C3326F974CC5}" type="sibTrans" cxnId="{9A406B52-4758-4841-9705-0C9A763FA2B5}">
      <dgm:prSet/>
      <dgm:spPr/>
      <dgm:t>
        <a:bodyPr/>
        <a:lstStyle/>
        <a:p>
          <a:endParaRPr lang="en-US"/>
        </a:p>
      </dgm:t>
    </dgm:pt>
    <dgm:pt modelId="{09DD1791-DB38-4740-AA0E-EECD0D507BC7}">
      <dgm:prSet/>
      <dgm:spPr/>
      <dgm:t>
        <a:bodyPr/>
        <a:lstStyle/>
        <a:p>
          <a:r>
            <a:rPr lang="en-US"/>
            <a:t>Model Evaluation – Confusion Matrix</a:t>
          </a:r>
        </a:p>
      </dgm:t>
    </dgm:pt>
    <dgm:pt modelId="{F86C27B4-463E-42B4-8FCC-B4BA5B4440F5}" type="parTrans" cxnId="{F7E6D47B-7702-4D6A-AA98-0C5A9AC2EE40}">
      <dgm:prSet/>
      <dgm:spPr/>
      <dgm:t>
        <a:bodyPr/>
        <a:lstStyle/>
        <a:p>
          <a:endParaRPr lang="en-US"/>
        </a:p>
      </dgm:t>
    </dgm:pt>
    <dgm:pt modelId="{59C85F46-CB8F-450C-9965-809AC461141B}" type="sibTrans" cxnId="{F7E6D47B-7702-4D6A-AA98-0C5A9AC2EE40}">
      <dgm:prSet/>
      <dgm:spPr/>
      <dgm:t>
        <a:bodyPr/>
        <a:lstStyle/>
        <a:p>
          <a:endParaRPr lang="en-US"/>
        </a:p>
      </dgm:t>
    </dgm:pt>
    <dgm:pt modelId="{376E72F3-36FE-489C-B1D3-C01849216E97}">
      <dgm:prSet/>
      <dgm:spPr/>
      <dgm:t>
        <a:bodyPr/>
        <a:lstStyle/>
        <a:p>
          <a:r>
            <a:rPr lang="en-US"/>
            <a:t>Model Evaluation – Classification Report</a:t>
          </a:r>
        </a:p>
      </dgm:t>
    </dgm:pt>
    <dgm:pt modelId="{65DBC76E-D47B-486D-92FB-854CF266BA61}" type="parTrans" cxnId="{A61A2CAE-A966-4C35-896E-AD8A530A4D47}">
      <dgm:prSet/>
      <dgm:spPr/>
      <dgm:t>
        <a:bodyPr/>
        <a:lstStyle/>
        <a:p>
          <a:endParaRPr lang="en-US"/>
        </a:p>
      </dgm:t>
    </dgm:pt>
    <dgm:pt modelId="{801FA7A8-E16F-45E5-ACCF-A77E1A07245A}" type="sibTrans" cxnId="{A61A2CAE-A966-4C35-896E-AD8A530A4D47}">
      <dgm:prSet/>
      <dgm:spPr/>
      <dgm:t>
        <a:bodyPr/>
        <a:lstStyle/>
        <a:p>
          <a:endParaRPr lang="en-US"/>
        </a:p>
      </dgm:t>
    </dgm:pt>
    <dgm:pt modelId="{56EB1F7E-1248-4927-A696-B4817FBCA3F7}">
      <dgm:prSet/>
      <dgm:spPr/>
      <dgm:t>
        <a:bodyPr/>
        <a:lstStyle/>
        <a:p>
          <a:r>
            <a:rPr lang="en-US"/>
            <a:t>Model Evaluation – AUC-ROC curve</a:t>
          </a:r>
        </a:p>
      </dgm:t>
    </dgm:pt>
    <dgm:pt modelId="{4087B8AD-8831-4ADF-9833-FA7577DF7C5F}" type="parTrans" cxnId="{1B66E614-A3DA-465C-A6EB-42024FC16ABF}">
      <dgm:prSet/>
      <dgm:spPr/>
      <dgm:t>
        <a:bodyPr/>
        <a:lstStyle/>
        <a:p>
          <a:endParaRPr lang="en-US"/>
        </a:p>
      </dgm:t>
    </dgm:pt>
    <dgm:pt modelId="{0CE41A15-6952-4926-9AA5-697608C3C064}" type="sibTrans" cxnId="{1B66E614-A3DA-465C-A6EB-42024FC16ABF}">
      <dgm:prSet/>
      <dgm:spPr/>
      <dgm:t>
        <a:bodyPr/>
        <a:lstStyle/>
        <a:p>
          <a:endParaRPr lang="en-US"/>
        </a:p>
      </dgm:t>
    </dgm:pt>
    <dgm:pt modelId="{AAC8DFB0-CE25-478F-A86D-CD3603BD5A6F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Milestone 2</a:t>
          </a:r>
        </a:p>
      </dgm:t>
    </dgm:pt>
    <dgm:pt modelId="{047337EF-A5F2-4DBF-AF6B-3E1887B9690D}" type="parTrans" cxnId="{C040ABED-9ACC-47C5-B293-F4EE3B70F8CD}">
      <dgm:prSet/>
      <dgm:spPr/>
      <dgm:t>
        <a:bodyPr/>
        <a:lstStyle/>
        <a:p>
          <a:endParaRPr lang="en-US"/>
        </a:p>
      </dgm:t>
    </dgm:pt>
    <dgm:pt modelId="{C2B48D8E-39DD-48C5-B09E-8BE43A7CF76D}" type="sibTrans" cxnId="{C040ABED-9ACC-47C5-B293-F4EE3B70F8CD}">
      <dgm:prSet/>
      <dgm:spPr/>
      <dgm:t>
        <a:bodyPr/>
        <a:lstStyle/>
        <a:p>
          <a:endParaRPr lang="en-US"/>
        </a:p>
      </dgm:t>
    </dgm:pt>
    <dgm:pt modelId="{CB7F00D2-2AC6-4366-9E86-DBBD768BF024}">
      <dgm:prSet/>
      <dgm:spPr/>
      <dgm:t>
        <a:bodyPr/>
        <a:lstStyle/>
        <a:p>
          <a:r>
            <a:rPr lang="en-US"/>
            <a:t>Diabetic Predictor App</a:t>
          </a:r>
          <a:br>
            <a:rPr lang="en-US"/>
          </a:br>
          <a:endParaRPr lang="en-US"/>
        </a:p>
      </dgm:t>
    </dgm:pt>
    <dgm:pt modelId="{903DEC16-1926-4AE4-961C-A613ED1F236E}" type="parTrans" cxnId="{9223B648-EE58-4B86-BD00-36A3FD19D927}">
      <dgm:prSet/>
      <dgm:spPr/>
      <dgm:t>
        <a:bodyPr/>
        <a:lstStyle/>
        <a:p>
          <a:endParaRPr lang="en-US"/>
        </a:p>
      </dgm:t>
    </dgm:pt>
    <dgm:pt modelId="{14AF755C-0F22-48B5-A779-00B8221F51A5}" type="sibTrans" cxnId="{9223B648-EE58-4B86-BD00-36A3FD19D927}">
      <dgm:prSet/>
      <dgm:spPr/>
      <dgm:t>
        <a:bodyPr/>
        <a:lstStyle/>
        <a:p>
          <a:endParaRPr lang="en-US"/>
        </a:p>
      </dgm:t>
    </dgm:pt>
    <dgm:pt modelId="{BB5BF5B9-F071-45E0-B682-579545ABEAA6}" type="pres">
      <dgm:prSet presAssocID="{24332235-78EC-43D5-98C6-683EDA877DAC}" presName="linear" presStyleCnt="0">
        <dgm:presLayoutVars>
          <dgm:dir/>
          <dgm:animLvl val="lvl"/>
          <dgm:resizeHandles val="exact"/>
        </dgm:presLayoutVars>
      </dgm:prSet>
      <dgm:spPr/>
    </dgm:pt>
    <dgm:pt modelId="{4DBD11C1-7CBE-47F1-BC6A-D142357042C0}" type="pres">
      <dgm:prSet presAssocID="{6DB3BCF9-C254-4BBF-9141-32858F47BB4C}" presName="parentLin" presStyleCnt="0"/>
      <dgm:spPr/>
    </dgm:pt>
    <dgm:pt modelId="{060DDFB3-1559-4C7A-B8F7-FAAC96C9A7AD}" type="pres">
      <dgm:prSet presAssocID="{6DB3BCF9-C254-4BBF-9141-32858F47BB4C}" presName="parentLeftMargin" presStyleLbl="node1" presStyleIdx="0" presStyleCnt="2"/>
      <dgm:spPr/>
    </dgm:pt>
    <dgm:pt modelId="{90735805-36AE-43D8-B017-2BF1F0A25848}" type="pres">
      <dgm:prSet presAssocID="{6DB3BCF9-C254-4BBF-9141-32858F47BB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952339-D2A5-48E9-B22A-B2120A6B1F70}" type="pres">
      <dgm:prSet presAssocID="{6DB3BCF9-C254-4BBF-9141-32858F47BB4C}" presName="negativeSpace" presStyleCnt="0"/>
      <dgm:spPr/>
    </dgm:pt>
    <dgm:pt modelId="{54E2DC91-B3E5-437A-964A-464DDBCD1980}" type="pres">
      <dgm:prSet presAssocID="{6DB3BCF9-C254-4BBF-9141-32858F47BB4C}" presName="childText" presStyleLbl="conFgAcc1" presStyleIdx="0" presStyleCnt="2">
        <dgm:presLayoutVars>
          <dgm:bulletEnabled val="1"/>
        </dgm:presLayoutVars>
      </dgm:prSet>
      <dgm:spPr/>
    </dgm:pt>
    <dgm:pt modelId="{E3127923-AA6E-447D-B9A7-B555FB27917D}" type="pres">
      <dgm:prSet presAssocID="{A1FEC747-9226-438B-89C3-2E8163A8E69C}" presName="spaceBetweenRectangles" presStyleCnt="0"/>
      <dgm:spPr/>
    </dgm:pt>
    <dgm:pt modelId="{49FB4744-8CC0-4DBA-B360-BAA6A8F5016C}" type="pres">
      <dgm:prSet presAssocID="{AAC8DFB0-CE25-478F-A86D-CD3603BD5A6F}" presName="parentLin" presStyleCnt="0"/>
      <dgm:spPr/>
    </dgm:pt>
    <dgm:pt modelId="{1BD1F785-0921-4F86-AF73-44CF8E6FADB3}" type="pres">
      <dgm:prSet presAssocID="{AAC8DFB0-CE25-478F-A86D-CD3603BD5A6F}" presName="parentLeftMargin" presStyleLbl="node1" presStyleIdx="0" presStyleCnt="2"/>
      <dgm:spPr/>
    </dgm:pt>
    <dgm:pt modelId="{E8D5C80B-5392-461B-B025-A7340B72CCBF}" type="pres">
      <dgm:prSet presAssocID="{AAC8DFB0-CE25-478F-A86D-CD3603BD5A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50FE5B-2290-4410-8DBD-6A5E2C9A8E93}" type="pres">
      <dgm:prSet presAssocID="{AAC8DFB0-CE25-478F-A86D-CD3603BD5A6F}" presName="negativeSpace" presStyleCnt="0"/>
      <dgm:spPr/>
    </dgm:pt>
    <dgm:pt modelId="{9BC4129C-F6DC-40DC-8E9B-59BDCC2F32A0}" type="pres">
      <dgm:prSet presAssocID="{AAC8DFB0-CE25-478F-A86D-CD3603BD5A6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B66E614-A3DA-465C-A6EB-42024FC16ABF}" srcId="{6DB3BCF9-C254-4BBF-9141-32858F47BB4C}" destId="{56EB1F7E-1248-4927-A696-B4817FBCA3F7}" srcOrd="4" destOrd="0" parTransId="{4087B8AD-8831-4ADF-9833-FA7577DF7C5F}" sibTransId="{0CE41A15-6952-4926-9AA5-697608C3C064}"/>
    <dgm:cxn modelId="{41AC9815-B21E-47CE-8194-AE3D4B8BD1B1}" type="presOf" srcId="{8DF4682B-F4E9-42A1-BF15-B9CA7B563103}" destId="{54E2DC91-B3E5-437A-964A-464DDBCD1980}" srcOrd="0" destOrd="0" presId="urn:microsoft.com/office/officeart/2005/8/layout/list1"/>
    <dgm:cxn modelId="{C88F241D-E7B1-487E-82B7-26968C141D83}" type="presOf" srcId="{0AF56DF8-5F64-469E-93B9-BB6D4F5FE66F}" destId="{54E2DC91-B3E5-437A-964A-464DDBCD1980}" srcOrd="0" destOrd="1" presId="urn:microsoft.com/office/officeart/2005/8/layout/list1"/>
    <dgm:cxn modelId="{2572F424-EED8-4C7F-A297-E05087DFA092}" type="presOf" srcId="{CB7F00D2-2AC6-4366-9E86-DBBD768BF024}" destId="{9BC4129C-F6DC-40DC-8E9B-59BDCC2F32A0}" srcOrd="0" destOrd="0" presId="urn:microsoft.com/office/officeart/2005/8/layout/list1"/>
    <dgm:cxn modelId="{D4749D27-F574-4E9A-AB0E-2107E965B0A7}" type="presOf" srcId="{24332235-78EC-43D5-98C6-683EDA877DAC}" destId="{BB5BF5B9-F071-45E0-B682-579545ABEAA6}" srcOrd="0" destOrd="0" presId="urn:microsoft.com/office/officeart/2005/8/layout/list1"/>
    <dgm:cxn modelId="{9223B648-EE58-4B86-BD00-36A3FD19D927}" srcId="{AAC8DFB0-CE25-478F-A86D-CD3603BD5A6F}" destId="{CB7F00D2-2AC6-4366-9E86-DBBD768BF024}" srcOrd="0" destOrd="0" parTransId="{903DEC16-1926-4AE4-961C-A613ED1F236E}" sibTransId="{14AF755C-0F22-48B5-A779-00B8221F51A5}"/>
    <dgm:cxn modelId="{9A406B52-4758-4841-9705-0C9A763FA2B5}" srcId="{6DB3BCF9-C254-4BBF-9141-32858F47BB4C}" destId="{0AF56DF8-5F64-469E-93B9-BB6D4F5FE66F}" srcOrd="1" destOrd="0" parTransId="{67DC3268-E54E-45AA-A628-A53DC2D5A19A}" sibTransId="{62435E1E-91F4-4A98-92B8-C3326F974CC5}"/>
    <dgm:cxn modelId="{2DAD6258-E020-48A8-8F87-19A3A30199B1}" type="presOf" srcId="{AAC8DFB0-CE25-478F-A86D-CD3603BD5A6F}" destId="{1BD1F785-0921-4F86-AF73-44CF8E6FADB3}" srcOrd="0" destOrd="0" presId="urn:microsoft.com/office/officeart/2005/8/layout/list1"/>
    <dgm:cxn modelId="{99E37579-FB63-4F35-9718-9C5620D10B82}" srcId="{6DB3BCF9-C254-4BBF-9141-32858F47BB4C}" destId="{8DF4682B-F4E9-42A1-BF15-B9CA7B563103}" srcOrd="0" destOrd="0" parTransId="{B4968409-65D3-41A4-B691-27CC2000FCEF}" sibTransId="{5A0C75A1-A378-472D-AFB0-80DC861570A5}"/>
    <dgm:cxn modelId="{94779D79-24F3-4F78-90DB-F30015E97325}" type="presOf" srcId="{6DB3BCF9-C254-4BBF-9141-32858F47BB4C}" destId="{060DDFB3-1559-4C7A-B8F7-FAAC96C9A7AD}" srcOrd="0" destOrd="0" presId="urn:microsoft.com/office/officeart/2005/8/layout/list1"/>
    <dgm:cxn modelId="{F7E6D47B-7702-4D6A-AA98-0C5A9AC2EE40}" srcId="{6DB3BCF9-C254-4BBF-9141-32858F47BB4C}" destId="{09DD1791-DB38-4740-AA0E-EECD0D507BC7}" srcOrd="2" destOrd="0" parTransId="{F86C27B4-463E-42B4-8FCC-B4BA5B4440F5}" sibTransId="{59C85F46-CB8F-450C-9965-809AC461141B}"/>
    <dgm:cxn modelId="{B7443094-F211-487B-9B60-8A28114042C6}" type="presOf" srcId="{56EB1F7E-1248-4927-A696-B4817FBCA3F7}" destId="{54E2DC91-B3E5-437A-964A-464DDBCD1980}" srcOrd="0" destOrd="4" presId="urn:microsoft.com/office/officeart/2005/8/layout/list1"/>
    <dgm:cxn modelId="{BF8EA394-EEB6-498F-A7D7-5E5F3AA17A00}" type="presOf" srcId="{376E72F3-36FE-489C-B1D3-C01849216E97}" destId="{54E2DC91-B3E5-437A-964A-464DDBCD1980}" srcOrd="0" destOrd="3" presId="urn:microsoft.com/office/officeart/2005/8/layout/list1"/>
    <dgm:cxn modelId="{A61A2CAE-A966-4C35-896E-AD8A530A4D47}" srcId="{6DB3BCF9-C254-4BBF-9141-32858F47BB4C}" destId="{376E72F3-36FE-489C-B1D3-C01849216E97}" srcOrd="3" destOrd="0" parTransId="{65DBC76E-D47B-486D-92FB-854CF266BA61}" sibTransId="{801FA7A8-E16F-45E5-ACCF-A77E1A07245A}"/>
    <dgm:cxn modelId="{89F16CB8-352F-4BD7-8735-E89F15A84A02}" type="presOf" srcId="{AAC8DFB0-CE25-478F-A86D-CD3603BD5A6F}" destId="{E8D5C80B-5392-461B-B025-A7340B72CCBF}" srcOrd="1" destOrd="0" presId="urn:microsoft.com/office/officeart/2005/8/layout/list1"/>
    <dgm:cxn modelId="{2C4266CA-4A39-47C4-979D-6C8BA43B3E7C}" type="presOf" srcId="{09DD1791-DB38-4740-AA0E-EECD0D507BC7}" destId="{54E2DC91-B3E5-437A-964A-464DDBCD1980}" srcOrd="0" destOrd="2" presId="urn:microsoft.com/office/officeart/2005/8/layout/list1"/>
    <dgm:cxn modelId="{142C3FEA-BA90-40FC-BD53-5FD59669130C}" type="presOf" srcId="{6DB3BCF9-C254-4BBF-9141-32858F47BB4C}" destId="{90735805-36AE-43D8-B017-2BF1F0A25848}" srcOrd="1" destOrd="0" presId="urn:microsoft.com/office/officeart/2005/8/layout/list1"/>
    <dgm:cxn modelId="{C040ABED-9ACC-47C5-B293-F4EE3B70F8CD}" srcId="{24332235-78EC-43D5-98C6-683EDA877DAC}" destId="{AAC8DFB0-CE25-478F-A86D-CD3603BD5A6F}" srcOrd="1" destOrd="0" parTransId="{047337EF-A5F2-4DBF-AF6B-3E1887B9690D}" sibTransId="{C2B48D8E-39DD-48C5-B09E-8BE43A7CF76D}"/>
    <dgm:cxn modelId="{EB5F6FF9-9E32-4450-ACB6-81067236FDF5}" srcId="{24332235-78EC-43D5-98C6-683EDA877DAC}" destId="{6DB3BCF9-C254-4BBF-9141-32858F47BB4C}" srcOrd="0" destOrd="0" parTransId="{A7DB370E-761F-496F-99B5-5631A54E35FE}" sibTransId="{A1FEC747-9226-438B-89C3-2E8163A8E69C}"/>
    <dgm:cxn modelId="{448EF829-2458-4012-8015-CE003D4D4DF1}" type="presParOf" srcId="{BB5BF5B9-F071-45E0-B682-579545ABEAA6}" destId="{4DBD11C1-7CBE-47F1-BC6A-D142357042C0}" srcOrd="0" destOrd="0" presId="urn:microsoft.com/office/officeart/2005/8/layout/list1"/>
    <dgm:cxn modelId="{17E8B72F-7C9C-4808-8198-46A57F178037}" type="presParOf" srcId="{4DBD11C1-7CBE-47F1-BC6A-D142357042C0}" destId="{060DDFB3-1559-4C7A-B8F7-FAAC96C9A7AD}" srcOrd="0" destOrd="0" presId="urn:microsoft.com/office/officeart/2005/8/layout/list1"/>
    <dgm:cxn modelId="{4D6BF6CB-2EA0-4800-98D3-F7BD75375F7A}" type="presParOf" srcId="{4DBD11C1-7CBE-47F1-BC6A-D142357042C0}" destId="{90735805-36AE-43D8-B017-2BF1F0A25848}" srcOrd="1" destOrd="0" presId="urn:microsoft.com/office/officeart/2005/8/layout/list1"/>
    <dgm:cxn modelId="{2C29CCA0-895E-4865-BD58-F72E39A9BFA7}" type="presParOf" srcId="{BB5BF5B9-F071-45E0-B682-579545ABEAA6}" destId="{1B952339-D2A5-48E9-B22A-B2120A6B1F70}" srcOrd="1" destOrd="0" presId="urn:microsoft.com/office/officeart/2005/8/layout/list1"/>
    <dgm:cxn modelId="{86D56B17-C0A0-46E5-AB4F-1CFDAA173B2D}" type="presParOf" srcId="{BB5BF5B9-F071-45E0-B682-579545ABEAA6}" destId="{54E2DC91-B3E5-437A-964A-464DDBCD1980}" srcOrd="2" destOrd="0" presId="urn:microsoft.com/office/officeart/2005/8/layout/list1"/>
    <dgm:cxn modelId="{0459FF5D-44EB-42FB-B28A-714AFA1FE34F}" type="presParOf" srcId="{BB5BF5B9-F071-45E0-B682-579545ABEAA6}" destId="{E3127923-AA6E-447D-B9A7-B555FB27917D}" srcOrd="3" destOrd="0" presId="urn:microsoft.com/office/officeart/2005/8/layout/list1"/>
    <dgm:cxn modelId="{9EBB63EB-914B-4A80-BDE4-6E0BD6059264}" type="presParOf" srcId="{BB5BF5B9-F071-45E0-B682-579545ABEAA6}" destId="{49FB4744-8CC0-4DBA-B360-BAA6A8F5016C}" srcOrd="4" destOrd="0" presId="urn:microsoft.com/office/officeart/2005/8/layout/list1"/>
    <dgm:cxn modelId="{428D8783-07E9-43A1-8046-CB38B3B5ABB5}" type="presParOf" srcId="{49FB4744-8CC0-4DBA-B360-BAA6A8F5016C}" destId="{1BD1F785-0921-4F86-AF73-44CF8E6FADB3}" srcOrd="0" destOrd="0" presId="urn:microsoft.com/office/officeart/2005/8/layout/list1"/>
    <dgm:cxn modelId="{D7065005-3F7A-412C-BE96-60EA74C128A0}" type="presParOf" srcId="{49FB4744-8CC0-4DBA-B360-BAA6A8F5016C}" destId="{E8D5C80B-5392-461B-B025-A7340B72CCBF}" srcOrd="1" destOrd="0" presId="urn:microsoft.com/office/officeart/2005/8/layout/list1"/>
    <dgm:cxn modelId="{EAFC8DC1-4C07-49DE-A8A0-5836C77FC2B8}" type="presParOf" srcId="{BB5BF5B9-F071-45E0-B682-579545ABEAA6}" destId="{D250FE5B-2290-4410-8DBD-6A5E2C9A8E93}" srcOrd="5" destOrd="0" presId="urn:microsoft.com/office/officeart/2005/8/layout/list1"/>
    <dgm:cxn modelId="{C6A2BECF-6C3C-4EBC-8C99-4184FF90CFC8}" type="presParOf" srcId="{BB5BF5B9-F071-45E0-B682-579545ABEAA6}" destId="{9BC4129C-F6DC-40DC-8E9B-59BDCC2F32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71EF96-8B0E-4036-A5B8-9C7638173D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3D73E0-BFFE-435C-AB57-B2A6CC7FE779}">
      <dgm:prSet/>
      <dgm:spPr/>
      <dgm:t>
        <a:bodyPr/>
        <a:lstStyle/>
        <a:p>
          <a:r>
            <a:rPr lang="en-US"/>
            <a:t>Let’s explain them our project and confirm whether we need to test Hypothesis- Our objective of this project is to build a predictive app and find the feature which is highly corelated for diabetics.</a:t>
          </a:r>
        </a:p>
      </dgm:t>
    </dgm:pt>
    <dgm:pt modelId="{6149DA8F-F9D4-4202-BC8D-40A0CCFD4CA5}" type="parTrans" cxnId="{B3A8990C-7FC2-427E-A243-7BA6F00F90AB}">
      <dgm:prSet/>
      <dgm:spPr/>
      <dgm:t>
        <a:bodyPr/>
        <a:lstStyle/>
        <a:p>
          <a:endParaRPr lang="en-US"/>
        </a:p>
      </dgm:t>
    </dgm:pt>
    <dgm:pt modelId="{9EC84993-E6D2-45D7-9ED1-3A59F9429340}" type="sibTrans" cxnId="{B3A8990C-7FC2-427E-A243-7BA6F00F90AB}">
      <dgm:prSet/>
      <dgm:spPr/>
      <dgm:t>
        <a:bodyPr/>
        <a:lstStyle/>
        <a:p>
          <a:endParaRPr lang="en-US"/>
        </a:p>
      </dgm:t>
    </dgm:pt>
    <dgm:pt modelId="{A8091E9C-5B4F-4547-8B32-85D29961848F}" type="pres">
      <dgm:prSet presAssocID="{1271EF96-8B0E-4036-A5B8-9C7638173D99}" presName="linear" presStyleCnt="0">
        <dgm:presLayoutVars>
          <dgm:animLvl val="lvl"/>
          <dgm:resizeHandles val="exact"/>
        </dgm:presLayoutVars>
      </dgm:prSet>
      <dgm:spPr/>
    </dgm:pt>
    <dgm:pt modelId="{6C563751-6367-4539-B91B-7DC58F58A3AA}" type="pres">
      <dgm:prSet presAssocID="{403D73E0-BFFE-435C-AB57-B2A6CC7FE77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3A8990C-7FC2-427E-A243-7BA6F00F90AB}" srcId="{1271EF96-8B0E-4036-A5B8-9C7638173D99}" destId="{403D73E0-BFFE-435C-AB57-B2A6CC7FE779}" srcOrd="0" destOrd="0" parTransId="{6149DA8F-F9D4-4202-BC8D-40A0CCFD4CA5}" sibTransId="{9EC84993-E6D2-45D7-9ED1-3A59F9429340}"/>
    <dgm:cxn modelId="{4B380114-9450-4F4F-9125-F416C0A7D671}" type="presOf" srcId="{1271EF96-8B0E-4036-A5B8-9C7638173D99}" destId="{A8091E9C-5B4F-4547-8B32-85D29961848F}" srcOrd="0" destOrd="0" presId="urn:microsoft.com/office/officeart/2005/8/layout/vList2"/>
    <dgm:cxn modelId="{ACB7D5B3-C696-4F40-8B29-D9F98B5CE893}" type="presOf" srcId="{403D73E0-BFFE-435C-AB57-B2A6CC7FE779}" destId="{6C563751-6367-4539-B91B-7DC58F58A3AA}" srcOrd="0" destOrd="0" presId="urn:microsoft.com/office/officeart/2005/8/layout/vList2"/>
    <dgm:cxn modelId="{A7B110D9-993A-4A09-8939-3213501DD670}" type="presParOf" srcId="{A8091E9C-5B4F-4547-8B32-85D29961848F}" destId="{6C563751-6367-4539-B91B-7DC58F58A3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57192-C6F1-4DF7-B3F8-B6903510F13C}">
      <dsp:nvSpPr>
        <dsp:cNvPr id="0" name=""/>
        <dsp:cNvSpPr/>
      </dsp:nvSpPr>
      <dsp:spPr>
        <a:xfrm>
          <a:off x="0" y="291212"/>
          <a:ext cx="523094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1A6DA-A098-4401-AD3E-1390AA918954}">
      <dsp:nvSpPr>
        <dsp:cNvPr id="0" name=""/>
        <dsp:cNvSpPr/>
      </dsp:nvSpPr>
      <dsp:spPr>
        <a:xfrm>
          <a:off x="261547" y="99332"/>
          <a:ext cx="366166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02" tIns="0" rIns="13840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Introduction</a:t>
          </a:r>
        </a:p>
      </dsp:txBody>
      <dsp:txXfrm>
        <a:off x="280281" y="118066"/>
        <a:ext cx="3624192" cy="346292"/>
      </dsp:txXfrm>
    </dsp:sp>
    <dsp:sp modelId="{1AC24F38-CE3B-4B11-8654-9A89CC80C5A4}">
      <dsp:nvSpPr>
        <dsp:cNvPr id="0" name=""/>
        <dsp:cNvSpPr/>
      </dsp:nvSpPr>
      <dsp:spPr>
        <a:xfrm>
          <a:off x="0" y="880892"/>
          <a:ext cx="523094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CE549-3352-4BCE-AB02-791F89E91993}">
      <dsp:nvSpPr>
        <dsp:cNvPr id="0" name=""/>
        <dsp:cNvSpPr/>
      </dsp:nvSpPr>
      <dsp:spPr>
        <a:xfrm>
          <a:off x="261547" y="689012"/>
          <a:ext cx="3661660" cy="38376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02" tIns="0" rIns="13840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Load (imbalanced Data)</a:t>
          </a:r>
        </a:p>
      </dsp:txBody>
      <dsp:txXfrm>
        <a:off x="280281" y="707746"/>
        <a:ext cx="3624192" cy="346292"/>
      </dsp:txXfrm>
    </dsp:sp>
    <dsp:sp modelId="{8B29B813-D711-4F30-9C89-307F02F4C7C7}">
      <dsp:nvSpPr>
        <dsp:cNvPr id="0" name=""/>
        <dsp:cNvSpPr/>
      </dsp:nvSpPr>
      <dsp:spPr>
        <a:xfrm>
          <a:off x="0" y="1470572"/>
          <a:ext cx="523094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B6DA6-2A4A-464C-B0B3-1C295DF38F83}">
      <dsp:nvSpPr>
        <dsp:cNvPr id="0" name=""/>
        <dsp:cNvSpPr/>
      </dsp:nvSpPr>
      <dsp:spPr>
        <a:xfrm>
          <a:off x="261547" y="1278692"/>
          <a:ext cx="3661660" cy="38376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02" tIns="0" rIns="13840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Explorative Data Analysis</a:t>
          </a:r>
        </a:p>
      </dsp:txBody>
      <dsp:txXfrm>
        <a:off x="280281" y="1297426"/>
        <a:ext cx="3624192" cy="346292"/>
      </dsp:txXfrm>
    </dsp:sp>
    <dsp:sp modelId="{8B15AB31-5328-4992-BE28-CFC6D888B344}">
      <dsp:nvSpPr>
        <dsp:cNvPr id="0" name=""/>
        <dsp:cNvSpPr/>
      </dsp:nvSpPr>
      <dsp:spPr>
        <a:xfrm>
          <a:off x="0" y="2060252"/>
          <a:ext cx="523094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DA0F6-ED45-40D9-8E55-5BB9D14504AB}">
      <dsp:nvSpPr>
        <dsp:cNvPr id="0" name=""/>
        <dsp:cNvSpPr/>
      </dsp:nvSpPr>
      <dsp:spPr>
        <a:xfrm>
          <a:off x="261547" y="1868372"/>
          <a:ext cx="3661660" cy="38376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02" tIns="0" rIns="13840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Preprocessing  / Data imputation</a:t>
          </a:r>
        </a:p>
      </dsp:txBody>
      <dsp:txXfrm>
        <a:off x="280281" y="1887106"/>
        <a:ext cx="3624192" cy="346292"/>
      </dsp:txXfrm>
    </dsp:sp>
    <dsp:sp modelId="{2EA7AB9E-81D8-460B-9854-D6FDD2DDEB5D}">
      <dsp:nvSpPr>
        <dsp:cNvPr id="0" name=""/>
        <dsp:cNvSpPr/>
      </dsp:nvSpPr>
      <dsp:spPr>
        <a:xfrm>
          <a:off x="0" y="2649932"/>
          <a:ext cx="5230943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979" tIns="270764" rIns="40597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Logistic Regression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Random Forest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Ada Boost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XG Boost</a:t>
          </a:r>
        </a:p>
      </dsp:txBody>
      <dsp:txXfrm>
        <a:off x="0" y="2649932"/>
        <a:ext cx="5230943" cy="1187550"/>
      </dsp:txXfrm>
    </dsp:sp>
    <dsp:sp modelId="{89E7CD47-D633-478C-AEA6-300A691D5975}">
      <dsp:nvSpPr>
        <dsp:cNvPr id="0" name=""/>
        <dsp:cNvSpPr/>
      </dsp:nvSpPr>
      <dsp:spPr>
        <a:xfrm>
          <a:off x="261547" y="2458052"/>
          <a:ext cx="3661660" cy="38376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02" tIns="0" rIns="13840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Building</a:t>
          </a:r>
        </a:p>
      </dsp:txBody>
      <dsp:txXfrm>
        <a:off x="280281" y="2476786"/>
        <a:ext cx="3624192" cy="346292"/>
      </dsp:txXfrm>
    </dsp:sp>
    <dsp:sp modelId="{45E86273-4152-470D-97ED-548A9226E4E7}">
      <dsp:nvSpPr>
        <dsp:cNvPr id="0" name=""/>
        <dsp:cNvSpPr/>
      </dsp:nvSpPr>
      <dsp:spPr>
        <a:xfrm>
          <a:off x="0" y="4099562"/>
          <a:ext cx="5230943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979" tIns="270764" rIns="40597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Evaluation Metric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 Importance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Classification Report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AUC-ROC Curve</a:t>
          </a:r>
        </a:p>
      </dsp:txBody>
      <dsp:txXfrm>
        <a:off x="0" y="4099562"/>
        <a:ext cx="5230943" cy="1187550"/>
      </dsp:txXfrm>
    </dsp:sp>
    <dsp:sp modelId="{CCB4356B-748E-4AA9-B76B-075115BB60C3}">
      <dsp:nvSpPr>
        <dsp:cNvPr id="0" name=""/>
        <dsp:cNvSpPr/>
      </dsp:nvSpPr>
      <dsp:spPr>
        <a:xfrm>
          <a:off x="261547" y="3907682"/>
          <a:ext cx="3661660" cy="38376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02" tIns="0" rIns="13840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Evaluation</a:t>
          </a:r>
        </a:p>
      </dsp:txBody>
      <dsp:txXfrm>
        <a:off x="280281" y="3926416"/>
        <a:ext cx="3624192" cy="346292"/>
      </dsp:txXfrm>
    </dsp:sp>
    <dsp:sp modelId="{77FDA11B-AA73-4D26-8474-101274717B73}">
      <dsp:nvSpPr>
        <dsp:cNvPr id="0" name=""/>
        <dsp:cNvSpPr/>
      </dsp:nvSpPr>
      <dsp:spPr>
        <a:xfrm>
          <a:off x="0" y="5549192"/>
          <a:ext cx="523094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AF41B-7231-4C08-8EE6-E3DAD13F02EC}">
      <dsp:nvSpPr>
        <dsp:cNvPr id="0" name=""/>
        <dsp:cNvSpPr/>
      </dsp:nvSpPr>
      <dsp:spPr>
        <a:xfrm>
          <a:off x="261547" y="5357312"/>
          <a:ext cx="3661660" cy="38376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02" tIns="0" rIns="13840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Summary -Report</a:t>
          </a:r>
        </a:p>
      </dsp:txBody>
      <dsp:txXfrm>
        <a:off x="280281" y="5376046"/>
        <a:ext cx="3624192" cy="346292"/>
      </dsp:txXfrm>
    </dsp:sp>
    <dsp:sp modelId="{7F4EA2E3-28E8-4178-8CCF-9E6D8AF3BF4B}">
      <dsp:nvSpPr>
        <dsp:cNvPr id="0" name=""/>
        <dsp:cNvSpPr/>
      </dsp:nvSpPr>
      <dsp:spPr>
        <a:xfrm>
          <a:off x="0" y="6138871"/>
          <a:ext cx="5230943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8F49E-6B02-46E1-84D7-53FF5A7B2E2E}">
      <dsp:nvSpPr>
        <dsp:cNvPr id="0" name=""/>
        <dsp:cNvSpPr/>
      </dsp:nvSpPr>
      <dsp:spPr>
        <a:xfrm>
          <a:off x="261547" y="5946991"/>
          <a:ext cx="3661660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02" tIns="0" rIns="13840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Diabetic Predictor App</a:t>
          </a:r>
        </a:p>
      </dsp:txBody>
      <dsp:txXfrm>
        <a:off x="280281" y="5965725"/>
        <a:ext cx="362419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2DC91-B3E5-437A-964A-464DDBCD1980}">
      <dsp:nvSpPr>
        <dsp:cNvPr id="0" name=""/>
        <dsp:cNvSpPr/>
      </dsp:nvSpPr>
      <dsp:spPr>
        <a:xfrm>
          <a:off x="0" y="538069"/>
          <a:ext cx="6001592" cy="282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790" tIns="479044" rIns="46579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Data Preprocessing – Measure of Central Tendency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Correlation Matrix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Model Evaluation – Confusion Matrix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Model Evaluation – Classification Report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Model Evaluation – AUC-ROC curve</a:t>
          </a:r>
        </a:p>
      </dsp:txBody>
      <dsp:txXfrm>
        <a:off x="0" y="538069"/>
        <a:ext cx="6001592" cy="2825550"/>
      </dsp:txXfrm>
    </dsp:sp>
    <dsp:sp modelId="{90735805-36AE-43D8-B017-2BF1F0A25848}">
      <dsp:nvSpPr>
        <dsp:cNvPr id="0" name=""/>
        <dsp:cNvSpPr/>
      </dsp:nvSpPr>
      <dsp:spPr>
        <a:xfrm>
          <a:off x="300079" y="198589"/>
          <a:ext cx="4201114" cy="678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92" tIns="0" rIns="15879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FF0000"/>
              </a:solidFill>
            </a:rPr>
            <a:t>Milestone 1</a:t>
          </a:r>
        </a:p>
      </dsp:txBody>
      <dsp:txXfrm>
        <a:off x="333223" y="231733"/>
        <a:ext cx="4134826" cy="612672"/>
      </dsp:txXfrm>
    </dsp:sp>
    <dsp:sp modelId="{9BC4129C-F6DC-40DC-8E9B-59BDCC2F32A0}">
      <dsp:nvSpPr>
        <dsp:cNvPr id="0" name=""/>
        <dsp:cNvSpPr/>
      </dsp:nvSpPr>
      <dsp:spPr>
        <a:xfrm>
          <a:off x="0" y="3827299"/>
          <a:ext cx="6001592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790" tIns="479044" rIns="46579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Diabetic Predictor App</a:t>
          </a:r>
          <a:br>
            <a:rPr lang="en-US" sz="2300" kern="1200"/>
          </a:br>
          <a:endParaRPr lang="en-US" sz="2300" kern="1200"/>
        </a:p>
      </dsp:txBody>
      <dsp:txXfrm>
        <a:off x="0" y="3827299"/>
        <a:ext cx="6001592" cy="1304100"/>
      </dsp:txXfrm>
    </dsp:sp>
    <dsp:sp modelId="{E8D5C80B-5392-461B-B025-A7340B72CCBF}">
      <dsp:nvSpPr>
        <dsp:cNvPr id="0" name=""/>
        <dsp:cNvSpPr/>
      </dsp:nvSpPr>
      <dsp:spPr>
        <a:xfrm>
          <a:off x="300079" y="3487819"/>
          <a:ext cx="4201114" cy="678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92" tIns="0" rIns="15879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FF0000"/>
              </a:solidFill>
            </a:rPr>
            <a:t>Milestone 2</a:t>
          </a:r>
        </a:p>
      </dsp:txBody>
      <dsp:txXfrm>
        <a:off x="333223" y="3520963"/>
        <a:ext cx="4134826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3751-6367-4539-B91B-7DC58F58A3AA}">
      <dsp:nvSpPr>
        <dsp:cNvPr id="0" name=""/>
        <dsp:cNvSpPr/>
      </dsp:nvSpPr>
      <dsp:spPr>
        <a:xfrm>
          <a:off x="0" y="121424"/>
          <a:ext cx="5291663" cy="3510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Let’s explain them our project and confirm whether we need to test Hypothesis- Our objective of this project is to build a predictive app and find the feature which is highly corelated for diabetics.</a:t>
          </a:r>
        </a:p>
      </dsp:txBody>
      <dsp:txXfrm>
        <a:off x="171344" y="292768"/>
        <a:ext cx="4948975" cy="3167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4C4E-FD31-459F-8779-AC9DDA2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F9F74-E03A-4372-9E07-F7B871FBB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10C5-0D75-4609-A57E-0F22DF37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A217-ED73-485D-9583-3AA921C2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BCE7-CA95-4CEB-884E-B127D6A9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435-E253-483C-BBE5-12BA9535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DE3B0-8EFC-45F4-850C-A80E5030B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6112-6838-497E-830E-E76D0E6F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156EE-AA90-49EC-821C-E2784472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C62E-CC4D-4353-B01F-9EDAB5ED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2AD9-5A93-422C-80EF-06A266300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6F98C-A860-4C87-8B7C-3745B2106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29D5-D23E-40E9-B8B7-961EA036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6285-0848-4915-9C6D-3C294BF5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EDB0-4D42-413C-B8A8-A3732F8D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926D-6E32-4045-89A9-F08C66DE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016D-9C4B-4777-89DC-E0FD52ED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2276-61C5-432D-B68E-EF71E036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B635-89EA-4C18-8456-CA15B6E0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FD3A-4AF2-47B1-B077-CD5FDDE3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198F-621C-42A4-80A2-39A467C2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D33A-4E89-4D09-A90F-AE87AE482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BCA8-AADD-457B-86FC-42AEF9DB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749A-B28C-4433-BD6C-181EB1D8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2CD2-0A43-410A-8245-478F7676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413E-A4B5-4D5F-B732-36852F64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D9C9-5AE0-4C20-AD66-DA44849C6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0BBFE-5192-4F2E-9A62-B49E34C7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68599-6DFB-4032-9B2D-B8B70150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1667-9853-481A-8718-4C865C5D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61D6-BBEB-4A82-B016-E04F28B6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DC9-ACD7-4FFC-BA44-3424AADD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E9A79-0B52-45E8-86C5-CA33F24D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3C69C-1768-407D-AA79-C3CA57187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7746D-670B-4B50-B447-C24FA1C85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ABA5-B06E-4871-A38B-61A762A95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81CA2-D42E-4AEB-A97E-A5870AA7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8B104-7624-48AD-BC1D-121654FD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D56A5-3890-4B74-8512-4628DA52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68F-40BA-42D7-827F-75248D91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ECBEE-1DA7-4F3F-820E-19025AD7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B1731-04DB-4151-A6FA-6F2AB1B6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22FBF-2C6F-43F0-9365-6C645C03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D16BD-5876-4DF5-BFAB-E37E22F2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BF92-353D-4EE7-91B5-4305D63F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E262-E41F-4A83-AA64-B5B9B9A1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5237-BF16-487F-A09A-5FB26CD8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34E3-0D4D-49F5-9E13-D585C23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98F9C-43EC-48EB-B2B6-242ACA81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8ED06-F362-4E2F-9D6C-45D48BAA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2B90A-434D-4F5A-A9BF-FED525F3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8867A-76FC-4746-923B-CE67FADB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8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0511-E052-462F-BC86-A1FA618A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F9DDE-878A-433B-AD00-8531A9A9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A6A98-9704-4734-90F1-DA778C102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47A-1D7F-4601-AE2F-EB712B38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D1EF7-4DF8-4906-B495-4441C2A6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53AA-13EB-4C0E-8A63-E1A508A5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996E4-4E3A-40A7-9B1B-D0234A82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A86-CF12-4369-BA54-5F5DD7FA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6A99-B055-4013-BD1C-58C1F7FE6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C21A-3AC8-4DAC-BFD3-C6E2D34574D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4768-2BEE-4F7C-A962-BF5DE0A9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403E-5D84-4C57-8C69-DF4F8631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0BCD-C698-4B8E-B464-C63F4DB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139C040-FFC5-405F-8A2D-7B57CC12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4683082" cy="534009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Project Road Map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D61FB4F-8727-4B89-950F-54074953D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608173"/>
              </p:ext>
            </p:extLst>
          </p:nvPr>
        </p:nvGraphicFramePr>
        <p:xfrm>
          <a:off x="6525627" y="171880"/>
          <a:ext cx="5230943" cy="656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24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F691-CCB4-465B-9598-86866033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490538"/>
            <a:ext cx="5613396" cy="760746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Data Visualization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B890F-5E4F-45FB-BCC1-AD63312A9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5" r="30917" b="-2"/>
          <a:stretch/>
        </p:blipFill>
        <p:spPr>
          <a:xfrm>
            <a:off x="2" y="1587"/>
            <a:ext cx="5867398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03759-DBA5-4AC5-AD4E-480391439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700068"/>
              </p:ext>
            </p:extLst>
          </p:nvPr>
        </p:nvGraphicFramePr>
        <p:xfrm>
          <a:off x="6029540" y="1299411"/>
          <a:ext cx="6001592" cy="5329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455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283D8-3E60-4A67-B18F-A6FCF157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CURRENT STATUS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D0B5177-1609-423D-B728-B08E9ED6AD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7988025"/>
                  </p:ext>
                </p:extLst>
              </p:nvPr>
            </p:nvGraphicFramePr>
            <p:xfrm>
              <a:off x="3794296" y="288758"/>
              <a:ext cx="7559504" cy="628529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D0B5177-1609-423D-B728-B08E9ED6AD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4296" y="288758"/>
                <a:ext cx="7559504" cy="62852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0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8D74-1526-4912-A9F4-0054F91F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365760"/>
            <a:ext cx="9363456" cy="1188720"/>
          </a:xfrm>
        </p:spPr>
        <p:txBody>
          <a:bodyPr>
            <a:normAutofit/>
          </a:bodyPr>
          <a:lstStyle/>
          <a:p>
            <a:r>
              <a:rPr lang="en-US" dirty="0"/>
              <a:t>Roles &amp; Responsibilities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3B0F3B-6226-44F2-8405-ED90E81F9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177544"/>
              </p:ext>
            </p:extLst>
          </p:nvPr>
        </p:nvGraphicFramePr>
        <p:xfrm>
          <a:off x="1746298" y="2176272"/>
          <a:ext cx="9515260" cy="404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673">
                  <a:extLst>
                    <a:ext uri="{9D8B030D-6E8A-4147-A177-3AD203B41FA5}">
                      <a16:colId xmlns:a16="http://schemas.microsoft.com/office/drawing/2014/main" val="1561586668"/>
                    </a:ext>
                  </a:extLst>
                </a:gridCol>
                <a:gridCol w="3162587">
                  <a:extLst>
                    <a:ext uri="{9D8B030D-6E8A-4147-A177-3AD203B41FA5}">
                      <a16:colId xmlns:a16="http://schemas.microsoft.com/office/drawing/2014/main" val="1923416455"/>
                    </a:ext>
                  </a:extLst>
                </a:gridCol>
              </a:tblGrid>
              <a:tr h="577379">
                <a:tc>
                  <a:txBody>
                    <a:bodyPr/>
                    <a:lstStyle/>
                    <a:p>
                      <a:r>
                        <a:rPr lang="en-US" sz="2600"/>
                        <a:t>Phase</a:t>
                      </a:r>
                    </a:p>
                  </a:txBody>
                  <a:tcPr marL="131222" marR="131222" marT="65611" marB="6561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Role</a:t>
                      </a:r>
                    </a:p>
                  </a:txBody>
                  <a:tcPr marL="131222" marR="131222" marT="65611" marB="65611"/>
                </a:tc>
                <a:extLst>
                  <a:ext uri="{0D108BD9-81ED-4DB2-BD59-A6C34878D82A}">
                    <a16:rowId xmlns:a16="http://schemas.microsoft.com/office/drawing/2014/main" val="4217506810"/>
                  </a:ext>
                </a:extLst>
              </a:tr>
              <a:tr h="577379">
                <a:tc>
                  <a:txBody>
                    <a:bodyPr/>
                    <a:lstStyle/>
                    <a:p>
                      <a:r>
                        <a:rPr lang="en-US" sz="2600"/>
                        <a:t>EDA</a:t>
                      </a:r>
                    </a:p>
                  </a:txBody>
                  <a:tcPr marL="131222" marR="131222" marT="65611" marB="6561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Team</a:t>
                      </a:r>
                    </a:p>
                  </a:txBody>
                  <a:tcPr marL="131222" marR="131222" marT="65611" marB="65611"/>
                </a:tc>
                <a:extLst>
                  <a:ext uri="{0D108BD9-81ED-4DB2-BD59-A6C34878D82A}">
                    <a16:rowId xmlns:a16="http://schemas.microsoft.com/office/drawing/2014/main" val="1357128850"/>
                  </a:ext>
                </a:extLst>
              </a:tr>
              <a:tr h="577379">
                <a:tc>
                  <a:txBody>
                    <a:bodyPr/>
                    <a:lstStyle/>
                    <a:p>
                      <a:r>
                        <a:rPr lang="en-US" sz="2600"/>
                        <a:t>Data Preprocessing</a:t>
                      </a:r>
                    </a:p>
                  </a:txBody>
                  <a:tcPr marL="131222" marR="131222" marT="65611" marB="6561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Deepa</a:t>
                      </a:r>
                    </a:p>
                  </a:txBody>
                  <a:tcPr marL="131222" marR="131222" marT="65611" marB="65611"/>
                </a:tc>
                <a:extLst>
                  <a:ext uri="{0D108BD9-81ED-4DB2-BD59-A6C34878D82A}">
                    <a16:rowId xmlns:a16="http://schemas.microsoft.com/office/drawing/2014/main" val="3999632014"/>
                  </a:ext>
                </a:extLst>
              </a:tr>
              <a:tr h="577379">
                <a:tc>
                  <a:txBody>
                    <a:bodyPr/>
                    <a:lstStyle/>
                    <a:p>
                      <a:r>
                        <a:rPr lang="en-US" sz="2600" dirty="0"/>
                        <a:t>Model Building- Logistic Regression</a:t>
                      </a:r>
                    </a:p>
                  </a:txBody>
                  <a:tcPr marL="131222" marR="131222" marT="65611" marB="6561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Indira</a:t>
                      </a:r>
                    </a:p>
                  </a:txBody>
                  <a:tcPr marL="131222" marR="131222" marT="65611" marB="65611"/>
                </a:tc>
                <a:extLst>
                  <a:ext uri="{0D108BD9-81ED-4DB2-BD59-A6C34878D82A}">
                    <a16:rowId xmlns:a16="http://schemas.microsoft.com/office/drawing/2014/main" val="2408463993"/>
                  </a:ext>
                </a:extLst>
              </a:tr>
              <a:tr h="577379">
                <a:tc>
                  <a:txBody>
                    <a:bodyPr/>
                    <a:lstStyle/>
                    <a:p>
                      <a:r>
                        <a:rPr lang="en-US" sz="2600"/>
                        <a:t>Random Forest</a:t>
                      </a:r>
                    </a:p>
                  </a:txBody>
                  <a:tcPr marL="131222" marR="131222" marT="65611" marB="6561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Deepa</a:t>
                      </a:r>
                    </a:p>
                  </a:txBody>
                  <a:tcPr marL="131222" marR="131222" marT="65611" marB="65611"/>
                </a:tc>
                <a:extLst>
                  <a:ext uri="{0D108BD9-81ED-4DB2-BD59-A6C34878D82A}">
                    <a16:rowId xmlns:a16="http://schemas.microsoft.com/office/drawing/2014/main" val="68919592"/>
                  </a:ext>
                </a:extLst>
              </a:tr>
              <a:tr h="577379">
                <a:tc>
                  <a:txBody>
                    <a:bodyPr/>
                    <a:lstStyle/>
                    <a:p>
                      <a:r>
                        <a:rPr lang="en-US" sz="2600"/>
                        <a:t>Ada Boost</a:t>
                      </a:r>
                    </a:p>
                  </a:txBody>
                  <a:tcPr marL="131222" marR="131222" marT="65611" marB="6561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Darshan</a:t>
                      </a:r>
                    </a:p>
                  </a:txBody>
                  <a:tcPr marL="131222" marR="131222" marT="65611" marB="65611"/>
                </a:tc>
                <a:extLst>
                  <a:ext uri="{0D108BD9-81ED-4DB2-BD59-A6C34878D82A}">
                    <a16:rowId xmlns:a16="http://schemas.microsoft.com/office/drawing/2014/main" val="2513730163"/>
                  </a:ext>
                </a:extLst>
              </a:tr>
              <a:tr h="577379">
                <a:tc>
                  <a:txBody>
                    <a:bodyPr/>
                    <a:lstStyle/>
                    <a:p>
                      <a:r>
                        <a:rPr lang="en-US" sz="2600"/>
                        <a:t>XG Boost</a:t>
                      </a:r>
                    </a:p>
                  </a:txBody>
                  <a:tcPr marL="131222" marR="131222" marT="65611" marB="6561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Saloj</a:t>
                      </a:r>
                    </a:p>
                  </a:txBody>
                  <a:tcPr marL="131222" marR="131222" marT="65611" marB="65611"/>
                </a:tc>
                <a:extLst>
                  <a:ext uri="{0D108BD9-81ED-4DB2-BD59-A6C34878D82A}">
                    <a16:rowId xmlns:a16="http://schemas.microsoft.com/office/drawing/2014/main" val="1551384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E12-725F-4A3F-963B-292A2B42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/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1A3C5-8AAA-4650-A55F-EB97D44EF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0" r="23972" b="-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18153A-25D1-456C-8FF8-B36EA971D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780863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04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141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Road Map</vt:lpstr>
      <vt:lpstr>Data Visualization </vt:lpstr>
      <vt:lpstr>CURRENT STATUS</vt:lpstr>
      <vt:lpstr>Roles &amp; Responsibilities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Road Map</dc:title>
  <dc:creator>suji sugathan</dc:creator>
  <cp:lastModifiedBy>suji sugathan</cp:lastModifiedBy>
  <cp:revision>2</cp:revision>
  <dcterms:created xsi:type="dcterms:W3CDTF">2022-02-22T00:34:02Z</dcterms:created>
  <dcterms:modified xsi:type="dcterms:W3CDTF">2022-02-23T02:31:34Z</dcterms:modified>
</cp:coreProperties>
</file>