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1" r:id="rId11"/>
    <p:sldId id="270" r:id="rId12"/>
    <p:sldId id="265" r:id="rId13"/>
    <p:sldId id="268" r:id="rId14"/>
    <p:sldId id="273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9CB1E-9DD7-4299-A5DF-84C5AFE8D2D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9992B8-0ECD-480F-BE08-9FC6B1E10C12}">
      <dgm:prSet/>
      <dgm:spPr/>
      <dgm:t>
        <a:bodyPr/>
        <a:lstStyle/>
        <a:p>
          <a:r>
            <a:rPr lang="en-US" dirty="0"/>
            <a:t>Saloj G</a:t>
          </a:r>
        </a:p>
      </dgm:t>
    </dgm:pt>
    <dgm:pt modelId="{E1826481-60E3-40F2-9E92-30B0C8392D58}" type="parTrans" cxnId="{EC695DCF-EB12-4141-9939-8A51AED6B6D9}">
      <dgm:prSet/>
      <dgm:spPr/>
      <dgm:t>
        <a:bodyPr/>
        <a:lstStyle/>
        <a:p>
          <a:endParaRPr lang="en-US"/>
        </a:p>
      </dgm:t>
    </dgm:pt>
    <dgm:pt modelId="{522D78E2-A757-4B7E-9F0A-977A859B9247}" type="sibTrans" cxnId="{EC695DCF-EB12-4141-9939-8A51AED6B6D9}">
      <dgm:prSet/>
      <dgm:spPr/>
      <dgm:t>
        <a:bodyPr/>
        <a:lstStyle/>
        <a:p>
          <a:endParaRPr lang="en-US"/>
        </a:p>
      </dgm:t>
    </dgm:pt>
    <dgm:pt modelId="{C6E4A839-36EE-4F11-809E-381CE65E5587}">
      <dgm:prSet/>
      <dgm:spPr/>
      <dgm:t>
        <a:bodyPr/>
        <a:lstStyle/>
        <a:p>
          <a:r>
            <a:rPr lang="en-US"/>
            <a:t>Deepa F</a:t>
          </a:r>
        </a:p>
      </dgm:t>
    </dgm:pt>
    <dgm:pt modelId="{9CCCB76A-E760-4AF9-BB73-1D6E8F6E2F1D}" type="parTrans" cxnId="{D15A466F-268A-43AB-83F1-8A63267E75B8}">
      <dgm:prSet/>
      <dgm:spPr/>
      <dgm:t>
        <a:bodyPr/>
        <a:lstStyle/>
        <a:p>
          <a:endParaRPr lang="en-US"/>
        </a:p>
      </dgm:t>
    </dgm:pt>
    <dgm:pt modelId="{514F6A24-34F4-40CB-81B2-4991FCEFBDFF}" type="sibTrans" cxnId="{D15A466F-268A-43AB-83F1-8A63267E75B8}">
      <dgm:prSet/>
      <dgm:spPr/>
      <dgm:t>
        <a:bodyPr/>
        <a:lstStyle/>
        <a:p>
          <a:endParaRPr lang="en-US"/>
        </a:p>
      </dgm:t>
    </dgm:pt>
    <dgm:pt modelId="{BC5F81D8-C0CF-4DBC-8B04-B134BBDB233F}">
      <dgm:prSet/>
      <dgm:spPr/>
      <dgm:t>
        <a:bodyPr/>
        <a:lstStyle/>
        <a:p>
          <a:r>
            <a:rPr lang="en-US"/>
            <a:t>Indira D</a:t>
          </a:r>
        </a:p>
      </dgm:t>
    </dgm:pt>
    <dgm:pt modelId="{DB219E4E-D98F-4154-9B25-F2D16D1DD313}" type="parTrans" cxnId="{D9BE81C1-25B1-4188-885D-ACCE6A8CFEF3}">
      <dgm:prSet/>
      <dgm:spPr/>
      <dgm:t>
        <a:bodyPr/>
        <a:lstStyle/>
        <a:p>
          <a:endParaRPr lang="en-US"/>
        </a:p>
      </dgm:t>
    </dgm:pt>
    <dgm:pt modelId="{B53F1D5E-9ECE-4EC7-9FA0-92DF0430F24B}" type="sibTrans" cxnId="{D9BE81C1-25B1-4188-885D-ACCE6A8CFEF3}">
      <dgm:prSet/>
      <dgm:spPr/>
      <dgm:t>
        <a:bodyPr/>
        <a:lstStyle/>
        <a:p>
          <a:endParaRPr lang="en-US"/>
        </a:p>
      </dgm:t>
    </dgm:pt>
    <dgm:pt modelId="{19D0B2CC-15BF-46DA-BE46-937F4E22DD85}">
      <dgm:prSet/>
      <dgm:spPr/>
      <dgm:t>
        <a:bodyPr/>
        <a:lstStyle/>
        <a:p>
          <a:r>
            <a:rPr lang="en-US"/>
            <a:t>Darshan P</a:t>
          </a:r>
        </a:p>
      </dgm:t>
    </dgm:pt>
    <dgm:pt modelId="{0E1D5C85-9BF3-4352-8269-12A764C5BE31}" type="parTrans" cxnId="{50B7D002-9134-4B7B-8A8D-BFED057688B6}">
      <dgm:prSet/>
      <dgm:spPr/>
      <dgm:t>
        <a:bodyPr/>
        <a:lstStyle/>
        <a:p>
          <a:endParaRPr lang="en-US"/>
        </a:p>
      </dgm:t>
    </dgm:pt>
    <dgm:pt modelId="{BC773902-08AB-4B96-A5A7-07137A5C463A}" type="sibTrans" cxnId="{50B7D002-9134-4B7B-8A8D-BFED057688B6}">
      <dgm:prSet/>
      <dgm:spPr/>
      <dgm:t>
        <a:bodyPr/>
        <a:lstStyle/>
        <a:p>
          <a:endParaRPr lang="en-US"/>
        </a:p>
      </dgm:t>
    </dgm:pt>
    <dgm:pt modelId="{7E7F0E4D-58CD-4FF1-9EEF-1AF61912EFC5}">
      <dgm:prSet/>
      <dgm:spPr/>
      <dgm:t>
        <a:bodyPr/>
        <a:lstStyle/>
        <a:p>
          <a:r>
            <a:rPr lang="en-US" dirty="0"/>
            <a:t>Firecrackers</a:t>
          </a:r>
        </a:p>
      </dgm:t>
    </dgm:pt>
    <dgm:pt modelId="{9A608498-A25A-4522-BFA6-60712A00373B}" type="sibTrans" cxnId="{8A31FD95-D064-49F9-B354-F744B59F8C5D}">
      <dgm:prSet/>
      <dgm:spPr/>
      <dgm:t>
        <a:bodyPr/>
        <a:lstStyle/>
        <a:p>
          <a:endParaRPr lang="en-US"/>
        </a:p>
      </dgm:t>
    </dgm:pt>
    <dgm:pt modelId="{CE6D9AC1-D049-436D-AFE2-16E78C9AFE90}" type="parTrans" cxnId="{8A31FD95-D064-49F9-B354-F744B59F8C5D}">
      <dgm:prSet/>
      <dgm:spPr/>
      <dgm:t>
        <a:bodyPr/>
        <a:lstStyle/>
        <a:p>
          <a:endParaRPr lang="en-US"/>
        </a:p>
      </dgm:t>
    </dgm:pt>
    <dgm:pt modelId="{4D100A41-0D05-4DAC-9996-DAD0C7ACB6C0}" type="pres">
      <dgm:prSet presAssocID="{78E9CB1E-9DD7-4299-A5DF-84C5AFE8D2D1}" presName="linear" presStyleCnt="0">
        <dgm:presLayoutVars>
          <dgm:dir/>
          <dgm:animLvl val="lvl"/>
          <dgm:resizeHandles val="exact"/>
        </dgm:presLayoutVars>
      </dgm:prSet>
      <dgm:spPr/>
    </dgm:pt>
    <dgm:pt modelId="{F8EB2080-2ED7-4E85-A498-286A992CE159}" type="pres">
      <dgm:prSet presAssocID="{7E7F0E4D-58CD-4FF1-9EEF-1AF61912EFC5}" presName="parentLin" presStyleCnt="0"/>
      <dgm:spPr/>
    </dgm:pt>
    <dgm:pt modelId="{70F58877-09A8-4700-B6AB-8B7F833F4369}" type="pres">
      <dgm:prSet presAssocID="{7E7F0E4D-58CD-4FF1-9EEF-1AF61912EFC5}" presName="parentLeftMargin" presStyleLbl="node1" presStyleIdx="0" presStyleCnt="5"/>
      <dgm:spPr/>
    </dgm:pt>
    <dgm:pt modelId="{BDC70B75-4129-453D-B637-1F330ED2F1A7}" type="pres">
      <dgm:prSet presAssocID="{7E7F0E4D-58CD-4FF1-9EEF-1AF61912EF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04A530-AE27-4723-9679-C522A6226CFA}" type="pres">
      <dgm:prSet presAssocID="{7E7F0E4D-58CD-4FF1-9EEF-1AF61912EFC5}" presName="negativeSpace" presStyleCnt="0"/>
      <dgm:spPr/>
    </dgm:pt>
    <dgm:pt modelId="{F35E22B6-D76D-4F77-9A26-040F26FBC234}" type="pres">
      <dgm:prSet presAssocID="{7E7F0E4D-58CD-4FF1-9EEF-1AF61912EFC5}" presName="childText" presStyleLbl="conFgAcc1" presStyleIdx="0" presStyleCnt="5">
        <dgm:presLayoutVars>
          <dgm:bulletEnabled val="1"/>
        </dgm:presLayoutVars>
      </dgm:prSet>
      <dgm:spPr/>
    </dgm:pt>
    <dgm:pt modelId="{54B3E1A0-31D1-4EAD-9452-3FBD012C8E2C}" type="pres">
      <dgm:prSet presAssocID="{9A608498-A25A-4522-BFA6-60712A00373B}" presName="spaceBetweenRectangles" presStyleCnt="0"/>
      <dgm:spPr/>
    </dgm:pt>
    <dgm:pt modelId="{2A296534-941D-4028-B528-6A39E64DFFF1}" type="pres">
      <dgm:prSet presAssocID="{209992B8-0ECD-480F-BE08-9FC6B1E10C12}" presName="parentLin" presStyleCnt="0"/>
      <dgm:spPr/>
    </dgm:pt>
    <dgm:pt modelId="{7238FA6A-FD0D-4375-B500-EA1EC28389B5}" type="pres">
      <dgm:prSet presAssocID="{209992B8-0ECD-480F-BE08-9FC6B1E10C12}" presName="parentLeftMargin" presStyleLbl="node1" presStyleIdx="0" presStyleCnt="5"/>
      <dgm:spPr/>
    </dgm:pt>
    <dgm:pt modelId="{6E9934EA-B202-4745-AA1C-D434C744E1E4}" type="pres">
      <dgm:prSet presAssocID="{209992B8-0ECD-480F-BE08-9FC6B1E10C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34C6C6-1C7D-4A16-AD9F-0F06ED508DB6}" type="pres">
      <dgm:prSet presAssocID="{209992B8-0ECD-480F-BE08-9FC6B1E10C12}" presName="negativeSpace" presStyleCnt="0"/>
      <dgm:spPr/>
    </dgm:pt>
    <dgm:pt modelId="{4EFFC8B4-6B5A-4C73-9045-40B1F18DEF0C}" type="pres">
      <dgm:prSet presAssocID="{209992B8-0ECD-480F-BE08-9FC6B1E10C12}" presName="childText" presStyleLbl="conFgAcc1" presStyleIdx="1" presStyleCnt="5">
        <dgm:presLayoutVars>
          <dgm:bulletEnabled val="1"/>
        </dgm:presLayoutVars>
      </dgm:prSet>
      <dgm:spPr/>
    </dgm:pt>
    <dgm:pt modelId="{3199D5A3-FAE0-4D11-8903-D7480C608653}" type="pres">
      <dgm:prSet presAssocID="{522D78E2-A757-4B7E-9F0A-977A859B9247}" presName="spaceBetweenRectangles" presStyleCnt="0"/>
      <dgm:spPr/>
    </dgm:pt>
    <dgm:pt modelId="{9184AEC9-D03D-40CA-9CCF-E6D8F7222DBD}" type="pres">
      <dgm:prSet presAssocID="{C6E4A839-36EE-4F11-809E-381CE65E5587}" presName="parentLin" presStyleCnt="0"/>
      <dgm:spPr/>
    </dgm:pt>
    <dgm:pt modelId="{79C120A4-AF82-450E-8B1E-9620D9BBA8FE}" type="pres">
      <dgm:prSet presAssocID="{C6E4A839-36EE-4F11-809E-381CE65E5587}" presName="parentLeftMargin" presStyleLbl="node1" presStyleIdx="1" presStyleCnt="5"/>
      <dgm:spPr/>
    </dgm:pt>
    <dgm:pt modelId="{5E957724-8C14-4C73-BE23-00B25920789D}" type="pres">
      <dgm:prSet presAssocID="{C6E4A839-36EE-4F11-809E-381CE65E55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C72F2B-6C96-47FD-9C0C-DEEA4E5EB2A0}" type="pres">
      <dgm:prSet presAssocID="{C6E4A839-36EE-4F11-809E-381CE65E5587}" presName="negativeSpace" presStyleCnt="0"/>
      <dgm:spPr/>
    </dgm:pt>
    <dgm:pt modelId="{C5EFE8AF-D503-4D7F-851E-BFB27E06E50A}" type="pres">
      <dgm:prSet presAssocID="{C6E4A839-36EE-4F11-809E-381CE65E5587}" presName="childText" presStyleLbl="conFgAcc1" presStyleIdx="2" presStyleCnt="5">
        <dgm:presLayoutVars>
          <dgm:bulletEnabled val="1"/>
        </dgm:presLayoutVars>
      </dgm:prSet>
      <dgm:spPr/>
    </dgm:pt>
    <dgm:pt modelId="{6F461D21-82A9-435B-8644-5C5DC6032853}" type="pres">
      <dgm:prSet presAssocID="{514F6A24-34F4-40CB-81B2-4991FCEFBDFF}" presName="spaceBetweenRectangles" presStyleCnt="0"/>
      <dgm:spPr/>
    </dgm:pt>
    <dgm:pt modelId="{8AEA3FFE-B134-47FC-81EF-58CEB194E2E0}" type="pres">
      <dgm:prSet presAssocID="{BC5F81D8-C0CF-4DBC-8B04-B134BBDB233F}" presName="parentLin" presStyleCnt="0"/>
      <dgm:spPr/>
    </dgm:pt>
    <dgm:pt modelId="{67EC328C-9666-42AF-9DD2-E2F65DB1B3D4}" type="pres">
      <dgm:prSet presAssocID="{BC5F81D8-C0CF-4DBC-8B04-B134BBDB233F}" presName="parentLeftMargin" presStyleLbl="node1" presStyleIdx="2" presStyleCnt="5"/>
      <dgm:spPr/>
    </dgm:pt>
    <dgm:pt modelId="{57C71297-754E-43F0-AD5D-FF29962B2D91}" type="pres">
      <dgm:prSet presAssocID="{BC5F81D8-C0CF-4DBC-8B04-B134BBDB23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8A356E-7701-43A6-9D24-D815ACE9CBFB}" type="pres">
      <dgm:prSet presAssocID="{BC5F81D8-C0CF-4DBC-8B04-B134BBDB233F}" presName="negativeSpace" presStyleCnt="0"/>
      <dgm:spPr/>
    </dgm:pt>
    <dgm:pt modelId="{D2639E1B-7C0F-4293-8E29-9BB8A7197BB5}" type="pres">
      <dgm:prSet presAssocID="{BC5F81D8-C0CF-4DBC-8B04-B134BBDB233F}" presName="childText" presStyleLbl="conFgAcc1" presStyleIdx="3" presStyleCnt="5">
        <dgm:presLayoutVars>
          <dgm:bulletEnabled val="1"/>
        </dgm:presLayoutVars>
      </dgm:prSet>
      <dgm:spPr/>
    </dgm:pt>
    <dgm:pt modelId="{DEC88AD7-5DB4-4256-BDCD-150D950DEF09}" type="pres">
      <dgm:prSet presAssocID="{B53F1D5E-9ECE-4EC7-9FA0-92DF0430F24B}" presName="spaceBetweenRectangles" presStyleCnt="0"/>
      <dgm:spPr/>
    </dgm:pt>
    <dgm:pt modelId="{B4FE73C5-7618-4E31-BB9D-C1C672941B99}" type="pres">
      <dgm:prSet presAssocID="{19D0B2CC-15BF-46DA-BE46-937F4E22DD85}" presName="parentLin" presStyleCnt="0"/>
      <dgm:spPr/>
    </dgm:pt>
    <dgm:pt modelId="{5B2844DB-3821-48BE-9719-C8B9B11311DC}" type="pres">
      <dgm:prSet presAssocID="{19D0B2CC-15BF-46DA-BE46-937F4E22DD85}" presName="parentLeftMargin" presStyleLbl="node1" presStyleIdx="3" presStyleCnt="5"/>
      <dgm:spPr/>
    </dgm:pt>
    <dgm:pt modelId="{14D5156B-B8FF-4637-95BC-2D4BA8C8528D}" type="pres">
      <dgm:prSet presAssocID="{19D0B2CC-15BF-46DA-BE46-937F4E22DD8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C8B7BB4-9308-4C9B-A86E-66BE42E7203B}" type="pres">
      <dgm:prSet presAssocID="{19D0B2CC-15BF-46DA-BE46-937F4E22DD85}" presName="negativeSpace" presStyleCnt="0"/>
      <dgm:spPr/>
    </dgm:pt>
    <dgm:pt modelId="{6B54C95E-95FB-4A2E-A4C0-210DF5736736}" type="pres">
      <dgm:prSet presAssocID="{19D0B2CC-15BF-46DA-BE46-937F4E22DD8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0B7D002-9134-4B7B-8A8D-BFED057688B6}" srcId="{78E9CB1E-9DD7-4299-A5DF-84C5AFE8D2D1}" destId="{19D0B2CC-15BF-46DA-BE46-937F4E22DD85}" srcOrd="4" destOrd="0" parTransId="{0E1D5C85-9BF3-4352-8269-12A764C5BE31}" sibTransId="{BC773902-08AB-4B96-A5A7-07137A5C463A}"/>
    <dgm:cxn modelId="{4218840D-4F00-4FD2-815E-823BB67AD248}" type="presOf" srcId="{C6E4A839-36EE-4F11-809E-381CE65E5587}" destId="{79C120A4-AF82-450E-8B1E-9620D9BBA8FE}" srcOrd="0" destOrd="0" presId="urn:microsoft.com/office/officeart/2005/8/layout/list1"/>
    <dgm:cxn modelId="{74BEF266-8DC2-4570-B628-0B1BCB0A01F6}" type="presOf" srcId="{7E7F0E4D-58CD-4FF1-9EEF-1AF61912EFC5}" destId="{70F58877-09A8-4700-B6AB-8B7F833F4369}" srcOrd="0" destOrd="0" presId="urn:microsoft.com/office/officeart/2005/8/layout/list1"/>
    <dgm:cxn modelId="{898FF34D-9A92-499B-A51F-4F33094B8853}" type="presOf" srcId="{19D0B2CC-15BF-46DA-BE46-937F4E22DD85}" destId="{5B2844DB-3821-48BE-9719-C8B9B11311DC}" srcOrd="0" destOrd="0" presId="urn:microsoft.com/office/officeart/2005/8/layout/list1"/>
    <dgm:cxn modelId="{3F44556E-4C40-4979-86AD-150D339A6D4D}" type="presOf" srcId="{209992B8-0ECD-480F-BE08-9FC6B1E10C12}" destId="{7238FA6A-FD0D-4375-B500-EA1EC28389B5}" srcOrd="0" destOrd="0" presId="urn:microsoft.com/office/officeart/2005/8/layout/list1"/>
    <dgm:cxn modelId="{D15A466F-268A-43AB-83F1-8A63267E75B8}" srcId="{78E9CB1E-9DD7-4299-A5DF-84C5AFE8D2D1}" destId="{C6E4A839-36EE-4F11-809E-381CE65E5587}" srcOrd="2" destOrd="0" parTransId="{9CCCB76A-E760-4AF9-BB73-1D6E8F6E2F1D}" sibTransId="{514F6A24-34F4-40CB-81B2-4991FCEFBDFF}"/>
    <dgm:cxn modelId="{C759CE7D-808C-4099-B74A-4E67BCD344A2}" type="presOf" srcId="{BC5F81D8-C0CF-4DBC-8B04-B134BBDB233F}" destId="{57C71297-754E-43F0-AD5D-FF29962B2D91}" srcOrd="1" destOrd="0" presId="urn:microsoft.com/office/officeart/2005/8/layout/list1"/>
    <dgm:cxn modelId="{4063CD7E-C261-4948-B5A9-1FE13272A3F9}" type="presOf" srcId="{C6E4A839-36EE-4F11-809E-381CE65E5587}" destId="{5E957724-8C14-4C73-BE23-00B25920789D}" srcOrd="1" destOrd="0" presId="urn:microsoft.com/office/officeart/2005/8/layout/list1"/>
    <dgm:cxn modelId="{4553BA7F-05EE-4BC6-90D7-4D6E8C3F4A6E}" type="presOf" srcId="{19D0B2CC-15BF-46DA-BE46-937F4E22DD85}" destId="{14D5156B-B8FF-4637-95BC-2D4BA8C8528D}" srcOrd="1" destOrd="0" presId="urn:microsoft.com/office/officeart/2005/8/layout/list1"/>
    <dgm:cxn modelId="{55AC9280-88DA-497F-9941-905371921FDC}" type="presOf" srcId="{BC5F81D8-C0CF-4DBC-8B04-B134BBDB233F}" destId="{67EC328C-9666-42AF-9DD2-E2F65DB1B3D4}" srcOrd="0" destOrd="0" presId="urn:microsoft.com/office/officeart/2005/8/layout/list1"/>
    <dgm:cxn modelId="{E8C1AF85-E1D8-4709-B049-EED3C984FBD4}" type="presOf" srcId="{209992B8-0ECD-480F-BE08-9FC6B1E10C12}" destId="{6E9934EA-B202-4745-AA1C-D434C744E1E4}" srcOrd="1" destOrd="0" presId="urn:microsoft.com/office/officeart/2005/8/layout/list1"/>
    <dgm:cxn modelId="{8A31FD95-D064-49F9-B354-F744B59F8C5D}" srcId="{78E9CB1E-9DD7-4299-A5DF-84C5AFE8D2D1}" destId="{7E7F0E4D-58CD-4FF1-9EEF-1AF61912EFC5}" srcOrd="0" destOrd="0" parTransId="{CE6D9AC1-D049-436D-AFE2-16E78C9AFE90}" sibTransId="{9A608498-A25A-4522-BFA6-60712A00373B}"/>
    <dgm:cxn modelId="{22BB55B8-FCCE-4B53-806D-3946BCC21C5E}" type="presOf" srcId="{78E9CB1E-9DD7-4299-A5DF-84C5AFE8D2D1}" destId="{4D100A41-0D05-4DAC-9996-DAD0C7ACB6C0}" srcOrd="0" destOrd="0" presId="urn:microsoft.com/office/officeart/2005/8/layout/list1"/>
    <dgm:cxn modelId="{D9BE81C1-25B1-4188-885D-ACCE6A8CFEF3}" srcId="{78E9CB1E-9DD7-4299-A5DF-84C5AFE8D2D1}" destId="{BC5F81D8-C0CF-4DBC-8B04-B134BBDB233F}" srcOrd="3" destOrd="0" parTransId="{DB219E4E-D98F-4154-9B25-F2D16D1DD313}" sibTransId="{B53F1D5E-9ECE-4EC7-9FA0-92DF0430F24B}"/>
    <dgm:cxn modelId="{EC695DCF-EB12-4141-9939-8A51AED6B6D9}" srcId="{78E9CB1E-9DD7-4299-A5DF-84C5AFE8D2D1}" destId="{209992B8-0ECD-480F-BE08-9FC6B1E10C12}" srcOrd="1" destOrd="0" parTransId="{E1826481-60E3-40F2-9E92-30B0C8392D58}" sibTransId="{522D78E2-A757-4B7E-9F0A-977A859B9247}"/>
    <dgm:cxn modelId="{E5278FFC-F1B1-4922-8EF6-347FA21CA601}" type="presOf" srcId="{7E7F0E4D-58CD-4FF1-9EEF-1AF61912EFC5}" destId="{BDC70B75-4129-453D-B637-1F330ED2F1A7}" srcOrd="1" destOrd="0" presId="urn:microsoft.com/office/officeart/2005/8/layout/list1"/>
    <dgm:cxn modelId="{8D113DFD-9A48-490E-8474-8F56382379CE}" type="presParOf" srcId="{4D100A41-0D05-4DAC-9996-DAD0C7ACB6C0}" destId="{F8EB2080-2ED7-4E85-A498-286A992CE159}" srcOrd="0" destOrd="0" presId="urn:microsoft.com/office/officeart/2005/8/layout/list1"/>
    <dgm:cxn modelId="{1CC686C9-A986-4992-A293-FD172C1AB376}" type="presParOf" srcId="{F8EB2080-2ED7-4E85-A498-286A992CE159}" destId="{70F58877-09A8-4700-B6AB-8B7F833F4369}" srcOrd="0" destOrd="0" presId="urn:microsoft.com/office/officeart/2005/8/layout/list1"/>
    <dgm:cxn modelId="{162E964A-BDE3-47A1-AD29-99443C8FE6A9}" type="presParOf" srcId="{F8EB2080-2ED7-4E85-A498-286A992CE159}" destId="{BDC70B75-4129-453D-B637-1F330ED2F1A7}" srcOrd="1" destOrd="0" presId="urn:microsoft.com/office/officeart/2005/8/layout/list1"/>
    <dgm:cxn modelId="{0AB99C17-8A4F-40F4-81F5-9838DAE91E86}" type="presParOf" srcId="{4D100A41-0D05-4DAC-9996-DAD0C7ACB6C0}" destId="{C104A530-AE27-4723-9679-C522A6226CFA}" srcOrd="1" destOrd="0" presId="urn:microsoft.com/office/officeart/2005/8/layout/list1"/>
    <dgm:cxn modelId="{03E677EC-5FFF-4578-8BB7-35F4A6F9E07A}" type="presParOf" srcId="{4D100A41-0D05-4DAC-9996-DAD0C7ACB6C0}" destId="{F35E22B6-D76D-4F77-9A26-040F26FBC234}" srcOrd="2" destOrd="0" presId="urn:microsoft.com/office/officeart/2005/8/layout/list1"/>
    <dgm:cxn modelId="{86A987BD-8C0C-41E1-97E0-90D0FB841B35}" type="presParOf" srcId="{4D100A41-0D05-4DAC-9996-DAD0C7ACB6C0}" destId="{54B3E1A0-31D1-4EAD-9452-3FBD012C8E2C}" srcOrd="3" destOrd="0" presId="urn:microsoft.com/office/officeart/2005/8/layout/list1"/>
    <dgm:cxn modelId="{F896D9AE-679A-469E-AF43-574518DE45CA}" type="presParOf" srcId="{4D100A41-0D05-4DAC-9996-DAD0C7ACB6C0}" destId="{2A296534-941D-4028-B528-6A39E64DFFF1}" srcOrd="4" destOrd="0" presId="urn:microsoft.com/office/officeart/2005/8/layout/list1"/>
    <dgm:cxn modelId="{458414AC-4A27-4EB9-856D-DA612D20D705}" type="presParOf" srcId="{2A296534-941D-4028-B528-6A39E64DFFF1}" destId="{7238FA6A-FD0D-4375-B500-EA1EC28389B5}" srcOrd="0" destOrd="0" presId="urn:microsoft.com/office/officeart/2005/8/layout/list1"/>
    <dgm:cxn modelId="{D96E6772-648E-49FF-AFC3-587D906B12D5}" type="presParOf" srcId="{2A296534-941D-4028-B528-6A39E64DFFF1}" destId="{6E9934EA-B202-4745-AA1C-D434C744E1E4}" srcOrd="1" destOrd="0" presId="urn:microsoft.com/office/officeart/2005/8/layout/list1"/>
    <dgm:cxn modelId="{182FDF63-3525-4FFD-BCFA-D703C6EC9DDD}" type="presParOf" srcId="{4D100A41-0D05-4DAC-9996-DAD0C7ACB6C0}" destId="{D934C6C6-1C7D-4A16-AD9F-0F06ED508DB6}" srcOrd="5" destOrd="0" presId="urn:microsoft.com/office/officeart/2005/8/layout/list1"/>
    <dgm:cxn modelId="{3AD576DA-C605-4ACB-A80E-EC9917E37307}" type="presParOf" srcId="{4D100A41-0D05-4DAC-9996-DAD0C7ACB6C0}" destId="{4EFFC8B4-6B5A-4C73-9045-40B1F18DEF0C}" srcOrd="6" destOrd="0" presId="urn:microsoft.com/office/officeart/2005/8/layout/list1"/>
    <dgm:cxn modelId="{57F0F290-BE15-45FE-943B-C6B718F88938}" type="presParOf" srcId="{4D100A41-0D05-4DAC-9996-DAD0C7ACB6C0}" destId="{3199D5A3-FAE0-4D11-8903-D7480C608653}" srcOrd="7" destOrd="0" presId="urn:microsoft.com/office/officeart/2005/8/layout/list1"/>
    <dgm:cxn modelId="{3EF877F4-2637-4752-A424-99A5C20B00D2}" type="presParOf" srcId="{4D100A41-0D05-4DAC-9996-DAD0C7ACB6C0}" destId="{9184AEC9-D03D-40CA-9CCF-E6D8F7222DBD}" srcOrd="8" destOrd="0" presId="urn:microsoft.com/office/officeart/2005/8/layout/list1"/>
    <dgm:cxn modelId="{78ED3E3A-41CA-46B5-BA29-A1F9BD322B98}" type="presParOf" srcId="{9184AEC9-D03D-40CA-9CCF-E6D8F7222DBD}" destId="{79C120A4-AF82-450E-8B1E-9620D9BBA8FE}" srcOrd="0" destOrd="0" presId="urn:microsoft.com/office/officeart/2005/8/layout/list1"/>
    <dgm:cxn modelId="{16A42AA0-444E-4BCF-A37F-0C223E7872EA}" type="presParOf" srcId="{9184AEC9-D03D-40CA-9CCF-E6D8F7222DBD}" destId="{5E957724-8C14-4C73-BE23-00B25920789D}" srcOrd="1" destOrd="0" presId="urn:microsoft.com/office/officeart/2005/8/layout/list1"/>
    <dgm:cxn modelId="{55CB9747-9B58-4D30-A56E-BB1E35A9CA3A}" type="presParOf" srcId="{4D100A41-0D05-4DAC-9996-DAD0C7ACB6C0}" destId="{9EC72F2B-6C96-47FD-9C0C-DEEA4E5EB2A0}" srcOrd="9" destOrd="0" presId="urn:microsoft.com/office/officeart/2005/8/layout/list1"/>
    <dgm:cxn modelId="{E7A69182-5EE6-4B22-A026-4E03336FC751}" type="presParOf" srcId="{4D100A41-0D05-4DAC-9996-DAD0C7ACB6C0}" destId="{C5EFE8AF-D503-4D7F-851E-BFB27E06E50A}" srcOrd="10" destOrd="0" presId="urn:microsoft.com/office/officeart/2005/8/layout/list1"/>
    <dgm:cxn modelId="{2D020366-1E25-4778-88B1-C4C664204D02}" type="presParOf" srcId="{4D100A41-0D05-4DAC-9996-DAD0C7ACB6C0}" destId="{6F461D21-82A9-435B-8644-5C5DC6032853}" srcOrd="11" destOrd="0" presId="urn:microsoft.com/office/officeart/2005/8/layout/list1"/>
    <dgm:cxn modelId="{DB40F3C6-A8BF-4B40-824A-D117D2A3295B}" type="presParOf" srcId="{4D100A41-0D05-4DAC-9996-DAD0C7ACB6C0}" destId="{8AEA3FFE-B134-47FC-81EF-58CEB194E2E0}" srcOrd="12" destOrd="0" presId="urn:microsoft.com/office/officeart/2005/8/layout/list1"/>
    <dgm:cxn modelId="{469F9D71-215C-4EB8-B54C-0C9971ED4E3E}" type="presParOf" srcId="{8AEA3FFE-B134-47FC-81EF-58CEB194E2E0}" destId="{67EC328C-9666-42AF-9DD2-E2F65DB1B3D4}" srcOrd="0" destOrd="0" presId="urn:microsoft.com/office/officeart/2005/8/layout/list1"/>
    <dgm:cxn modelId="{4651214C-222C-48E6-9270-13CECE39121B}" type="presParOf" srcId="{8AEA3FFE-B134-47FC-81EF-58CEB194E2E0}" destId="{57C71297-754E-43F0-AD5D-FF29962B2D91}" srcOrd="1" destOrd="0" presId="urn:microsoft.com/office/officeart/2005/8/layout/list1"/>
    <dgm:cxn modelId="{7415983D-2CCA-42BE-BF0B-35B545EA69C2}" type="presParOf" srcId="{4D100A41-0D05-4DAC-9996-DAD0C7ACB6C0}" destId="{CC8A356E-7701-43A6-9D24-D815ACE9CBFB}" srcOrd="13" destOrd="0" presId="urn:microsoft.com/office/officeart/2005/8/layout/list1"/>
    <dgm:cxn modelId="{735FB554-BA67-48C6-8C18-8D4003D96076}" type="presParOf" srcId="{4D100A41-0D05-4DAC-9996-DAD0C7ACB6C0}" destId="{D2639E1B-7C0F-4293-8E29-9BB8A7197BB5}" srcOrd="14" destOrd="0" presId="urn:microsoft.com/office/officeart/2005/8/layout/list1"/>
    <dgm:cxn modelId="{AC9B0048-5CA0-4EBB-A5B2-24BC1D2D1744}" type="presParOf" srcId="{4D100A41-0D05-4DAC-9996-DAD0C7ACB6C0}" destId="{DEC88AD7-5DB4-4256-BDCD-150D950DEF09}" srcOrd="15" destOrd="0" presId="urn:microsoft.com/office/officeart/2005/8/layout/list1"/>
    <dgm:cxn modelId="{DD36A421-1BFB-4122-B6DD-A1885ED79748}" type="presParOf" srcId="{4D100A41-0D05-4DAC-9996-DAD0C7ACB6C0}" destId="{B4FE73C5-7618-4E31-BB9D-C1C672941B99}" srcOrd="16" destOrd="0" presId="urn:microsoft.com/office/officeart/2005/8/layout/list1"/>
    <dgm:cxn modelId="{3FD7F721-9BB7-4D1E-8BE7-29C1DBF86B31}" type="presParOf" srcId="{B4FE73C5-7618-4E31-BB9D-C1C672941B99}" destId="{5B2844DB-3821-48BE-9719-C8B9B11311DC}" srcOrd="0" destOrd="0" presId="urn:microsoft.com/office/officeart/2005/8/layout/list1"/>
    <dgm:cxn modelId="{25A2B17B-406B-4FC9-8235-5722042001CE}" type="presParOf" srcId="{B4FE73C5-7618-4E31-BB9D-C1C672941B99}" destId="{14D5156B-B8FF-4637-95BC-2D4BA8C8528D}" srcOrd="1" destOrd="0" presId="urn:microsoft.com/office/officeart/2005/8/layout/list1"/>
    <dgm:cxn modelId="{0E1EC3C4-C16E-42D1-B879-0FAE0D6EA0F4}" type="presParOf" srcId="{4D100A41-0D05-4DAC-9996-DAD0C7ACB6C0}" destId="{8C8B7BB4-9308-4C9B-A86E-66BE42E7203B}" srcOrd="17" destOrd="0" presId="urn:microsoft.com/office/officeart/2005/8/layout/list1"/>
    <dgm:cxn modelId="{C1CCE7EE-60FF-4951-9BB3-1F6C1F45741C}" type="presParOf" srcId="{4D100A41-0D05-4DAC-9996-DAD0C7ACB6C0}" destId="{6B54C95E-95FB-4A2E-A4C0-210DF573673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B75C2-85C7-46EC-A5CC-6A53F9237D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CAA2CF-A0C2-4184-9FF2-2AE5B29E1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 [EDA]</a:t>
          </a:r>
        </a:p>
      </dgm:t>
    </dgm:pt>
    <dgm:pt modelId="{8A9C55E0-0221-477E-BF73-3C350C8967FE}" type="parTrans" cxnId="{4D9C4F91-5CC1-4F82-B7B7-1C285FCC1B41}">
      <dgm:prSet/>
      <dgm:spPr/>
      <dgm:t>
        <a:bodyPr/>
        <a:lstStyle/>
        <a:p>
          <a:endParaRPr lang="en-US"/>
        </a:p>
      </dgm:t>
    </dgm:pt>
    <dgm:pt modelId="{F2ADCCAD-66E1-4EC0-83FE-60A7AE0B325B}" type="sibTrans" cxnId="{4D9C4F91-5CC1-4F82-B7B7-1C285FCC1B41}">
      <dgm:prSet/>
      <dgm:spPr/>
      <dgm:t>
        <a:bodyPr/>
        <a:lstStyle/>
        <a:p>
          <a:endParaRPr lang="en-US"/>
        </a:p>
      </dgm:t>
    </dgm:pt>
    <dgm:pt modelId="{BE36A6F9-59F2-404E-BC04-BEAF3159F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</a:t>
          </a:r>
        </a:p>
      </dgm:t>
    </dgm:pt>
    <dgm:pt modelId="{16DCEA19-1265-4711-8176-4BFEB3DB93D6}" type="parTrans" cxnId="{5F24FD5A-0EC0-4FE5-9453-84D78D7DA623}">
      <dgm:prSet/>
      <dgm:spPr/>
      <dgm:t>
        <a:bodyPr/>
        <a:lstStyle/>
        <a:p>
          <a:endParaRPr lang="en-US"/>
        </a:p>
      </dgm:t>
    </dgm:pt>
    <dgm:pt modelId="{88661945-4068-4150-B602-50C1FF2317DC}" type="sibTrans" cxnId="{5F24FD5A-0EC0-4FE5-9453-84D78D7DA623}">
      <dgm:prSet/>
      <dgm:spPr/>
      <dgm:t>
        <a:bodyPr/>
        <a:lstStyle/>
        <a:p>
          <a:endParaRPr lang="en-US"/>
        </a:p>
      </dgm:t>
    </dgm:pt>
    <dgm:pt modelId="{AA488CEE-ABBF-452B-AEE8-C8F80B92F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Building</a:t>
          </a:r>
        </a:p>
      </dgm:t>
    </dgm:pt>
    <dgm:pt modelId="{471BD7E3-4DD1-427E-99B7-258CF6976058}" type="parTrans" cxnId="{E9A254A9-F400-45CD-B0E6-09E2619A76BF}">
      <dgm:prSet/>
      <dgm:spPr/>
      <dgm:t>
        <a:bodyPr/>
        <a:lstStyle/>
        <a:p>
          <a:endParaRPr lang="en-US"/>
        </a:p>
      </dgm:t>
    </dgm:pt>
    <dgm:pt modelId="{4B0533F6-F689-441B-A3E5-A0250D705CE9}" type="sibTrans" cxnId="{E9A254A9-F400-45CD-B0E6-09E2619A76BF}">
      <dgm:prSet/>
      <dgm:spPr/>
      <dgm:t>
        <a:bodyPr/>
        <a:lstStyle/>
        <a:p>
          <a:endParaRPr lang="en-US"/>
        </a:p>
      </dgm:t>
    </dgm:pt>
    <dgm:pt modelId="{3A9C9065-A2F4-4C38-ACE3-5725670AA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Evaluation</a:t>
          </a:r>
        </a:p>
      </dgm:t>
    </dgm:pt>
    <dgm:pt modelId="{CF0EEBAC-358E-490E-B6B6-8B8F3490D468}" type="parTrans" cxnId="{3DBCA295-49FF-4832-959E-1BC06EB0B9E6}">
      <dgm:prSet/>
      <dgm:spPr/>
      <dgm:t>
        <a:bodyPr/>
        <a:lstStyle/>
        <a:p>
          <a:endParaRPr lang="en-US"/>
        </a:p>
      </dgm:t>
    </dgm:pt>
    <dgm:pt modelId="{F286A581-588A-44AA-B3BE-40C3074102F8}" type="sibTrans" cxnId="{3DBCA295-49FF-4832-959E-1BC06EB0B9E6}">
      <dgm:prSet/>
      <dgm:spPr/>
      <dgm:t>
        <a:bodyPr/>
        <a:lstStyle/>
        <a:p>
          <a:endParaRPr lang="en-US"/>
        </a:p>
      </dgm:t>
    </dgm:pt>
    <dgm:pt modelId="{E1671D34-4D48-4339-AE54-A9EF41909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 (Predictor App) </a:t>
          </a:r>
        </a:p>
      </dgm:t>
    </dgm:pt>
    <dgm:pt modelId="{1AD2BE8F-5F86-4FEC-8DB7-6BEEEAA26F80}" type="parTrans" cxnId="{C44E6E1C-1231-43E2-BD97-90F74F73103F}">
      <dgm:prSet/>
      <dgm:spPr/>
      <dgm:t>
        <a:bodyPr/>
        <a:lstStyle/>
        <a:p>
          <a:endParaRPr lang="en-US"/>
        </a:p>
      </dgm:t>
    </dgm:pt>
    <dgm:pt modelId="{D071888B-EB5A-4443-8434-BF03BAF2494E}" type="sibTrans" cxnId="{C44E6E1C-1231-43E2-BD97-90F74F73103F}">
      <dgm:prSet/>
      <dgm:spPr/>
      <dgm:t>
        <a:bodyPr/>
        <a:lstStyle/>
        <a:p>
          <a:endParaRPr lang="en-US"/>
        </a:p>
      </dgm:t>
    </dgm:pt>
    <dgm:pt modelId="{5B12AC30-5B6F-400D-9957-A0D0560C749E}" type="pres">
      <dgm:prSet presAssocID="{6C2B75C2-85C7-46EC-A5CC-6A53F9237D6E}" presName="root" presStyleCnt="0">
        <dgm:presLayoutVars>
          <dgm:dir/>
          <dgm:resizeHandles val="exact"/>
        </dgm:presLayoutVars>
      </dgm:prSet>
      <dgm:spPr/>
    </dgm:pt>
    <dgm:pt modelId="{87B93576-17D5-40E5-8D02-AA154960AC24}" type="pres">
      <dgm:prSet presAssocID="{26CAA2CF-A0C2-4184-9FF2-2AE5B29E16BB}" presName="compNode" presStyleCnt="0"/>
      <dgm:spPr/>
    </dgm:pt>
    <dgm:pt modelId="{152D7616-066B-4278-BD6E-F7C12AD147AB}" type="pres">
      <dgm:prSet presAssocID="{26CAA2CF-A0C2-4184-9FF2-2AE5B29E16BB}" presName="bgRect" presStyleLbl="bgShp" presStyleIdx="0" presStyleCnt="3"/>
      <dgm:spPr/>
    </dgm:pt>
    <dgm:pt modelId="{3243A857-6246-40DB-9FD3-97E7ED03A02C}" type="pres">
      <dgm:prSet presAssocID="{26CAA2CF-A0C2-4184-9FF2-2AE5B29E16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529D3F-F985-488F-9451-0A3FD31881AC}" type="pres">
      <dgm:prSet presAssocID="{26CAA2CF-A0C2-4184-9FF2-2AE5B29E16BB}" presName="spaceRect" presStyleCnt="0"/>
      <dgm:spPr/>
    </dgm:pt>
    <dgm:pt modelId="{8B6EA78B-E40A-489C-85B1-7FD86EE14D24}" type="pres">
      <dgm:prSet presAssocID="{26CAA2CF-A0C2-4184-9FF2-2AE5B29E16BB}" presName="parTx" presStyleLbl="revTx" presStyleIdx="0" presStyleCnt="4">
        <dgm:presLayoutVars>
          <dgm:chMax val="0"/>
          <dgm:chPref val="0"/>
        </dgm:presLayoutVars>
      </dgm:prSet>
      <dgm:spPr/>
    </dgm:pt>
    <dgm:pt modelId="{01407529-7131-428E-89F5-FC7F9846668D}" type="pres">
      <dgm:prSet presAssocID="{F2ADCCAD-66E1-4EC0-83FE-60A7AE0B325B}" presName="sibTrans" presStyleCnt="0"/>
      <dgm:spPr/>
    </dgm:pt>
    <dgm:pt modelId="{9B715D27-AF28-48E5-99B1-F2D598A7FDEA}" type="pres">
      <dgm:prSet presAssocID="{BE36A6F9-59F2-404E-BC04-BEAF3159FA36}" presName="compNode" presStyleCnt="0"/>
      <dgm:spPr/>
    </dgm:pt>
    <dgm:pt modelId="{C5C1DC17-D486-4C0E-B70E-1671B8763076}" type="pres">
      <dgm:prSet presAssocID="{BE36A6F9-59F2-404E-BC04-BEAF3159FA36}" presName="bgRect" presStyleLbl="bgShp" presStyleIdx="1" presStyleCnt="3"/>
      <dgm:spPr/>
    </dgm:pt>
    <dgm:pt modelId="{A4E4862C-D69A-4E49-950F-028C94186E5F}" type="pres">
      <dgm:prSet presAssocID="{BE36A6F9-59F2-404E-BC04-BEAF3159FA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CD3F63-5642-4E00-9C69-286BA08A6EAE}" type="pres">
      <dgm:prSet presAssocID="{BE36A6F9-59F2-404E-BC04-BEAF3159FA36}" presName="spaceRect" presStyleCnt="0"/>
      <dgm:spPr/>
    </dgm:pt>
    <dgm:pt modelId="{867C059A-3D60-4FA2-BAF2-6971A813ED8A}" type="pres">
      <dgm:prSet presAssocID="{BE36A6F9-59F2-404E-BC04-BEAF3159FA36}" presName="parTx" presStyleLbl="revTx" presStyleIdx="1" presStyleCnt="4">
        <dgm:presLayoutVars>
          <dgm:chMax val="0"/>
          <dgm:chPref val="0"/>
        </dgm:presLayoutVars>
      </dgm:prSet>
      <dgm:spPr/>
    </dgm:pt>
    <dgm:pt modelId="{2AC9E2CC-02E2-4CF6-AF7C-CAB4F59C26A4}" type="pres">
      <dgm:prSet presAssocID="{BE36A6F9-59F2-404E-BC04-BEAF3159FA36}" presName="desTx" presStyleLbl="revTx" presStyleIdx="2" presStyleCnt="4">
        <dgm:presLayoutVars/>
      </dgm:prSet>
      <dgm:spPr/>
    </dgm:pt>
    <dgm:pt modelId="{6E463256-1F7F-4AB7-9AF7-83C5D3D36DB2}" type="pres">
      <dgm:prSet presAssocID="{88661945-4068-4150-B602-50C1FF2317DC}" presName="sibTrans" presStyleCnt="0"/>
      <dgm:spPr/>
    </dgm:pt>
    <dgm:pt modelId="{B7A682C2-B214-4E26-BA5C-92CF34B91666}" type="pres">
      <dgm:prSet presAssocID="{E1671D34-4D48-4339-AE54-A9EF419094B1}" presName="compNode" presStyleCnt="0"/>
      <dgm:spPr/>
    </dgm:pt>
    <dgm:pt modelId="{4A517A06-CEAE-421B-A2CD-28B64EFA9BB4}" type="pres">
      <dgm:prSet presAssocID="{E1671D34-4D48-4339-AE54-A9EF419094B1}" presName="bgRect" presStyleLbl="bgShp" presStyleIdx="2" presStyleCnt="3"/>
      <dgm:spPr/>
    </dgm:pt>
    <dgm:pt modelId="{A9A279A8-1FB1-4F07-B808-427F0B73BF5D}" type="pres">
      <dgm:prSet presAssocID="{E1671D34-4D48-4339-AE54-A9EF419094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B0C86A0-55E2-487D-9460-0B5137064DCF}" type="pres">
      <dgm:prSet presAssocID="{E1671D34-4D48-4339-AE54-A9EF419094B1}" presName="spaceRect" presStyleCnt="0"/>
      <dgm:spPr/>
    </dgm:pt>
    <dgm:pt modelId="{BB32C661-DCE5-4C06-9809-FFD6CF33F67D}" type="pres">
      <dgm:prSet presAssocID="{E1671D34-4D48-4339-AE54-A9EF419094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94BA19-66BD-46F6-8AA9-752068218EA7}" type="presOf" srcId="{26CAA2CF-A0C2-4184-9FF2-2AE5B29E16BB}" destId="{8B6EA78B-E40A-489C-85B1-7FD86EE14D24}" srcOrd="0" destOrd="0" presId="urn:microsoft.com/office/officeart/2018/2/layout/IconVerticalSolidList"/>
    <dgm:cxn modelId="{C44E6E1C-1231-43E2-BD97-90F74F73103F}" srcId="{6C2B75C2-85C7-46EC-A5CC-6A53F9237D6E}" destId="{E1671D34-4D48-4339-AE54-A9EF419094B1}" srcOrd="2" destOrd="0" parTransId="{1AD2BE8F-5F86-4FEC-8DB7-6BEEEAA26F80}" sibTransId="{D071888B-EB5A-4443-8434-BF03BAF2494E}"/>
    <dgm:cxn modelId="{DD581829-FED2-4202-AC45-06BF63359913}" type="presOf" srcId="{AA488CEE-ABBF-452B-AEE8-C8F80B92F097}" destId="{2AC9E2CC-02E2-4CF6-AF7C-CAB4F59C26A4}" srcOrd="0" destOrd="0" presId="urn:microsoft.com/office/officeart/2018/2/layout/IconVerticalSolidList"/>
    <dgm:cxn modelId="{3686D03E-8CED-4842-9D1C-78315F0A2E07}" type="presOf" srcId="{BE36A6F9-59F2-404E-BC04-BEAF3159FA36}" destId="{867C059A-3D60-4FA2-BAF2-6971A813ED8A}" srcOrd="0" destOrd="0" presId="urn:microsoft.com/office/officeart/2018/2/layout/IconVerticalSolidList"/>
    <dgm:cxn modelId="{6965344B-9899-49AF-904B-323E07EB3FF7}" type="presOf" srcId="{3A9C9065-A2F4-4C38-ACE3-5725670AA852}" destId="{2AC9E2CC-02E2-4CF6-AF7C-CAB4F59C26A4}" srcOrd="0" destOrd="1" presId="urn:microsoft.com/office/officeart/2018/2/layout/IconVerticalSolidList"/>
    <dgm:cxn modelId="{5F24FD5A-0EC0-4FE5-9453-84D78D7DA623}" srcId="{6C2B75C2-85C7-46EC-A5CC-6A53F9237D6E}" destId="{BE36A6F9-59F2-404E-BC04-BEAF3159FA36}" srcOrd="1" destOrd="0" parTransId="{16DCEA19-1265-4711-8176-4BFEB3DB93D6}" sibTransId="{88661945-4068-4150-B602-50C1FF2317DC}"/>
    <dgm:cxn modelId="{4D9C4F91-5CC1-4F82-B7B7-1C285FCC1B41}" srcId="{6C2B75C2-85C7-46EC-A5CC-6A53F9237D6E}" destId="{26CAA2CF-A0C2-4184-9FF2-2AE5B29E16BB}" srcOrd="0" destOrd="0" parTransId="{8A9C55E0-0221-477E-BF73-3C350C8967FE}" sibTransId="{F2ADCCAD-66E1-4EC0-83FE-60A7AE0B325B}"/>
    <dgm:cxn modelId="{3DBCA295-49FF-4832-959E-1BC06EB0B9E6}" srcId="{BE36A6F9-59F2-404E-BC04-BEAF3159FA36}" destId="{3A9C9065-A2F4-4C38-ACE3-5725670AA852}" srcOrd="1" destOrd="0" parTransId="{CF0EEBAC-358E-490E-B6B6-8B8F3490D468}" sibTransId="{F286A581-588A-44AA-B3BE-40C3074102F8}"/>
    <dgm:cxn modelId="{A72716A8-EE7B-464D-BC5C-E8E5AC3F2AFB}" type="presOf" srcId="{6C2B75C2-85C7-46EC-A5CC-6A53F9237D6E}" destId="{5B12AC30-5B6F-400D-9957-A0D0560C749E}" srcOrd="0" destOrd="0" presId="urn:microsoft.com/office/officeart/2018/2/layout/IconVerticalSolidList"/>
    <dgm:cxn modelId="{E9A254A9-F400-45CD-B0E6-09E2619A76BF}" srcId="{BE36A6F9-59F2-404E-BC04-BEAF3159FA36}" destId="{AA488CEE-ABBF-452B-AEE8-C8F80B92F097}" srcOrd="0" destOrd="0" parTransId="{471BD7E3-4DD1-427E-99B7-258CF6976058}" sibTransId="{4B0533F6-F689-441B-A3E5-A0250D705CE9}"/>
    <dgm:cxn modelId="{E639C3CF-FEA0-47D6-8A27-3E4C321538B9}" type="presOf" srcId="{E1671D34-4D48-4339-AE54-A9EF419094B1}" destId="{BB32C661-DCE5-4C06-9809-FFD6CF33F67D}" srcOrd="0" destOrd="0" presId="urn:microsoft.com/office/officeart/2018/2/layout/IconVerticalSolidList"/>
    <dgm:cxn modelId="{6B5E0E46-3354-434A-91AA-A9816E071782}" type="presParOf" srcId="{5B12AC30-5B6F-400D-9957-A0D0560C749E}" destId="{87B93576-17D5-40E5-8D02-AA154960AC24}" srcOrd="0" destOrd="0" presId="urn:microsoft.com/office/officeart/2018/2/layout/IconVerticalSolidList"/>
    <dgm:cxn modelId="{981B9AC8-C962-45F6-A793-BC907893591F}" type="presParOf" srcId="{87B93576-17D5-40E5-8D02-AA154960AC24}" destId="{152D7616-066B-4278-BD6E-F7C12AD147AB}" srcOrd="0" destOrd="0" presId="urn:microsoft.com/office/officeart/2018/2/layout/IconVerticalSolidList"/>
    <dgm:cxn modelId="{AB7C084C-D3AC-41E8-A762-066684331F1F}" type="presParOf" srcId="{87B93576-17D5-40E5-8D02-AA154960AC24}" destId="{3243A857-6246-40DB-9FD3-97E7ED03A02C}" srcOrd="1" destOrd="0" presId="urn:microsoft.com/office/officeart/2018/2/layout/IconVerticalSolidList"/>
    <dgm:cxn modelId="{92E3BA0C-1D3D-40A3-8F79-927CA280CE2D}" type="presParOf" srcId="{87B93576-17D5-40E5-8D02-AA154960AC24}" destId="{38529D3F-F985-488F-9451-0A3FD31881AC}" srcOrd="2" destOrd="0" presId="urn:microsoft.com/office/officeart/2018/2/layout/IconVerticalSolidList"/>
    <dgm:cxn modelId="{45AF9C9F-B796-49DA-840B-118160E97842}" type="presParOf" srcId="{87B93576-17D5-40E5-8D02-AA154960AC24}" destId="{8B6EA78B-E40A-489C-85B1-7FD86EE14D24}" srcOrd="3" destOrd="0" presId="urn:microsoft.com/office/officeart/2018/2/layout/IconVerticalSolidList"/>
    <dgm:cxn modelId="{696126D3-DAC0-4901-A824-EAE0CC01852C}" type="presParOf" srcId="{5B12AC30-5B6F-400D-9957-A0D0560C749E}" destId="{01407529-7131-428E-89F5-FC7F9846668D}" srcOrd="1" destOrd="0" presId="urn:microsoft.com/office/officeart/2018/2/layout/IconVerticalSolidList"/>
    <dgm:cxn modelId="{E6E1253B-71F9-44B7-B854-81C489422FE4}" type="presParOf" srcId="{5B12AC30-5B6F-400D-9957-A0D0560C749E}" destId="{9B715D27-AF28-48E5-99B1-F2D598A7FDEA}" srcOrd="2" destOrd="0" presId="urn:microsoft.com/office/officeart/2018/2/layout/IconVerticalSolidList"/>
    <dgm:cxn modelId="{77BB6C49-4707-4FD2-8CCA-8003064746D7}" type="presParOf" srcId="{9B715D27-AF28-48E5-99B1-F2D598A7FDEA}" destId="{C5C1DC17-D486-4C0E-B70E-1671B8763076}" srcOrd="0" destOrd="0" presId="urn:microsoft.com/office/officeart/2018/2/layout/IconVerticalSolidList"/>
    <dgm:cxn modelId="{E2CCA1F9-9412-4A99-A17E-2F05D660344E}" type="presParOf" srcId="{9B715D27-AF28-48E5-99B1-F2D598A7FDEA}" destId="{A4E4862C-D69A-4E49-950F-028C94186E5F}" srcOrd="1" destOrd="0" presId="urn:microsoft.com/office/officeart/2018/2/layout/IconVerticalSolidList"/>
    <dgm:cxn modelId="{AC8B67E0-818C-4612-9536-2F91047FFD33}" type="presParOf" srcId="{9B715D27-AF28-48E5-99B1-F2D598A7FDEA}" destId="{3ECD3F63-5642-4E00-9C69-286BA08A6EAE}" srcOrd="2" destOrd="0" presId="urn:microsoft.com/office/officeart/2018/2/layout/IconVerticalSolidList"/>
    <dgm:cxn modelId="{9448F229-786D-438B-AFF7-8BAB1143297E}" type="presParOf" srcId="{9B715D27-AF28-48E5-99B1-F2D598A7FDEA}" destId="{867C059A-3D60-4FA2-BAF2-6971A813ED8A}" srcOrd="3" destOrd="0" presId="urn:microsoft.com/office/officeart/2018/2/layout/IconVerticalSolidList"/>
    <dgm:cxn modelId="{16A187CB-50CF-49EE-BA24-94ABAF893CBF}" type="presParOf" srcId="{9B715D27-AF28-48E5-99B1-F2D598A7FDEA}" destId="{2AC9E2CC-02E2-4CF6-AF7C-CAB4F59C26A4}" srcOrd="4" destOrd="0" presId="urn:microsoft.com/office/officeart/2018/2/layout/IconVerticalSolidList"/>
    <dgm:cxn modelId="{341F5E88-083C-40BA-9088-064F80F75DB1}" type="presParOf" srcId="{5B12AC30-5B6F-400D-9957-A0D0560C749E}" destId="{6E463256-1F7F-4AB7-9AF7-83C5D3D36DB2}" srcOrd="3" destOrd="0" presId="urn:microsoft.com/office/officeart/2018/2/layout/IconVerticalSolidList"/>
    <dgm:cxn modelId="{7E32E2CA-4A8A-4E8A-BE14-09EFD01DBB2F}" type="presParOf" srcId="{5B12AC30-5B6F-400D-9957-A0D0560C749E}" destId="{B7A682C2-B214-4E26-BA5C-92CF34B91666}" srcOrd="4" destOrd="0" presId="urn:microsoft.com/office/officeart/2018/2/layout/IconVerticalSolidList"/>
    <dgm:cxn modelId="{FCBCB4AE-A598-48D5-8352-C67051CE1741}" type="presParOf" srcId="{B7A682C2-B214-4E26-BA5C-92CF34B91666}" destId="{4A517A06-CEAE-421B-A2CD-28B64EFA9BB4}" srcOrd="0" destOrd="0" presId="urn:microsoft.com/office/officeart/2018/2/layout/IconVerticalSolidList"/>
    <dgm:cxn modelId="{26F37802-BF9A-495A-BBE7-00B317BEA34F}" type="presParOf" srcId="{B7A682C2-B214-4E26-BA5C-92CF34B91666}" destId="{A9A279A8-1FB1-4F07-B808-427F0B73BF5D}" srcOrd="1" destOrd="0" presId="urn:microsoft.com/office/officeart/2018/2/layout/IconVerticalSolidList"/>
    <dgm:cxn modelId="{368F27D6-AEC5-4DD5-B79D-EE6B2F481BAF}" type="presParOf" srcId="{B7A682C2-B214-4E26-BA5C-92CF34B91666}" destId="{AB0C86A0-55E2-487D-9460-0B5137064DCF}" srcOrd="2" destOrd="0" presId="urn:microsoft.com/office/officeart/2018/2/layout/IconVerticalSolidList"/>
    <dgm:cxn modelId="{A08030FC-AF73-4502-BA5C-2557D6CEE028}" type="presParOf" srcId="{B7A682C2-B214-4E26-BA5C-92CF34B91666}" destId="{BB32C661-DCE5-4C06-9809-FFD6CF33F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D6B75-3595-4334-9ED0-0EC446A279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5E4A3F0-A3B6-4F0D-A58C-1E89F4CE6234}">
      <dgm:prSet/>
      <dgm:spPr/>
      <dgm:t>
        <a:bodyPr/>
        <a:lstStyle/>
        <a:p>
          <a:r>
            <a:rPr lang="en-US"/>
            <a:t>Data source : Kaggle </a:t>
          </a:r>
        </a:p>
      </dgm:t>
    </dgm:pt>
    <dgm:pt modelId="{BDAF3CED-0DD8-45AB-9994-99876B511277}" type="parTrans" cxnId="{F06E0C6E-964D-4F19-8B0C-7FFD6315C82C}">
      <dgm:prSet/>
      <dgm:spPr/>
      <dgm:t>
        <a:bodyPr/>
        <a:lstStyle/>
        <a:p>
          <a:endParaRPr lang="en-US"/>
        </a:p>
      </dgm:t>
    </dgm:pt>
    <dgm:pt modelId="{84BDBCFF-2E6A-4783-9471-6C79763AF5FA}" type="sibTrans" cxnId="{F06E0C6E-964D-4F19-8B0C-7FFD6315C82C}">
      <dgm:prSet/>
      <dgm:spPr/>
      <dgm:t>
        <a:bodyPr/>
        <a:lstStyle/>
        <a:p>
          <a:endParaRPr lang="en-US"/>
        </a:p>
      </dgm:t>
    </dgm:pt>
    <dgm:pt modelId="{A32B5B2C-9F00-4CAB-A716-7B8B9614FD3E}">
      <dgm:prSet/>
      <dgm:spPr/>
      <dgm:t>
        <a:bodyPr/>
        <a:lstStyle/>
        <a:p>
          <a:r>
            <a:rPr lang="en-US"/>
            <a:t>Dataset Format : csv </a:t>
          </a:r>
        </a:p>
      </dgm:t>
    </dgm:pt>
    <dgm:pt modelId="{269E2D56-FC9E-4C46-A535-34544621B8B4}" type="parTrans" cxnId="{8F6098D5-A159-4BF8-860C-B18D16758CAD}">
      <dgm:prSet/>
      <dgm:spPr/>
      <dgm:t>
        <a:bodyPr/>
        <a:lstStyle/>
        <a:p>
          <a:endParaRPr lang="en-US"/>
        </a:p>
      </dgm:t>
    </dgm:pt>
    <dgm:pt modelId="{2D108FA2-A7A6-487F-ACAD-8A10CF9668B2}" type="sibTrans" cxnId="{8F6098D5-A159-4BF8-860C-B18D16758CAD}">
      <dgm:prSet/>
      <dgm:spPr/>
      <dgm:t>
        <a:bodyPr/>
        <a:lstStyle/>
        <a:p>
          <a:endParaRPr lang="en-US"/>
        </a:p>
      </dgm:t>
    </dgm:pt>
    <dgm:pt modelId="{485A4075-D64C-47B8-8C0B-1351CD67BF4A}">
      <dgm:prSet/>
      <dgm:spPr/>
      <dgm:t>
        <a:bodyPr/>
        <a:lstStyle/>
        <a:p>
          <a:r>
            <a:rPr lang="en-US"/>
            <a:t>Dataset Properties : 768 R &amp; 9 C</a:t>
          </a:r>
        </a:p>
      </dgm:t>
    </dgm:pt>
    <dgm:pt modelId="{7891444A-B996-4E3C-B10F-95FA4112E47C}" type="parTrans" cxnId="{F9CAB1B5-3F82-4238-989F-A7FD6FED8EF4}">
      <dgm:prSet/>
      <dgm:spPr/>
      <dgm:t>
        <a:bodyPr/>
        <a:lstStyle/>
        <a:p>
          <a:endParaRPr lang="en-US"/>
        </a:p>
      </dgm:t>
    </dgm:pt>
    <dgm:pt modelId="{E33E5D7B-075B-464A-8C0C-5A4C8E9A1B99}" type="sibTrans" cxnId="{F9CAB1B5-3F82-4238-989F-A7FD6FED8EF4}">
      <dgm:prSet/>
      <dgm:spPr/>
      <dgm:t>
        <a:bodyPr/>
        <a:lstStyle/>
        <a:p>
          <a:endParaRPr lang="en-US"/>
        </a:p>
      </dgm:t>
    </dgm:pt>
    <dgm:pt modelId="{809E0698-4DB2-49B5-AF4D-BBDB59EA4559}">
      <dgm:prSet/>
      <dgm:spPr/>
      <dgm:t>
        <a:bodyPr/>
        <a:lstStyle/>
        <a:p>
          <a:r>
            <a:rPr lang="en-US"/>
            <a:t>Data Cleaning : Python</a:t>
          </a:r>
        </a:p>
      </dgm:t>
    </dgm:pt>
    <dgm:pt modelId="{E460668A-7C0E-4E60-B2B5-9CE868BFC000}" type="parTrans" cxnId="{87EEB228-EE11-4E9C-9447-513C8B9F04D2}">
      <dgm:prSet/>
      <dgm:spPr/>
      <dgm:t>
        <a:bodyPr/>
        <a:lstStyle/>
        <a:p>
          <a:endParaRPr lang="en-US"/>
        </a:p>
      </dgm:t>
    </dgm:pt>
    <dgm:pt modelId="{43327318-3AF7-48D4-BEF6-EF947D451143}" type="sibTrans" cxnId="{87EEB228-EE11-4E9C-9447-513C8B9F04D2}">
      <dgm:prSet/>
      <dgm:spPr/>
      <dgm:t>
        <a:bodyPr/>
        <a:lstStyle/>
        <a:p>
          <a:endParaRPr lang="en-US"/>
        </a:p>
      </dgm:t>
    </dgm:pt>
    <dgm:pt modelId="{C3BCEE04-8006-4D00-99B2-14F01EFD1DC9}" type="pres">
      <dgm:prSet presAssocID="{90ED6B75-3595-4334-9ED0-0EC446A279D9}" presName="root" presStyleCnt="0">
        <dgm:presLayoutVars>
          <dgm:dir/>
          <dgm:resizeHandles val="exact"/>
        </dgm:presLayoutVars>
      </dgm:prSet>
      <dgm:spPr/>
    </dgm:pt>
    <dgm:pt modelId="{391F8FD2-A839-4EE0-9B0A-B2B0170F5C78}" type="pres">
      <dgm:prSet presAssocID="{A5E4A3F0-A3B6-4F0D-A58C-1E89F4CE6234}" presName="compNode" presStyleCnt="0"/>
      <dgm:spPr/>
    </dgm:pt>
    <dgm:pt modelId="{9771D23D-B8D6-4BC6-8E01-B06753C820F5}" type="pres">
      <dgm:prSet presAssocID="{A5E4A3F0-A3B6-4F0D-A58C-1E89F4CE62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BA0904-EAF7-4DF1-B5A6-0A76F6DF6A97}" type="pres">
      <dgm:prSet presAssocID="{A5E4A3F0-A3B6-4F0D-A58C-1E89F4CE6234}" presName="spaceRect" presStyleCnt="0"/>
      <dgm:spPr/>
    </dgm:pt>
    <dgm:pt modelId="{52B440DC-CAB3-4FEC-957E-F437F1807E7C}" type="pres">
      <dgm:prSet presAssocID="{A5E4A3F0-A3B6-4F0D-A58C-1E89F4CE6234}" presName="textRect" presStyleLbl="revTx" presStyleIdx="0" presStyleCnt="4">
        <dgm:presLayoutVars>
          <dgm:chMax val="1"/>
          <dgm:chPref val="1"/>
        </dgm:presLayoutVars>
      </dgm:prSet>
      <dgm:spPr/>
    </dgm:pt>
    <dgm:pt modelId="{EF860455-F51D-4B49-B2E4-CF5F430D6FAC}" type="pres">
      <dgm:prSet presAssocID="{84BDBCFF-2E6A-4783-9471-6C79763AF5FA}" presName="sibTrans" presStyleCnt="0"/>
      <dgm:spPr/>
    </dgm:pt>
    <dgm:pt modelId="{9C8A166F-E8DA-4DB3-B4DF-AE310EB2AD81}" type="pres">
      <dgm:prSet presAssocID="{A32B5B2C-9F00-4CAB-A716-7B8B9614FD3E}" presName="compNode" presStyleCnt="0"/>
      <dgm:spPr/>
    </dgm:pt>
    <dgm:pt modelId="{8D1F5C07-8A25-4DAE-AA19-6213EC596473}" type="pres">
      <dgm:prSet presAssocID="{A32B5B2C-9F00-4CAB-A716-7B8B9614FD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D74B8B3-8BA5-4567-A3DD-5F727540921F}" type="pres">
      <dgm:prSet presAssocID="{A32B5B2C-9F00-4CAB-A716-7B8B9614FD3E}" presName="spaceRect" presStyleCnt="0"/>
      <dgm:spPr/>
    </dgm:pt>
    <dgm:pt modelId="{A594CC27-062B-4B8B-A220-6812E9D7E2F8}" type="pres">
      <dgm:prSet presAssocID="{A32B5B2C-9F00-4CAB-A716-7B8B9614FD3E}" presName="textRect" presStyleLbl="revTx" presStyleIdx="1" presStyleCnt="4">
        <dgm:presLayoutVars>
          <dgm:chMax val="1"/>
          <dgm:chPref val="1"/>
        </dgm:presLayoutVars>
      </dgm:prSet>
      <dgm:spPr/>
    </dgm:pt>
    <dgm:pt modelId="{61CB385A-1CCC-48D0-BA79-43F18B345F9A}" type="pres">
      <dgm:prSet presAssocID="{2D108FA2-A7A6-487F-ACAD-8A10CF9668B2}" presName="sibTrans" presStyleCnt="0"/>
      <dgm:spPr/>
    </dgm:pt>
    <dgm:pt modelId="{5DE8D283-F434-4B72-85D8-69013FF739E8}" type="pres">
      <dgm:prSet presAssocID="{485A4075-D64C-47B8-8C0B-1351CD67BF4A}" presName="compNode" presStyleCnt="0"/>
      <dgm:spPr/>
    </dgm:pt>
    <dgm:pt modelId="{06D1AD7F-40CD-4A19-804F-7EAD89DF440F}" type="pres">
      <dgm:prSet presAssocID="{485A4075-D64C-47B8-8C0B-1351CD67BF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A79AE8-2B16-4EBF-9B0F-3B7598152759}" type="pres">
      <dgm:prSet presAssocID="{485A4075-D64C-47B8-8C0B-1351CD67BF4A}" presName="spaceRect" presStyleCnt="0"/>
      <dgm:spPr/>
    </dgm:pt>
    <dgm:pt modelId="{61F0DFE7-4A27-4B70-A013-864E8A55DCF5}" type="pres">
      <dgm:prSet presAssocID="{485A4075-D64C-47B8-8C0B-1351CD67BF4A}" presName="textRect" presStyleLbl="revTx" presStyleIdx="2" presStyleCnt="4">
        <dgm:presLayoutVars>
          <dgm:chMax val="1"/>
          <dgm:chPref val="1"/>
        </dgm:presLayoutVars>
      </dgm:prSet>
      <dgm:spPr/>
    </dgm:pt>
    <dgm:pt modelId="{72C318BD-B9FD-40FE-96B6-103CD29D5190}" type="pres">
      <dgm:prSet presAssocID="{E33E5D7B-075B-464A-8C0C-5A4C8E9A1B99}" presName="sibTrans" presStyleCnt="0"/>
      <dgm:spPr/>
    </dgm:pt>
    <dgm:pt modelId="{491B95A0-544C-4981-B69E-E006F61AE4CC}" type="pres">
      <dgm:prSet presAssocID="{809E0698-4DB2-49B5-AF4D-BBDB59EA4559}" presName="compNode" presStyleCnt="0"/>
      <dgm:spPr/>
    </dgm:pt>
    <dgm:pt modelId="{15DB5AD5-8225-4FFC-BE84-1A182A9906E6}" type="pres">
      <dgm:prSet presAssocID="{809E0698-4DB2-49B5-AF4D-BBDB59EA45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05A4DB0-6040-493C-8EFC-85B23CA66157}" type="pres">
      <dgm:prSet presAssocID="{809E0698-4DB2-49B5-AF4D-BBDB59EA4559}" presName="spaceRect" presStyleCnt="0"/>
      <dgm:spPr/>
    </dgm:pt>
    <dgm:pt modelId="{C434D9C5-42F7-4DFB-A0A8-636EC35A4291}" type="pres">
      <dgm:prSet presAssocID="{809E0698-4DB2-49B5-AF4D-BBDB59EA45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EEB228-EE11-4E9C-9447-513C8B9F04D2}" srcId="{90ED6B75-3595-4334-9ED0-0EC446A279D9}" destId="{809E0698-4DB2-49B5-AF4D-BBDB59EA4559}" srcOrd="3" destOrd="0" parTransId="{E460668A-7C0E-4E60-B2B5-9CE868BFC000}" sibTransId="{43327318-3AF7-48D4-BEF6-EF947D451143}"/>
    <dgm:cxn modelId="{DD14ED41-8E7D-4CB3-946C-9D30F61EF9E3}" type="presOf" srcId="{485A4075-D64C-47B8-8C0B-1351CD67BF4A}" destId="{61F0DFE7-4A27-4B70-A013-864E8A55DCF5}" srcOrd="0" destOrd="0" presId="urn:microsoft.com/office/officeart/2018/2/layout/IconLabelList"/>
    <dgm:cxn modelId="{1D43274C-EA8A-4C5E-A4C3-F61D0688F961}" type="presOf" srcId="{90ED6B75-3595-4334-9ED0-0EC446A279D9}" destId="{C3BCEE04-8006-4D00-99B2-14F01EFD1DC9}" srcOrd="0" destOrd="0" presId="urn:microsoft.com/office/officeart/2018/2/layout/IconLabelList"/>
    <dgm:cxn modelId="{F06E0C6E-964D-4F19-8B0C-7FFD6315C82C}" srcId="{90ED6B75-3595-4334-9ED0-0EC446A279D9}" destId="{A5E4A3F0-A3B6-4F0D-A58C-1E89F4CE6234}" srcOrd="0" destOrd="0" parTransId="{BDAF3CED-0DD8-45AB-9994-99876B511277}" sibTransId="{84BDBCFF-2E6A-4783-9471-6C79763AF5FA}"/>
    <dgm:cxn modelId="{DD43AA72-CD7E-425C-8F39-3DF759D48A74}" type="presOf" srcId="{809E0698-4DB2-49B5-AF4D-BBDB59EA4559}" destId="{C434D9C5-42F7-4DFB-A0A8-636EC35A4291}" srcOrd="0" destOrd="0" presId="urn:microsoft.com/office/officeart/2018/2/layout/IconLabelList"/>
    <dgm:cxn modelId="{3FCD5457-6F24-409A-A355-AB889F44DD03}" type="presOf" srcId="{A32B5B2C-9F00-4CAB-A716-7B8B9614FD3E}" destId="{A594CC27-062B-4B8B-A220-6812E9D7E2F8}" srcOrd="0" destOrd="0" presId="urn:microsoft.com/office/officeart/2018/2/layout/IconLabelList"/>
    <dgm:cxn modelId="{F9CAB1B5-3F82-4238-989F-A7FD6FED8EF4}" srcId="{90ED6B75-3595-4334-9ED0-0EC446A279D9}" destId="{485A4075-D64C-47B8-8C0B-1351CD67BF4A}" srcOrd="2" destOrd="0" parTransId="{7891444A-B996-4E3C-B10F-95FA4112E47C}" sibTransId="{E33E5D7B-075B-464A-8C0C-5A4C8E9A1B99}"/>
    <dgm:cxn modelId="{8F6098D5-A159-4BF8-860C-B18D16758CAD}" srcId="{90ED6B75-3595-4334-9ED0-0EC446A279D9}" destId="{A32B5B2C-9F00-4CAB-A716-7B8B9614FD3E}" srcOrd="1" destOrd="0" parTransId="{269E2D56-FC9E-4C46-A535-34544621B8B4}" sibTransId="{2D108FA2-A7A6-487F-ACAD-8A10CF9668B2}"/>
    <dgm:cxn modelId="{13CEB4FD-480E-4A67-A9FF-B97E9E4DDA07}" type="presOf" srcId="{A5E4A3F0-A3B6-4F0D-A58C-1E89F4CE6234}" destId="{52B440DC-CAB3-4FEC-957E-F437F1807E7C}" srcOrd="0" destOrd="0" presId="urn:microsoft.com/office/officeart/2018/2/layout/IconLabelList"/>
    <dgm:cxn modelId="{F8C2F86E-AD7D-464B-81AA-B62FAC4E3632}" type="presParOf" srcId="{C3BCEE04-8006-4D00-99B2-14F01EFD1DC9}" destId="{391F8FD2-A839-4EE0-9B0A-B2B0170F5C78}" srcOrd="0" destOrd="0" presId="urn:microsoft.com/office/officeart/2018/2/layout/IconLabelList"/>
    <dgm:cxn modelId="{4231AEDB-10F0-4CD9-969D-71EABA625880}" type="presParOf" srcId="{391F8FD2-A839-4EE0-9B0A-B2B0170F5C78}" destId="{9771D23D-B8D6-4BC6-8E01-B06753C820F5}" srcOrd="0" destOrd="0" presId="urn:microsoft.com/office/officeart/2018/2/layout/IconLabelList"/>
    <dgm:cxn modelId="{F50E24CA-18E9-46AC-AA8B-BF41B65AFC47}" type="presParOf" srcId="{391F8FD2-A839-4EE0-9B0A-B2B0170F5C78}" destId="{4EBA0904-EAF7-4DF1-B5A6-0A76F6DF6A97}" srcOrd="1" destOrd="0" presId="urn:microsoft.com/office/officeart/2018/2/layout/IconLabelList"/>
    <dgm:cxn modelId="{D22EE78D-B40E-4ABF-9EE9-369DB5C79AFA}" type="presParOf" srcId="{391F8FD2-A839-4EE0-9B0A-B2B0170F5C78}" destId="{52B440DC-CAB3-4FEC-957E-F437F1807E7C}" srcOrd="2" destOrd="0" presId="urn:microsoft.com/office/officeart/2018/2/layout/IconLabelList"/>
    <dgm:cxn modelId="{177CA1A7-2BFE-4EA7-B7D5-13294EBF9932}" type="presParOf" srcId="{C3BCEE04-8006-4D00-99B2-14F01EFD1DC9}" destId="{EF860455-F51D-4B49-B2E4-CF5F430D6FAC}" srcOrd="1" destOrd="0" presId="urn:microsoft.com/office/officeart/2018/2/layout/IconLabelList"/>
    <dgm:cxn modelId="{0EFFE007-358C-48D7-80CF-88D372F51BD1}" type="presParOf" srcId="{C3BCEE04-8006-4D00-99B2-14F01EFD1DC9}" destId="{9C8A166F-E8DA-4DB3-B4DF-AE310EB2AD81}" srcOrd="2" destOrd="0" presId="urn:microsoft.com/office/officeart/2018/2/layout/IconLabelList"/>
    <dgm:cxn modelId="{8D7B186F-B5BC-4EDC-91CE-21D9DAD337A0}" type="presParOf" srcId="{9C8A166F-E8DA-4DB3-B4DF-AE310EB2AD81}" destId="{8D1F5C07-8A25-4DAE-AA19-6213EC596473}" srcOrd="0" destOrd="0" presId="urn:microsoft.com/office/officeart/2018/2/layout/IconLabelList"/>
    <dgm:cxn modelId="{9A2F80D5-AA8A-4FB2-9274-313199F948E6}" type="presParOf" srcId="{9C8A166F-E8DA-4DB3-B4DF-AE310EB2AD81}" destId="{9D74B8B3-8BA5-4567-A3DD-5F727540921F}" srcOrd="1" destOrd="0" presId="urn:microsoft.com/office/officeart/2018/2/layout/IconLabelList"/>
    <dgm:cxn modelId="{64792EBC-CF93-4581-B46E-2A03C84FB4AC}" type="presParOf" srcId="{9C8A166F-E8DA-4DB3-B4DF-AE310EB2AD81}" destId="{A594CC27-062B-4B8B-A220-6812E9D7E2F8}" srcOrd="2" destOrd="0" presId="urn:microsoft.com/office/officeart/2018/2/layout/IconLabelList"/>
    <dgm:cxn modelId="{3198DC64-8AA8-4D96-9250-AA09867C03D6}" type="presParOf" srcId="{C3BCEE04-8006-4D00-99B2-14F01EFD1DC9}" destId="{61CB385A-1CCC-48D0-BA79-43F18B345F9A}" srcOrd="3" destOrd="0" presId="urn:microsoft.com/office/officeart/2018/2/layout/IconLabelList"/>
    <dgm:cxn modelId="{74AD8213-0AFC-485A-A397-50F6DD36DC4F}" type="presParOf" srcId="{C3BCEE04-8006-4D00-99B2-14F01EFD1DC9}" destId="{5DE8D283-F434-4B72-85D8-69013FF739E8}" srcOrd="4" destOrd="0" presId="urn:microsoft.com/office/officeart/2018/2/layout/IconLabelList"/>
    <dgm:cxn modelId="{571C4ECE-D87C-46F7-B2EB-61540FD2BD82}" type="presParOf" srcId="{5DE8D283-F434-4B72-85D8-69013FF739E8}" destId="{06D1AD7F-40CD-4A19-804F-7EAD89DF440F}" srcOrd="0" destOrd="0" presId="urn:microsoft.com/office/officeart/2018/2/layout/IconLabelList"/>
    <dgm:cxn modelId="{BB97B0AB-1B91-4554-8C46-1BF5720F3EC8}" type="presParOf" srcId="{5DE8D283-F434-4B72-85D8-69013FF739E8}" destId="{A6A79AE8-2B16-4EBF-9B0F-3B7598152759}" srcOrd="1" destOrd="0" presId="urn:microsoft.com/office/officeart/2018/2/layout/IconLabelList"/>
    <dgm:cxn modelId="{476D63D7-B691-4DD6-B8C0-EE5F38B34145}" type="presParOf" srcId="{5DE8D283-F434-4B72-85D8-69013FF739E8}" destId="{61F0DFE7-4A27-4B70-A013-864E8A55DCF5}" srcOrd="2" destOrd="0" presId="urn:microsoft.com/office/officeart/2018/2/layout/IconLabelList"/>
    <dgm:cxn modelId="{74EAB584-ACF3-4B8C-8D55-48A19E1DE29E}" type="presParOf" srcId="{C3BCEE04-8006-4D00-99B2-14F01EFD1DC9}" destId="{72C318BD-B9FD-40FE-96B6-103CD29D5190}" srcOrd="5" destOrd="0" presId="urn:microsoft.com/office/officeart/2018/2/layout/IconLabelList"/>
    <dgm:cxn modelId="{6DCF812C-9C2E-4645-8ACE-F97AE61506A6}" type="presParOf" srcId="{C3BCEE04-8006-4D00-99B2-14F01EFD1DC9}" destId="{491B95A0-544C-4981-B69E-E006F61AE4CC}" srcOrd="6" destOrd="0" presId="urn:microsoft.com/office/officeart/2018/2/layout/IconLabelList"/>
    <dgm:cxn modelId="{71D383E8-1D77-47FD-9262-E39AE9D75CBE}" type="presParOf" srcId="{491B95A0-544C-4981-B69E-E006F61AE4CC}" destId="{15DB5AD5-8225-4FFC-BE84-1A182A9906E6}" srcOrd="0" destOrd="0" presId="urn:microsoft.com/office/officeart/2018/2/layout/IconLabelList"/>
    <dgm:cxn modelId="{6E96447E-86E5-4AE0-8FA7-9FBF1FD0EA74}" type="presParOf" srcId="{491B95A0-544C-4981-B69E-E006F61AE4CC}" destId="{E05A4DB0-6040-493C-8EFC-85B23CA66157}" srcOrd="1" destOrd="0" presId="urn:microsoft.com/office/officeart/2018/2/layout/IconLabelList"/>
    <dgm:cxn modelId="{692F3069-FD47-4CD8-8CF0-6A6E3CD643DB}" type="presParOf" srcId="{491B95A0-544C-4981-B69E-E006F61AE4CC}" destId="{C434D9C5-42F7-4DFB-A0A8-636EC35A42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099C3-45C8-41E6-AF5F-AA2E2CB5FDDC}" type="doc">
      <dgm:prSet loTypeId="urn:microsoft.com/office/officeart/2018/5/layout/IconLeafLabelList" loCatId="icon" qsTypeId="urn:microsoft.com/office/officeart/2005/8/quickstyle/simple3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C6F2705-4499-4206-8A66-216560DAF0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Flask</a:t>
          </a:r>
        </a:p>
      </dgm:t>
    </dgm:pt>
    <dgm:pt modelId="{D7CEFAE2-EDFE-4F13-9817-8F1736B721B6}" type="parTrans" cxnId="{00BBFED8-5F1B-4BD3-BF22-927667269C4E}">
      <dgm:prSet/>
      <dgm:spPr/>
      <dgm:t>
        <a:bodyPr/>
        <a:lstStyle/>
        <a:p>
          <a:endParaRPr lang="en-US"/>
        </a:p>
      </dgm:t>
    </dgm:pt>
    <dgm:pt modelId="{A27F2B03-1AD1-4F7D-B71D-A438235009E3}" type="sibTrans" cxnId="{00BBFED8-5F1B-4BD3-BF22-927667269C4E}">
      <dgm:prSet/>
      <dgm:spPr/>
      <dgm:t>
        <a:bodyPr/>
        <a:lstStyle/>
        <a:p>
          <a:endParaRPr lang="en-US"/>
        </a:p>
      </dgm:t>
    </dgm:pt>
    <dgm:pt modelId="{C6CB52C7-E9D3-49D6-BAF0-261B1FB72A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pickle file</a:t>
          </a:r>
        </a:p>
      </dgm:t>
    </dgm:pt>
    <dgm:pt modelId="{1D7C78FF-3634-4704-A9AE-711D4DAC507F}" type="parTrans" cxnId="{6DD077B0-643E-4E58-8F76-AB581341DE50}">
      <dgm:prSet/>
      <dgm:spPr/>
      <dgm:t>
        <a:bodyPr/>
        <a:lstStyle/>
        <a:p>
          <a:endParaRPr lang="en-US"/>
        </a:p>
      </dgm:t>
    </dgm:pt>
    <dgm:pt modelId="{6E547E8E-0404-4F01-8C96-6B1243EC1296}" type="sibTrans" cxnId="{6DD077B0-643E-4E58-8F76-AB581341DE50}">
      <dgm:prSet/>
      <dgm:spPr/>
      <dgm:t>
        <a:bodyPr/>
        <a:lstStyle/>
        <a:p>
          <a:endParaRPr lang="en-US"/>
        </a:p>
      </dgm:t>
    </dgm:pt>
    <dgm:pt modelId="{2B6A75B0-2314-4C3E-9AA9-E48176F543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Html styled using bootstrap CSS</a:t>
          </a:r>
        </a:p>
      </dgm:t>
    </dgm:pt>
    <dgm:pt modelId="{8692380B-FCAD-45CB-80CE-83AEA98DCC5A}" type="parTrans" cxnId="{F86950A8-62E5-49FE-9B64-34BFC5A18B2F}">
      <dgm:prSet/>
      <dgm:spPr/>
      <dgm:t>
        <a:bodyPr/>
        <a:lstStyle/>
        <a:p>
          <a:endParaRPr lang="en-US"/>
        </a:p>
      </dgm:t>
    </dgm:pt>
    <dgm:pt modelId="{915BE98F-C3DB-4C20-B3EB-C53AF3646EF7}" type="sibTrans" cxnId="{F86950A8-62E5-49FE-9B64-34BFC5A18B2F}">
      <dgm:prSet/>
      <dgm:spPr/>
      <dgm:t>
        <a:bodyPr/>
        <a:lstStyle/>
        <a:p>
          <a:endParaRPr lang="en-US"/>
        </a:p>
      </dgm:t>
    </dgm:pt>
    <dgm:pt modelId="{54351737-AB02-4F69-ACD1-0D192AA18E3A}" type="pres">
      <dgm:prSet presAssocID="{CE8099C3-45C8-41E6-AF5F-AA2E2CB5FDDC}" presName="root" presStyleCnt="0">
        <dgm:presLayoutVars>
          <dgm:dir/>
          <dgm:resizeHandles val="exact"/>
        </dgm:presLayoutVars>
      </dgm:prSet>
      <dgm:spPr/>
    </dgm:pt>
    <dgm:pt modelId="{ABD9F0E6-BBF8-4E40-8CDD-5E607BA38DAB}" type="pres">
      <dgm:prSet presAssocID="{9C6F2705-4499-4206-8A66-216560DAF030}" presName="compNode" presStyleCnt="0"/>
      <dgm:spPr/>
    </dgm:pt>
    <dgm:pt modelId="{431FDFDF-7496-440A-9D11-13A5965734EC}" type="pres">
      <dgm:prSet presAssocID="{9C6F2705-4499-4206-8A66-216560DAF03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8AC826-CE07-481A-9DCF-8ACFE8BBF519}" type="pres">
      <dgm:prSet presAssocID="{9C6F2705-4499-4206-8A66-216560DAF030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  <dgm:pt modelId="{D242F58F-B0DC-4FB1-8EBE-AD9F0D825CA6}" type="pres">
      <dgm:prSet presAssocID="{9C6F2705-4499-4206-8A66-216560DAF030}" presName="spaceRect" presStyleCnt="0"/>
      <dgm:spPr/>
    </dgm:pt>
    <dgm:pt modelId="{2FFDC144-9550-427A-A609-D26487B502CC}" type="pres">
      <dgm:prSet presAssocID="{9C6F2705-4499-4206-8A66-216560DAF030}" presName="textRect" presStyleLbl="revTx" presStyleIdx="0" presStyleCnt="3">
        <dgm:presLayoutVars>
          <dgm:chMax val="1"/>
          <dgm:chPref val="1"/>
        </dgm:presLayoutVars>
      </dgm:prSet>
      <dgm:spPr/>
    </dgm:pt>
    <dgm:pt modelId="{C74E9BFE-6370-4A84-8807-F0AC61A9C47E}" type="pres">
      <dgm:prSet presAssocID="{A27F2B03-1AD1-4F7D-B71D-A438235009E3}" presName="sibTrans" presStyleCnt="0"/>
      <dgm:spPr/>
    </dgm:pt>
    <dgm:pt modelId="{83D43731-6FFA-402C-804D-57C106D18DB8}" type="pres">
      <dgm:prSet presAssocID="{C6CB52C7-E9D3-49D6-BAF0-261B1FB72A4B}" presName="compNode" presStyleCnt="0"/>
      <dgm:spPr/>
    </dgm:pt>
    <dgm:pt modelId="{2C7B7EFB-07B6-481B-9F4D-5ECA83E2AA77}" type="pres">
      <dgm:prSet presAssocID="{C6CB52C7-E9D3-49D6-BAF0-261B1FB72A4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8D9334-839A-4B36-9DE0-7694E81BBD70}" type="pres">
      <dgm:prSet presAssocID="{C6CB52C7-E9D3-49D6-BAF0-261B1FB72A4B}" presName="iconRect" presStyleLbl="node1" presStyleIdx="1" presStyleCnt="3" custLinFactNeighborX="-141" custLinFactNeighborY="1666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55182C5-7EAF-4670-BEF4-5474DC137B81}" type="pres">
      <dgm:prSet presAssocID="{C6CB52C7-E9D3-49D6-BAF0-261B1FB72A4B}" presName="spaceRect" presStyleCnt="0"/>
      <dgm:spPr/>
    </dgm:pt>
    <dgm:pt modelId="{496B7880-A0B3-454E-83C1-4AF0D301D4BF}" type="pres">
      <dgm:prSet presAssocID="{C6CB52C7-E9D3-49D6-BAF0-261B1FB72A4B}" presName="textRect" presStyleLbl="revTx" presStyleIdx="1" presStyleCnt="3">
        <dgm:presLayoutVars>
          <dgm:chMax val="1"/>
          <dgm:chPref val="1"/>
        </dgm:presLayoutVars>
      </dgm:prSet>
      <dgm:spPr/>
    </dgm:pt>
    <dgm:pt modelId="{5A88B296-DB43-40CD-AA33-9868E8035237}" type="pres">
      <dgm:prSet presAssocID="{6E547E8E-0404-4F01-8C96-6B1243EC1296}" presName="sibTrans" presStyleCnt="0"/>
      <dgm:spPr/>
    </dgm:pt>
    <dgm:pt modelId="{5C5BC19E-B1F2-4A9D-8DF5-57901AB20DA4}" type="pres">
      <dgm:prSet presAssocID="{2B6A75B0-2314-4C3E-9AA9-E48176F543D7}" presName="compNode" presStyleCnt="0"/>
      <dgm:spPr/>
    </dgm:pt>
    <dgm:pt modelId="{82CD264F-38D1-48B9-AC2E-920AE6E55F36}" type="pres">
      <dgm:prSet presAssocID="{2B6A75B0-2314-4C3E-9AA9-E48176F543D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7DCAFC-1EE3-44EF-A74C-2B5C674CC3BF}" type="pres">
      <dgm:prSet presAssocID="{2B6A75B0-2314-4C3E-9AA9-E48176F543D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FE7A27-FD8F-451F-A11B-BBAABC698258}" type="pres">
      <dgm:prSet presAssocID="{2B6A75B0-2314-4C3E-9AA9-E48176F543D7}" presName="spaceRect" presStyleCnt="0"/>
      <dgm:spPr/>
    </dgm:pt>
    <dgm:pt modelId="{4421065C-0332-44C1-8C7E-06CF03539A9E}" type="pres">
      <dgm:prSet presAssocID="{2B6A75B0-2314-4C3E-9AA9-E48176F543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6950A8-62E5-49FE-9B64-34BFC5A18B2F}" srcId="{CE8099C3-45C8-41E6-AF5F-AA2E2CB5FDDC}" destId="{2B6A75B0-2314-4C3E-9AA9-E48176F543D7}" srcOrd="2" destOrd="0" parTransId="{8692380B-FCAD-45CB-80CE-83AEA98DCC5A}" sibTransId="{915BE98F-C3DB-4C20-B3EB-C53AF3646EF7}"/>
    <dgm:cxn modelId="{6DD077B0-643E-4E58-8F76-AB581341DE50}" srcId="{CE8099C3-45C8-41E6-AF5F-AA2E2CB5FDDC}" destId="{C6CB52C7-E9D3-49D6-BAF0-261B1FB72A4B}" srcOrd="1" destOrd="0" parTransId="{1D7C78FF-3634-4704-A9AE-711D4DAC507F}" sibTransId="{6E547E8E-0404-4F01-8C96-6B1243EC1296}"/>
    <dgm:cxn modelId="{964145CD-9980-4248-97D5-62C474306CC3}" type="presOf" srcId="{2B6A75B0-2314-4C3E-9AA9-E48176F543D7}" destId="{4421065C-0332-44C1-8C7E-06CF03539A9E}" srcOrd="0" destOrd="0" presId="urn:microsoft.com/office/officeart/2018/5/layout/IconLeafLabelList"/>
    <dgm:cxn modelId="{CE9179D5-8BF3-4839-8A1D-551036BB8DA4}" type="presOf" srcId="{9C6F2705-4499-4206-8A66-216560DAF030}" destId="{2FFDC144-9550-427A-A609-D26487B502CC}" srcOrd="0" destOrd="0" presId="urn:microsoft.com/office/officeart/2018/5/layout/IconLeafLabelList"/>
    <dgm:cxn modelId="{00BBFED8-5F1B-4BD3-BF22-927667269C4E}" srcId="{CE8099C3-45C8-41E6-AF5F-AA2E2CB5FDDC}" destId="{9C6F2705-4499-4206-8A66-216560DAF030}" srcOrd="0" destOrd="0" parTransId="{D7CEFAE2-EDFE-4F13-9817-8F1736B721B6}" sibTransId="{A27F2B03-1AD1-4F7D-B71D-A438235009E3}"/>
    <dgm:cxn modelId="{4A27B5E4-43DB-4D04-AAF6-AC2826B96A13}" type="presOf" srcId="{C6CB52C7-E9D3-49D6-BAF0-261B1FB72A4B}" destId="{496B7880-A0B3-454E-83C1-4AF0D301D4BF}" srcOrd="0" destOrd="0" presId="urn:microsoft.com/office/officeart/2018/5/layout/IconLeafLabelList"/>
    <dgm:cxn modelId="{B2E636E8-CFEA-4C98-8098-AAA273E6DA43}" type="presOf" srcId="{CE8099C3-45C8-41E6-AF5F-AA2E2CB5FDDC}" destId="{54351737-AB02-4F69-ACD1-0D192AA18E3A}" srcOrd="0" destOrd="0" presId="urn:microsoft.com/office/officeart/2018/5/layout/IconLeafLabelList"/>
    <dgm:cxn modelId="{BE4BD9C6-695F-48F6-96A2-AD79B45350AA}" type="presParOf" srcId="{54351737-AB02-4F69-ACD1-0D192AA18E3A}" destId="{ABD9F0E6-BBF8-4E40-8CDD-5E607BA38DAB}" srcOrd="0" destOrd="0" presId="urn:microsoft.com/office/officeart/2018/5/layout/IconLeafLabelList"/>
    <dgm:cxn modelId="{B9E30973-EE88-4CEC-91C3-3A0A5C101759}" type="presParOf" srcId="{ABD9F0E6-BBF8-4E40-8CDD-5E607BA38DAB}" destId="{431FDFDF-7496-440A-9D11-13A5965734EC}" srcOrd="0" destOrd="0" presId="urn:microsoft.com/office/officeart/2018/5/layout/IconLeafLabelList"/>
    <dgm:cxn modelId="{D6C67C70-0248-40FF-A2EF-DAD8F235CCEC}" type="presParOf" srcId="{ABD9F0E6-BBF8-4E40-8CDD-5E607BA38DAB}" destId="{5F8AC826-CE07-481A-9DCF-8ACFE8BBF519}" srcOrd="1" destOrd="0" presId="urn:microsoft.com/office/officeart/2018/5/layout/IconLeafLabelList"/>
    <dgm:cxn modelId="{5FC27ECD-50AD-41D2-8F6A-868A91520A7B}" type="presParOf" srcId="{ABD9F0E6-BBF8-4E40-8CDD-5E607BA38DAB}" destId="{D242F58F-B0DC-4FB1-8EBE-AD9F0D825CA6}" srcOrd="2" destOrd="0" presId="urn:microsoft.com/office/officeart/2018/5/layout/IconLeafLabelList"/>
    <dgm:cxn modelId="{A387CE3D-8C92-404A-91EC-E67F2BADAE4A}" type="presParOf" srcId="{ABD9F0E6-BBF8-4E40-8CDD-5E607BA38DAB}" destId="{2FFDC144-9550-427A-A609-D26487B502CC}" srcOrd="3" destOrd="0" presId="urn:microsoft.com/office/officeart/2018/5/layout/IconLeafLabelList"/>
    <dgm:cxn modelId="{ED317D17-40E7-4D7C-A3D7-862BF794ACEB}" type="presParOf" srcId="{54351737-AB02-4F69-ACD1-0D192AA18E3A}" destId="{C74E9BFE-6370-4A84-8807-F0AC61A9C47E}" srcOrd="1" destOrd="0" presId="urn:microsoft.com/office/officeart/2018/5/layout/IconLeafLabelList"/>
    <dgm:cxn modelId="{EC88DC24-1B80-4DEB-B197-418B38031629}" type="presParOf" srcId="{54351737-AB02-4F69-ACD1-0D192AA18E3A}" destId="{83D43731-6FFA-402C-804D-57C106D18DB8}" srcOrd="2" destOrd="0" presId="urn:microsoft.com/office/officeart/2018/5/layout/IconLeafLabelList"/>
    <dgm:cxn modelId="{129BE7C4-1693-414D-91EB-1C622C0A31B8}" type="presParOf" srcId="{83D43731-6FFA-402C-804D-57C106D18DB8}" destId="{2C7B7EFB-07B6-481B-9F4D-5ECA83E2AA77}" srcOrd="0" destOrd="0" presId="urn:microsoft.com/office/officeart/2018/5/layout/IconLeafLabelList"/>
    <dgm:cxn modelId="{65E9C8DC-2073-47DF-9B75-4200E002F1AF}" type="presParOf" srcId="{83D43731-6FFA-402C-804D-57C106D18DB8}" destId="{458D9334-839A-4B36-9DE0-7694E81BBD70}" srcOrd="1" destOrd="0" presId="urn:microsoft.com/office/officeart/2018/5/layout/IconLeafLabelList"/>
    <dgm:cxn modelId="{4829F9F8-5735-4AA5-870E-485214CF885B}" type="presParOf" srcId="{83D43731-6FFA-402C-804D-57C106D18DB8}" destId="{555182C5-7EAF-4670-BEF4-5474DC137B81}" srcOrd="2" destOrd="0" presId="urn:microsoft.com/office/officeart/2018/5/layout/IconLeafLabelList"/>
    <dgm:cxn modelId="{CCC27FEB-C321-4C77-8436-35F072B438AB}" type="presParOf" srcId="{83D43731-6FFA-402C-804D-57C106D18DB8}" destId="{496B7880-A0B3-454E-83C1-4AF0D301D4BF}" srcOrd="3" destOrd="0" presId="urn:microsoft.com/office/officeart/2018/5/layout/IconLeafLabelList"/>
    <dgm:cxn modelId="{F5DC0997-AAAA-4906-9AD6-1C44626C5EE0}" type="presParOf" srcId="{54351737-AB02-4F69-ACD1-0D192AA18E3A}" destId="{5A88B296-DB43-40CD-AA33-9868E8035237}" srcOrd="3" destOrd="0" presId="urn:microsoft.com/office/officeart/2018/5/layout/IconLeafLabelList"/>
    <dgm:cxn modelId="{C77A2993-614A-4C3C-A867-CBC3CB89505C}" type="presParOf" srcId="{54351737-AB02-4F69-ACD1-0D192AA18E3A}" destId="{5C5BC19E-B1F2-4A9D-8DF5-57901AB20DA4}" srcOrd="4" destOrd="0" presId="urn:microsoft.com/office/officeart/2018/5/layout/IconLeafLabelList"/>
    <dgm:cxn modelId="{49D2991A-523C-47B2-8FE8-38F30CA7D874}" type="presParOf" srcId="{5C5BC19E-B1F2-4A9D-8DF5-57901AB20DA4}" destId="{82CD264F-38D1-48B9-AC2E-920AE6E55F36}" srcOrd="0" destOrd="0" presId="urn:microsoft.com/office/officeart/2018/5/layout/IconLeafLabelList"/>
    <dgm:cxn modelId="{B3C6F8BF-A038-4AC9-9217-1DBB408F2440}" type="presParOf" srcId="{5C5BC19E-B1F2-4A9D-8DF5-57901AB20DA4}" destId="{137DCAFC-1EE3-44EF-A74C-2B5C674CC3BF}" srcOrd="1" destOrd="0" presId="urn:microsoft.com/office/officeart/2018/5/layout/IconLeafLabelList"/>
    <dgm:cxn modelId="{244CD9DC-7D74-4FB0-A796-F46B84916A01}" type="presParOf" srcId="{5C5BC19E-B1F2-4A9D-8DF5-57901AB20DA4}" destId="{BCFE7A27-FD8F-451F-A11B-BBAABC698258}" srcOrd="2" destOrd="0" presId="urn:microsoft.com/office/officeart/2018/5/layout/IconLeafLabelList"/>
    <dgm:cxn modelId="{60FE5B8E-1D0C-4C8E-9350-C035945CA2EA}" type="presParOf" srcId="{5C5BC19E-B1F2-4A9D-8DF5-57901AB20DA4}" destId="{4421065C-0332-44C1-8C7E-06CF03539A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E22B6-D76D-4F77-9A26-040F26FBC234}">
      <dsp:nvSpPr>
        <dsp:cNvPr id="0" name=""/>
        <dsp:cNvSpPr/>
      </dsp:nvSpPr>
      <dsp:spPr>
        <a:xfrm>
          <a:off x="0" y="440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70B75-4129-453D-B637-1F330ED2F1A7}">
      <dsp:nvSpPr>
        <dsp:cNvPr id="0" name=""/>
        <dsp:cNvSpPr/>
      </dsp:nvSpPr>
      <dsp:spPr>
        <a:xfrm>
          <a:off x="290556" y="71609"/>
          <a:ext cx="406778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Firecrackers</a:t>
          </a:r>
        </a:p>
      </dsp:txBody>
      <dsp:txXfrm>
        <a:off x="326582" y="107635"/>
        <a:ext cx="3995737" cy="665948"/>
      </dsp:txXfrm>
    </dsp:sp>
    <dsp:sp modelId="{4EFFC8B4-6B5A-4C73-9045-40B1F18DEF0C}">
      <dsp:nvSpPr>
        <dsp:cNvPr id="0" name=""/>
        <dsp:cNvSpPr/>
      </dsp:nvSpPr>
      <dsp:spPr>
        <a:xfrm>
          <a:off x="0" y="1574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34EA-B202-4745-AA1C-D434C744E1E4}">
      <dsp:nvSpPr>
        <dsp:cNvPr id="0" name=""/>
        <dsp:cNvSpPr/>
      </dsp:nvSpPr>
      <dsp:spPr>
        <a:xfrm>
          <a:off x="290556" y="1205609"/>
          <a:ext cx="406778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Saloj G</a:t>
          </a:r>
        </a:p>
      </dsp:txBody>
      <dsp:txXfrm>
        <a:off x="326582" y="1241635"/>
        <a:ext cx="3995737" cy="665948"/>
      </dsp:txXfrm>
    </dsp:sp>
    <dsp:sp modelId="{C5EFE8AF-D503-4D7F-851E-BFB27E06E50A}">
      <dsp:nvSpPr>
        <dsp:cNvPr id="0" name=""/>
        <dsp:cNvSpPr/>
      </dsp:nvSpPr>
      <dsp:spPr>
        <a:xfrm>
          <a:off x="0" y="2708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57724-8C14-4C73-BE23-00B25920789D}">
      <dsp:nvSpPr>
        <dsp:cNvPr id="0" name=""/>
        <dsp:cNvSpPr/>
      </dsp:nvSpPr>
      <dsp:spPr>
        <a:xfrm>
          <a:off x="290556" y="2339609"/>
          <a:ext cx="4067789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Deepa F</a:t>
          </a:r>
        </a:p>
      </dsp:txBody>
      <dsp:txXfrm>
        <a:off x="326582" y="2375635"/>
        <a:ext cx="3995737" cy="665948"/>
      </dsp:txXfrm>
    </dsp:sp>
    <dsp:sp modelId="{D2639E1B-7C0F-4293-8E29-9BB8A7197BB5}">
      <dsp:nvSpPr>
        <dsp:cNvPr id="0" name=""/>
        <dsp:cNvSpPr/>
      </dsp:nvSpPr>
      <dsp:spPr>
        <a:xfrm>
          <a:off x="0" y="3842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71297-754E-43F0-AD5D-FF29962B2D91}">
      <dsp:nvSpPr>
        <dsp:cNvPr id="0" name=""/>
        <dsp:cNvSpPr/>
      </dsp:nvSpPr>
      <dsp:spPr>
        <a:xfrm>
          <a:off x="290556" y="3473609"/>
          <a:ext cx="4067789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Indira D</a:t>
          </a:r>
        </a:p>
      </dsp:txBody>
      <dsp:txXfrm>
        <a:off x="326582" y="3509635"/>
        <a:ext cx="3995737" cy="665948"/>
      </dsp:txXfrm>
    </dsp:sp>
    <dsp:sp modelId="{6B54C95E-95FB-4A2E-A4C0-210DF5736736}">
      <dsp:nvSpPr>
        <dsp:cNvPr id="0" name=""/>
        <dsp:cNvSpPr/>
      </dsp:nvSpPr>
      <dsp:spPr>
        <a:xfrm>
          <a:off x="0" y="4976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5156B-B8FF-4637-95BC-2D4BA8C8528D}">
      <dsp:nvSpPr>
        <dsp:cNvPr id="0" name=""/>
        <dsp:cNvSpPr/>
      </dsp:nvSpPr>
      <dsp:spPr>
        <a:xfrm>
          <a:off x="290556" y="4607609"/>
          <a:ext cx="4067789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Darshan P</a:t>
          </a:r>
        </a:p>
      </dsp:txBody>
      <dsp:txXfrm>
        <a:off x="326582" y="4643635"/>
        <a:ext cx="3995737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D7616-066B-4278-BD6E-F7C12AD147A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3A857-6246-40DB-9FD3-97E7ED03A02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A78B-E40A-489C-85B1-7FD86EE14D2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Data Analysis [EDA]</a:t>
          </a:r>
        </a:p>
      </dsp:txBody>
      <dsp:txXfrm>
        <a:off x="1941716" y="718"/>
        <a:ext cx="4571887" cy="1681139"/>
      </dsp:txXfrm>
    </dsp:sp>
    <dsp:sp modelId="{C5C1DC17-D486-4C0E-B70E-1671B876307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4862C-D69A-4E49-950F-028C94186E5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059A-3D60-4FA2-BAF2-6971A813ED8A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941716" y="2102143"/>
        <a:ext cx="2931121" cy="1681139"/>
      </dsp:txXfrm>
    </dsp:sp>
    <dsp:sp modelId="{2AC9E2CC-02E2-4CF6-AF7C-CAB4F59C26A4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Building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Evaluation</a:t>
          </a:r>
        </a:p>
      </dsp:txBody>
      <dsp:txXfrm>
        <a:off x="4872838" y="2102143"/>
        <a:ext cx="1640765" cy="1681139"/>
      </dsp:txXfrm>
    </dsp:sp>
    <dsp:sp modelId="{4A517A06-CEAE-421B-A2CD-28B64EFA9B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279A8-1FB1-4F07-B808-427F0B73BF5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2C661-DCE5-4C06-9809-FFD6CF33F67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Visualization (Predictor App) 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1D23D-B8D6-4BC6-8E01-B06753C820F5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440DC-CAB3-4FEC-957E-F437F1807E7C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 : Kaggle </a:t>
          </a:r>
        </a:p>
      </dsp:txBody>
      <dsp:txXfrm>
        <a:off x="569079" y="2427788"/>
        <a:ext cx="2072362" cy="720000"/>
      </dsp:txXfrm>
    </dsp:sp>
    <dsp:sp modelId="{8D1F5C07-8A25-4DAE-AA19-6213EC59647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4CC27-062B-4B8B-A220-6812E9D7E2F8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 Format : csv </a:t>
          </a:r>
        </a:p>
      </dsp:txBody>
      <dsp:txXfrm>
        <a:off x="3004105" y="2427788"/>
        <a:ext cx="2072362" cy="720000"/>
      </dsp:txXfrm>
    </dsp:sp>
    <dsp:sp modelId="{06D1AD7F-40CD-4A19-804F-7EAD89DF440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0DFE7-4A27-4B70-A013-864E8A55DCF5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 Properties : 768 R &amp; 9 C</a:t>
          </a:r>
        </a:p>
      </dsp:txBody>
      <dsp:txXfrm>
        <a:off x="5439131" y="2427788"/>
        <a:ext cx="2072362" cy="720000"/>
      </dsp:txXfrm>
    </dsp:sp>
    <dsp:sp modelId="{15DB5AD5-8225-4FFC-BE84-1A182A9906E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4D9C5-42F7-4DFB-A0A8-636EC35A429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Cleaning : Python</a:t>
          </a:r>
        </a:p>
      </dsp:txBody>
      <dsp:txXfrm>
        <a:off x="7874157" y="242778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FDFDF-7496-440A-9D11-13A5965734EC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8AC826-CE07-481A-9DCF-8ACFE8BBF519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FDC144-9550-427A-A609-D26487B502C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Flask</a:t>
          </a:r>
        </a:p>
      </dsp:txBody>
      <dsp:txXfrm>
        <a:off x="75768" y="2851938"/>
        <a:ext cx="3093750" cy="720000"/>
      </dsp:txXfrm>
    </dsp:sp>
    <dsp:sp modelId="{2C7B7EFB-07B6-481B-9F4D-5ECA83E2AA77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8D9334-839A-4B36-9DE0-7694E81BBD70}">
      <dsp:nvSpPr>
        <dsp:cNvPr id="0" name=""/>
        <dsp:cNvSpPr/>
      </dsp:nvSpPr>
      <dsp:spPr>
        <a:xfrm>
          <a:off x="4714866" y="797165"/>
          <a:ext cx="1082812" cy="108281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6B7880-A0B3-454E-83C1-4AF0D301D4BF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pickle file</a:t>
          </a:r>
        </a:p>
      </dsp:txBody>
      <dsp:txXfrm>
        <a:off x="3710925" y="2851938"/>
        <a:ext cx="3093750" cy="720000"/>
      </dsp:txXfrm>
    </dsp:sp>
    <dsp:sp modelId="{82CD264F-38D1-48B9-AC2E-920AE6E55F3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DCAFC-1EE3-44EF-A74C-2B5C674CC3BF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21065C-0332-44C1-8C7E-06CF03539A9E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Html styled using bootstrap CSS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1A41-9C44-4C41-AB80-33C08684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3B23-AD5D-4D3D-BACD-B2402A4AE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4CF7-2437-4636-9D23-EAB269BB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54E2-A1C9-4712-8CC8-948AFF6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08D0-22E4-4188-917C-C056C65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32C8-0D02-4519-AD1E-57BA381A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5E4FA-BBD3-4951-B764-2E05A5E3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FCD0-ED21-4E27-92A1-DF6459D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D9F8-99DA-4E05-BC9D-869936A1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F96E-3F30-45BC-8E4E-F7AEFE2E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54D7-0DBA-42B3-9F55-F1DD5F89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45A-20BA-43EE-9FD4-5E3A7381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A088-C2B7-48D5-BCF9-8F6DF55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6223-941C-4381-B5D9-BFBA01F6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80AB-48E8-45E2-9CE7-F4B6981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614F-BDC0-4AB6-AFFC-B4C0A6C4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0F3D-07CE-4074-8C4A-CA914DB6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B4AE-1D64-40D1-985B-FBA7480C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5448-F894-4549-B065-503A66AB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390B-CCD5-41A7-B833-C57BA7EA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0144-0CBB-43A6-86D5-5E7D269A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4C21-69DD-4308-8DCD-8D0D5530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9619-F689-4B13-AD2E-8B8D7C56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DC08-AD29-440D-AA6A-5561D8B2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AC84-7529-49C7-8899-0D4BBD4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5DE-5617-4FA6-8BF8-D5ACF5DE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C072-C43F-4DEB-8982-9D2A5850F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4349-C635-4BBB-BDE5-DA22B19D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1612-C9CA-4A30-B273-A1AC1C8A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C8B1-E259-4EA6-95B4-E4A038C2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0C9C-2A2D-47E0-8B22-67F13112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1CD1-ED9B-44DF-A915-DC57FC07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9C04-BAE0-4ECE-ABC6-6BB7309D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1382-0E63-4437-BAE3-CA800280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54A8-5F66-48A0-A1AB-85872A66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87DA3-2B69-4D9A-A97E-6934ADFA6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D70D-E8A1-4D4D-8886-0D8714F3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5B6E-D195-48E2-B2BA-259A2D46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BD9E-A3F1-40FC-81C2-560B5D43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DF76-645F-4293-90C0-396882B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90672-3EBB-4561-962A-08D9B5FD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D386C-BBCB-4E4B-8200-9F41AA56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653DF-C597-4034-ADB2-88F325EF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5B5BC-26A4-4BAF-968F-69BBE84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D5BBC-4646-45CA-9840-7C5A3CD9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B124-632A-42A2-8EB9-EA3F68D4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623A-AB2B-4653-B195-26741B6C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03E5-B9F1-455F-9644-8A0C3C58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429A-98BA-44A8-BD00-1B143813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984E-36F8-414D-B703-3C8D4BC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26CB-234C-4760-8F9F-915D879A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0BC0-65FB-49A6-AC26-0E12B4F2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808E-9A01-4D84-B9C2-88BA2F56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B37F4-31FC-4EE1-B66B-808C230E3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85F8A-F223-4EA2-81CB-7CEF58012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96E2-E93D-4706-811F-A8F4EAB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B5E9-954E-4DBC-9E93-92F456E4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EE5B-18B2-4C2D-8A96-ACD0B73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3442D-BD60-4F33-AC8B-6B1AD36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A92B-61AC-4AAD-AE91-6483ABAF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A9B-A1D8-45B3-B65D-03F7BFB4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035-5060-4B9F-B814-A5608920B69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B29F-47F1-4099-86F3-EF8DCA5A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1ACE-E1AF-420E-A1F0-FB8CB7D0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.ohiostate.edu/goel.1/STATLEARN/PROJECTS/Presentations/Diabetes_PimaIndians.pdf" TargetMode="External"/><Relationship Id="rId2" Type="http://schemas.openxmlformats.org/officeDocument/2006/relationships/hyperlink" Target="https://vitalflux.com/pandas-impute-missing-values-mean-median-mode/#a:~:text=You%20can%20use%20central%20tendency%20measures%20such%20as,using%20median%20or%20mode%20with%20skewed%20data%20distribu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beginners-guide-to-xgboost-for-classification-problems-50f75aac5390" TargetMode="External"/><Relationship Id="rId4" Type="http://schemas.openxmlformats.org/officeDocument/2006/relationships/hyperlink" Target="https://betterprogramming.pub/pickling-machine-learning-models-aeb474bc2d7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816DC-5976-43A6-A035-27CA1725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DIABETES PREDICTOR USING ML</a:t>
            </a:r>
          </a:p>
        </p:txBody>
      </p:sp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E8EE4146-971B-4DB8-AFCC-326339325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2539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27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accent2">
                    <a:lumMod val="75000"/>
                  </a:schemeClr>
                </a:solidFill>
              </a:rPr>
              <a:t>Model Evaluation-ADB –CM &amp; CR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C10C1686-FC00-4DC4-8359-67ADAE316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749"/>
            <a:ext cx="5181600" cy="3657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4C8B4FA8-5088-4195-A774-C7EB284CD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94" y="3048918"/>
            <a:ext cx="5181600" cy="19047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548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Model Evaluation-ADB –CM &amp; CR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2B873BB-C432-44CD-98FC-5891A0C9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We selected ADA Boost as for ML model for the predictor App based.</a:t>
            </a:r>
          </a:p>
          <a:p>
            <a:r>
              <a:rPr lang="en-US" sz="2200" dirty="0"/>
              <a:t>It has better Precision , Recall &amp; f1 Score compared to other three.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2539E7-DBB5-428B-9D4A-D38B41FE7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4" y="2569464"/>
            <a:ext cx="5199911" cy="367893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7512C6FD-8F55-44AA-98CC-336F7EBD5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301639"/>
            <a:ext cx="5468112" cy="221458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61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F9345-A5B7-4E7B-9E97-04F7B6EC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Visualization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13B3-6E8F-418A-B462-133BC8FE6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266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39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B535-217E-4AD4-965A-2B16B2A0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24419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B4B1-6ECA-4634-A3C5-FD3D4EB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81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GitHub Repo- Folder Structure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905156-EF13-4387-80C6-59C0378A9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84" y="1476994"/>
            <a:ext cx="4870783" cy="499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755414-CAE2-4466-ABA0-F82055C21EA6}"/>
              </a:ext>
            </a:extLst>
          </p:cNvPr>
          <p:cNvSpPr/>
          <p:nvPr/>
        </p:nvSpPr>
        <p:spPr>
          <a:xfrm>
            <a:off x="7943117" y="2687160"/>
            <a:ext cx="1587731" cy="8478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7BE38F-0FD2-4635-ADC6-475E5E00C57B}"/>
              </a:ext>
            </a:extLst>
          </p:cNvPr>
          <p:cNvSpPr/>
          <p:nvPr/>
        </p:nvSpPr>
        <p:spPr>
          <a:xfrm>
            <a:off x="7910019" y="3697271"/>
            <a:ext cx="1587731" cy="8478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Modelling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65933A-1F47-4702-AAF5-C37B79D144EB}"/>
              </a:ext>
            </a:extLst>
          </p:cNvPr>
          <p:cNvSpPr/>
          <p:nvPr/>
        </p:nvSpPr>
        <p:spPr>
          <a:xfrm>
            <a:off x="7943118" y="4653732"/>
            <a:ext cx="1587731" cy="8478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59CBB7-CBDB-4EEB-9F7E-3A17D4B9323F}"/>
              </a:ext>
            </a:extLst>
          </p:cNvPr>
          <p:cNvSpPr/>
          <p:nvPr/>
        </p:nvSpPr>
        <p:spPr>
          <a:xfrm>
            <a:off x="7943118" y="5703854"/>
            <a:ext cx="1587731" cy="8206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App.py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52C80E-687C-4A47-8BA6-B976F46B062D}"/>
              </a:ext>
            </a:extLst>
          </p:cNvPr>
          <p:cNvSpPr/>
          <p:nvPr/>
        </p:nvSpPr>
        <p:spPr>
          <a:xfrm>
            <a:off x="7897168" y="1690688"/>
            <a:ext cx="1587731" cy="8478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9D5B31-4786-47DE-805A-9F1C68DBB092}"/>
              </a:ext>
            </a:extLst>
          </p:cNvPr>
          <p:cNvCxnSpPr>
            <a:stCxn id="12" idx="2"/>
          </p:cNvCxnSpPr>
          <p:nvPr/>
        </p:nvCxnSpPr>
        <p:spPr>
          <a:xfrm flipH="1">
            <a:off x="5012575" y="2114638"/>
            <a:ext cx="2884593" cy="99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0AEFD-32EF-4D76-A039-C84CA4FBF3AE}"/>
              </a:ext>
            </a:extLst>
          </p:cNvPr>
          <p:cNvCxnSpPr>
            <a:stCxn id="8" idx="2"/>
          </p:cNvCxnSpPr>
          <p:nvPr/>
        </p:nvCxnSpPr>
        <p:spPr>
          <a:xfrm flipH="1">
            <a:off x="3815542" y="3111110"/>
            <a:ext cx="4127575" cy="23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343BA-9BFB-43F8-B42C-94E5AAC9A7D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90356" y="4121221"/>
            <a:ext cx="4019663" cy="17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580AB6-DA90-41E1-8369-C8C9245867F4}"/>
              </a:ext>
            </a:extLst>
          </p:cNvPr>
          <p:cNvCxnSpPr>
            <a:stCxn id="10" idx="2"/>
          </p:cNvCxnSpPr>
          <p:nvPr/>
        </p:nvCxnSpPr>
        <p:spPr>
          <a:xfrm flipH="1">
            <a:off x="3732415" y="5077682"/>
            <a:ext cx="4210703" cy="17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BEFBC3-665F-43B9-BF46-9883EF93ACE0}"/>
              </a:ext>
            </a:extLst>
          </p:cNvPr>
          <p:cNvCxnSpPr>
            <a:stCxn id="10" idx="2"/>
          </p:cNvCxnSpPr>
          <p:nvPr/>
        </p:nvCxnSpPr>
        <p:spPr>
          <a:xfrm flipH="1">
            <a:off x="3358342" y="5077682"/>
            <a:ext cx="4584776" cy="567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9854FD-A72A-4EA4-86CF-FC7BCEE4E2C0}"/>
              </a:ext>
            </a:extLst>
          </p:cNvPr>
          <p:cNvCxnSpPr>
            <a:stCxn id="11" idx="2"/>
          </p:cNvCxnSpPr>
          <p:nvPr/>
        </p:nvCxnSpPr>
        <p:spPr>
          <a:xfrm flipH="1" flipV="1">
            <a:off x="2834640" y="5077681"/>
            <a:ext cx="5108478" cy="1036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D07C6B-8F70-4473-B39E-C392D96EA5B9}"/>
              </a:ext>
            </a:extLst>
          </p:cNvPr>
          <p:cNvCxnSpPr>
            <a:stCxn id="11" idx="2"/>
          </p:cNvCxnSpPr>
          <p:nvPr/>
        </p:nvCxnSpPr>
        <p:spPr>
          <a:xfrm flipH="1" flipV="1">
            <a:off x="3042458" y="4339966"/>
            <a:ext cx="4900660" cy="177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8F99DD-908C-4A68-BBC7-825999507EA5}"/>
              </a:ext>
            </a:extLst>
          </p:cNvPr>
          <p:cNvCxnSpPr>
            <a:stCxn id="11" idx="2"/>
          </p:cNvCxnSpPr>
          <p:nvPr/>
        </p:nvCxnSpPr>
        <p:spPr>
          <a:xfrm flipH="1" flipV="1">
            <a:off x="3034145" y="3588709"/>
            <a:ext cx="4908973" cy="2525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3B1408D-3C28-4619-B149-D71BA0BA80F7}"/>
              </a:ext>
            </a:extLst>
          </p:cNvPr>
          <p:cNvSpPr/>
          <p:nvPr/>
        </p:nvSpPr>
        <p:spPr>
          <a:xfrm>
            <a:off x="8691033" y="2538587"/>
            <a:ext cx="95520" cy="10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4898D43-8B0A-42AE-8780-3E1FC24B8B7D}"/>
              </a:ext>
            </a:extLst>
          </p:cNvPr>
          <p:cNvSpPr/>
          <p:nvPr/>
        </p:nvSpPr>
        <p:spPr>
          <a:xfrm>
            <a:off x="8713353" y="3561884"/>
            <a:ext cx="95520" cy="10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8C4D2D9-1BB4-4F4B-890A-E987BD5C9D9B}"/>
              </a:ext>
            </a:extLst>
          </p:cNvPr>
          <p:cNvSpPr/>
          <p:nvPr/>
        </p:nvSpPr>
        <p:spPr>
          <a:xfrm>
            <a:off x="8670208" y="4549788"/>
            <a:ext cx="95520" cy="10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1E43524-C6FF-4CFA-AE4B-009078987C75}"/>
              </a:ext>
            </a:extLst>
          </p:cNvPr>
          <p:cNvSpPr/>
          <p:nvPr/>
        </p:nvSpPr>
        <p:spPr>
          <a:xfrm>
            <a:off x="8717968" y="5569563"/>
            <a:ext cx="95520" cy="10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0BBA8-3EA2-4256-901E-56CA7744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FireCracker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Thank you…</a:t>
            </a:r>
            <a:endParaRPr lang="en-US" sz="5400" dirty="0"/>
          </a:p>
        </p:txBody>
      </p:sp>
      <p:pic>
        <p:nvPicPr>
          <p:cNvPr id="4" name="Picture 3" descr="Top view of a paper trumpet with green star glitters on a white surface">
            <a:extLst>
              <a:ext uri="{FF2B5EF4-FFF2-40B4-BE49-F238E27FC236}">
                <a16:creationId xmlns:a16="http://schemas.microsoft.com/office/drawing/2014/main" id="{E7D9C91F-A181-4840-AFCB-EB53C98E3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6" r="11126" b="3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EF9C-B3D2-450B-BDE0-C812C154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38773-3765-4E85-B3DA-3902EA1E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Imputation</a:t>
            </a:r>
            <a:r>
              <a:rPr lang="en-US" sz="2200" dirty="0"/>
              <a:t>: 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https://vitalflux.com/pandas-impute-missing-values-mean-median-mode/#a:~:text=You%20can%20use%20central%20tendency%20measures%20such%20as,using%20median%20or%20mode%20with%20skewed%20data%20distribution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Pima Indians Dataset Statistic: :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https://www.asc.ohiostate.edu/goel.1//STATLEARN/PROJECTS/Presentations/Diabetes_PimaIndians.pdf</a:t>
            </a:r>
            <a:endParaRPr lang="en-US" sz="2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Pickling Machine Learning Models : 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https://betterprogramming.pub/pickling-machine-learning-models-aeb474bc2d78</a:t>
            </a:r>
            <a:endParaRPr lang="en-US" sz="2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Classification problems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https://towardsdatascience.com/beginners-guide-to-xgboost-for-classification-problems-50f75aac5390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458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F84A4-99DB-4901-9F38-F668FDDD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3FBA-994D-4B2F-89BE-2B4E8D97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Objective : Predict Diabetics using Machine Learning Model</a:t>
            </a:r>
          </a:p>
          <a:p>
            <a:r>
              <a:rPr lang="en-US" dirty="0"/>
              <a:t>Dataset : Kaggle [Diabetes Dataset]</a:t>
            </a:r>
          </a:p>
          <a:p>
            <a:r>
              <a:rPr lang="en-US" i="0" dirty="0">
                <a:effectLst/>
                <a:latin typeface="zeitung"/>
              </a:rPr>
              <a:t>Technology :</a:t>
            </a:r>
            <a:r>
              <a:rPr lang="en-US" dirty="0">
                <a:latin typeface="zeitung"/>
              </a:rPr>
              <a:t> Python, sklearn,pickle,Flask,Html,CSS</a:t>
            </a:r>
            <a:endParaRPr lang="en-US" i="0" dirty="0">
              <a:effectLst/>
              <a:latin typeface="zeitung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878B-673B-4349-BBFC-7C2A40E2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D3F52D-D992-4976-B026-29052FB51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241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31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32F77-6678-4D1F-B466-05C3C45D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Exploratory 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80619-1550-4A85-8F32-30905F317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59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0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BA4931-4BB0-4999-81DB-BA3ADE15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CCF38F-BFE9-4675-A0C8-83035796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r="3" b="3"/>
          <a:stretch/>
        </p:blipFill>
        <p:spPr>
          <a:xfrm>
            <a:off x="643467" y="1782981"/>
            <a:ext cx="6253214" cy="36701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8D5A4F-D80D-45DC-AFB3-CE7734B6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852" y="4164396"/>
            <a:ext cx="4004479" cy="1135737"/>
          </a:xfrm>
        </p:spPr>
        <p:txBody>
          <a:bodyPr>
            <a:normAutofit/>
          </a:bodyPr>
          <a:lstStyle/>
          <a:p>
            <a:r>
              <a:rPr lang="en-US" sz="2400" b="1" dirty="0"/>
              <a:t>Diabetic Patients – 268</a:t>
            </a:r>
          </a:p>
          <a:p>
            <a:r>
              <a:rPr lang="en-US" sz="2400" b="1" dirty="0"/>
              <a:t>Non-Diabetic - 500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5C6F-B10C-4BF7-A849-B466DCFE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Data Pre-Processing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D73378-25FC-49C5-9FBC-AB07F3308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" y="2426818"/>
            <a:ext cx="4208039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84B9BE6-5D73-4BE6-B5AA-16C96AFBB8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54777"/>
            <a:ext cx="5455917" cy="39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E68-981F-4A3A-8438-BD19AE50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AEAC-FC2C-449B-88F6-80840786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4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ADA Boost</a:t>
            </a:r>
          </a:p>
          <a:p>
            <a:pPr lvl="1"/>
            <a:r>
              <a:rPr lang="en-US" dirty="0"/>
              <a:t>XG Boost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88088B7-A190-4837-919C-D00F2521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Model Evaluation-BRF –CM &amp; CR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600EDD29-9BD2-4348-8760-984685AD0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" y="2642616"/>
            <a:ext cx="4939431" cy="360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FE853E7-8DC9-47FD-A039-747AE873F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287535"/>
            <a:ext cx="5614416" cy="23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Model Evaluation-LR –CM &amp; CR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0ACE9BF4-73D8-4147-870C-045F050413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603"/>
            <a:ext cx="5181600" cy="3625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7486945F-4246-4B4D-99CB-732437939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79" y="2995424"/>
            <a:ext cx="5181600" cy="199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61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zeitung</vt:lpstr>
      <vt:lpstr>Office Theme</vt:lpstr>
      <vt:lpstr>DIABETES PREDICTOR USING ML</vt:lpstr>
      <vt:lpstr>Introduction</vt:lpstr>
      <vt:lpstr>Project Phases</vt:lpstr>
      <vt:lpstr>Exploratory Data Analysis</vt:lpstr>
      <vt:lpstr>Statistics</vt:lpstr>
      <vt:lpstr>Data Pre-Processing</vt:lpstr>
      <vt:lpstr>Machine Learning</vt:lpstr>
      <vt:lpstr>Model Evaluation-BRF –CM &amp; CR</vt:lpstr>
      <vt:lpstr>Model Evaluation-LR –CM &amp; CR</vt:lpstr>
      <vt:lpstr>Model Evaluation-ADB –CM &amp; CR</vt:lpstr>
      <vt:lpstr>Model Evaluation-ADB –CM &amp; CR</vt:lpstr>
      <vt:lpstr>Visualization</vt:lpstr>
      <vt:lpstr>DEMO </vt:lpstr>
      <vt:lpstr>GitHub Repo- Folder Structure</vt:lpstr>
      <vt:lpstr>FireCracker  Thank you…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PREDICTOR USING ML</dc:title>
  <dc:creator>suji sugathan</dc:creator>
  <cp:lastModifiedBy>suji sugathan</cp:lastModifiedBy>
  <cp:revision>8</cp:revision>
  <dcterms:created xsi:type="dcterms:W3CDTF">2022-03-02T00:19:15Z</dcterms:created>
  <dcterms:modified xsi:type="dcterms:W3CDTF">2022-03-06T14:51:29Z</dcterms:modified>
</cp:coreProperties>
</file>