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91E9-FF84-4DBC-A5B1-7DFCFD06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502C-0FE4-4C0B-81FD-AFEEEE6D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2A1C-674D-46F8-9C0A-9F28E450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B8BE-6F2B-4B7A-A7FC-77F87359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AFE2-F73C-4452-860D-A42C2551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6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10E2-C945-4FE8-80BC-8822015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88B2F-5722-4FAC-B4F7-71FA13E1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3ED0-FF02-4E46-A174-8FE58FF0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8860-8539-4C5D-9D45-F4EED7EE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EA84-4CE0-448D-9259-21377E84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C1F37-A37E-4AA4-9C1E-DEB4CF3F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8A37-718A-4AC9-8AD6-54153643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072C-EB05-41E8-A513-06A94EE5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EC26-A704-49DD-B2B4-E2B881B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DD6D-BD9D-468E-9213-44AB9EE3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6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A28F-F127-4A06-A3E8-D846A700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E887-A897-4C48-9FC6-12789CEF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A1B9-2911-4E17-B435-F8505DE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61E0-B7F4-4857-BB18-58925BB9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1F8C-9762-43BE-B890-D7E892F3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20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A7E-E7CE-413F-BB8E-F360C17D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5D27E-D590-4594-9498-799216CF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F2E8-233F-4124-A9EA-AC17C28A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088-0A75-42D7-BBC3-04CECB99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83B3-9175-43B3-9191-C743BDE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4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BDCE-162A-4DF4-A8CB-B2216106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00F8-FCA2-4C3D-B34E-38A3732F3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282EB-4BEE-431F-A740-66C94F72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1FC7-CD0F-4BFB-8C30-BE9E8EF7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F790-1355-482C-9A85-36854488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0FCB7-3B31-4CEE-9AEC-70CD9C48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2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1248-F25C-4141-BABF-4BE5C60D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2974-764A-45E5-B4AF-782DB663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1652-906F-4412-A031-27769536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0FC85-EF51-4911-B6DE-26CC12A7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3B1E0-C87D-4F78-A53B-F0BF8C2C8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EB40B-C913-4C53-8015-EA1DDC0D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2CDE4-F351-4CB0-A78A-08A9592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F20F6-3DA1-47FF-B4AE-D3289A55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D751-477E-437E-B3E7-69CE9D33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EE9C2-0AB4-4BD2-A338-661EA0B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15E9C-0E9F-454A-BD3F-4C878C3A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3DB5-B2A3-4705-9D26-90D6C17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8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8511-27A2-482B-A1B0-B4FD059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D032F-4B18-49A9-8429-541F20E5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31ECA-7FD2-4ED5-95B1-93790DF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77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FC36-7923-4722-93B3-17343452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14F-F8A7-4CE2-9CC3-1F2A9664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AC874-4A46-4EDD-8F22-DB0653BC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83E4-7146-4BE9-8D06-C264F570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6C10-BA1F-4279-928C-CB9A4B80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3C81-6E9E-4F94-A989-A9E06A6C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5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79DA-53F6-4A9B-82BD-526C25E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75A8E-68C3-45DB-B456-862AD2487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C14B-F0C9-492A-8D17-CB649894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F07C-D94A-4850-A744-A436CAE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28951-7B6B-46C9-9C0C-71C412B2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2761-3843-49AB-B38D-96A4F80A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2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094CD-5FA3-4B90-9EC5-010E19D9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DA327-3837-4D84-B202-801C57DC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4101-AED2-4F9D-83A5-84319437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9A0B-FBA2-47A1-9530-5D54FBCAD389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5114-8767-4085-92AF-5106940B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EE98-B3F6-4FD5-94E3-61A3D5522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8D39-7A6A-468B-9E17-5EC6A8122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80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1943-2DA2-45D9-9C0D-BC5A08036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D798-F8B8-4B5F-9485-D4875C8D0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26763-DB9E-4980-A310-E38881F05F8D}"/>
              </a:ext>
            </a:extLst>
          </p:cNvPr>
          <p:cNvSpPr/>
          <p:nvPr/>
        </p:nvSpPr>
        <p:spPr>
          <a:xfrm>
            <a:off x="2751589" y="573088"/>
            <a:ext cx="628335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2D847-9B1A-407D-8FC3-E297DA6681E4}"/>
              </a:ext>
            </a:extLst>
          </p:cNvPr>
          <p:cNvSpPr/>
          <p:nvPr/>
        </p:nvSpPr>
        <p:spPr>
          <a:xfrm>
            <a:off x="1694576" y="1600200"/>
            <a:ext cx="8732940" cy="304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NAVIGATION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486EA-09B5-4E1B-960B-88071D08415E}"/>
              </a:ext>
            </a:extLst>
          </p:cNvPr>
          <p:cNvSpPr/>
          <p:nvPr/>
        </p:nvSpPr>
        <p:spPr>
          <a:xfrm>
            <a:off x="3780440" y="2017013"/>
            <a:ext cx="3833768" cy="14731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DEALS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63DF8-D8CD-4D30-979C-98D74AF718DB}"/>
              </a:ext>
            </a:extLst>
          </p:cNvPr>
          <p:cNvSpPr/>
          <p:nvPr/>
        </p:nvSpPr>
        <p:spPr>
          <a:xfrm>
            <a:off x="2751589" y="3625312"/>
            <a:ext cx="6342077" cy="7561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INSURANCE QUOTE</a:t>
            </a:r>
          </a:p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TO SUBSCRIBE FOR SPECIALS </a:t>
            </a:r>
          </a:p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3ECCD-F9D8-41FB-A4CD-97199748794D}"/>
              </a:ext>
            </a:extLst>
          </p:cNvPr>
          <p:cNvSpPr/>
          <p:nvPr/>
        </p:nvSpPr>
        <p:spPr>
          <a:xfrm>
            <a:off x="1812022" y="5735637"/>
            <a:ext cx="8690995" cy="318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SOCIAL MEDIA LINKS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46762-69D0-432C-914B-892116F9F46B}"/>
              </a:ext>
            </a:extLst>
          </p:cNvPr>
          <p:cNvSpPr/>
          <p:nvPr/>
        </p:nvSpPr>
        <p:spPr>
          <a:xfrm>
            <a:off x="1954635" y="6110374"/>
            <a:ext cx="8472881" cy="2600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 NAVIGATION (ABOUT US, DIRECTIONS)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6540C4-87A3-4957-A442-E66010CB388D}"/>
              </a:ext>
            </a:extLst>
          </p:cNvPr>
          <p:cNvSpPr/>
          <p:nvPr/>
        </p:nvSpPr>
        <p:spPr>
          <a:xfrm>
            <a:off x="3813995" y="4437441"/>
            <a:ext cx="3800213" cy="1242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REVIEW</a:t>
            </a:r>
          </a:p>
        </p:txBody>
      </p:sp>
    </p:spTree>
    <p:extLst>
      <p:ext uri="{BB962C8B-B14F-4D97-AF65-F5344CB8AC3E}">
        <p14:creationId xmlns:p14="http://schemas.microsoft.com/office/powerpoint/2010/main" val="13561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C8A-7D65-4AF3-9C8A-12F4575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EFAB-C26F-4BF5-9F54-5EC54E73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01F41-0DBA-4508-8061-EB6460F24592}"/>
              </a:ext>
            </a:extLst>
          </p:cNvPr>
          <p:cNvSpPr/>
          <p:nvPr/>
        </p:nvSpPr>
        <p:spPr>
          <a:xfrm>
            <a:off x="906011" y="369116"/>
            <a:ext cx="10515600" cy="138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AND NAVAIGATION SAME AS 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5EA5-2F5C-4C03-BE3D-0B485A7F221F}"/>
              </a:ext>
            </a:extLst>
          </p:cNvPr>
          <p:cNvSpPr/>
          <p:nvPr/>
        </p:nvSpPr>
        <p:spPr>
          <a:xfrm>
            <a:off x="1019961" y="5712904"/>
            <a:ext cx="10401650" cy="53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SOCIAL MEDIA AND FOOT SAME AS HOME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C26C4-6C95-498D-844C-DD9322961948}"/>
              </a:ext>
            </a:extLst>
          </p:cNvPr>
          <p:cNvSpPr/>
          <p:nvPr/>
        </p:nvSpPr>
        <p:spPr>
          <a:xfrm>
            <a:off x="2709644" y="2081183"/>
            <a:ext cx="599812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EMAIL FOR GROUP QUOTE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6A4CC-805D-45BD-94D0-F562F396F75C}"/>
              </a:ext>
            </a:extLst>
          </p:cNvPr>
          <p:cNvSpPr/>
          <p:nvPr/>
        </p:nvSpPr>
        <p:spPr>
          <a:xfrm>
            <a:off x="2055303" y="2919369"/>
            <a:ext cx="7684315" cy="214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ABOUT GROUP QUOTE</a:t>
            </a:r>
          </a:p>
        </p:txBody>
      </p:sp>
    </p:spTree>
    <p:extLst>
      <p:ext uri="{BB962C8B-B14F-4D97-AF65-F5344CB8AC3E}">
        <p14:creationId xmlns:p14="http://schemas.microsoft.com/office/powerpoint/2010/main" val="27510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C8A-7D65-4AF3-9C8A-12F4575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EFAB-C26F-4BF5-9F54-5EC54E73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01F41-0DBA-4508-8061-EB6460F24592}"/>
              </a:ext>
            </a:extLst>
          </p:cNvPr>
          <p:cNvSpPr/>
          <p:nvPr/>
        </p:nvSpPr>
        <p:spPr>
          <a:xfrm>
            <a:off x="906011" y="369116"/>
            <a:ext cx="10515600" cy="138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AND NAVAIGATION SAME AS HOME PAGE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0B250-FBD2-4ECE-9D9A-FF258667B8C0}"/>
              </a:ext>
            </a:extLst>
          </p:cNvPr>
          <p:cNvSpPr/>
          <p:nvPr/>
        </p:nvSpPr>
        <p:spPr>
          <a:xfrm>
            <a:off x="2432807" y="3151188"/>
            <a:ext cx="7508147" cy="2276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8017E-3C1C-4307-A5F1-B103B9A0257A}"/>
              </a:ext>
            </a:extLst>
          </p:cNvPr>
          <p:cNvSpPr/>
          <p:nvPr/>
        </p:nvSpPr>
        <p:spPr>
          <a:xfrm>
            <a:off x="4790114" y="1979802"/>
            <a:ext cx="2567031" cy="103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OWNER’S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5EA5-2F5C-4C03-BE3D-0B485A7F221F}"/>
              </a:ext>
            </a:extLst>
          </p:cNvPr>
          <p:cNvSpPr/>
          <p:nvPr/>
        </p:nvSpPr>
        <p:spPr>
          <a:xfrm>
            <a:off x="1019961" y="5712904"/>
            <a:ext cx="10401650" cy="53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SOCIAL MEDIA AND FOOT SAME AS HOME PAGE</a:t>
            </a:r>
          </a:p>
        </p:txBody>
      </p:sp>
    </p:spTree>
    <p:extLst>
      <p:ext uri="{BB962C8B-B14F-4D97-AF65-F5344CB8AC3E}">
        <p14:creationId xmlns:p14="http://schemas.microsoft.com/office/powerpoint/2010/main" val="268538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C8A-7D65-4AF3-9C8A-12F4575C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EFAB-C26F-4BF5-9F54-5EC54E73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01F41-0DBA-4508-8061-EB6460F24592}"/>
              </a:ext>
            </a:extLst>
          </p:cNvPr>
          <p:cNvSpPr/>
          <p:nvPr/>
        </p:nvSpPr>
        <p:spPr>
          <a:xfrm>
            <a:off x="906011" y="369116"/>
            <a:ext cx="10515600" cy="138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AND NAVAIGATION SAME AS 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5EA5-2F5C-4C03-BE3D-0B485A7F221F}"/>
              </a:ext>
            </a:extLst>
          </p:cNvPr>
          <p:cNvSpPr/>
          <p:nvPr/>
        </p:nvSpPr>
        <p:spPr>
          <a:xfrm>
            <a:off x="1019961" y="5712904"/>
            <a:ext cx="10401650" cy="53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SOCIAL MEDIA AND FOOT SAME AS HOME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286B7-8644-4FD7-947A-63E04318F4D5}"/>
              </a:ext>
            </a:extLst>
          </p:cNvPr>
          <p:cNvSpPr/>
          <p:nvPr/>
        </p:nvSpPr>
        <p:spPr>
          <a:xfrm>
            <a:off x="4404220" y="2004969"/>
            <a:ext cx="3070371" cy="338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DIRECTION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26535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2020-05-25T04:17:00Z</dcterms:created>
  <dcterms:modified xsi:type="dcterms:W3CDTF">2020-05-25T22:24:17Z</dcterms:modified>
</cp:coreProperties>
</file>