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C0126-E228-477E-A3C6-45F0D67FE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CEB62FA-B236-49D9-B427-5F896F85E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55A536-B3A7-4AD8-A832-EBD1FBF0C7D6}"/>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5" name="Footer Placeholder 4">
            <a:extLst>
              <a:ext uri="{FF2B5EF4-FFF2-40B4-BE49-F238E27FC236}">
                <a16:creationId xmlns:a16="http://schemas.microsoft.com/office/drawing/2014/main" id="{1C0EC84E-DF6B-421C-B622-8E91D0DDC51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2C5526-4289-4386-93FA-C212BCBF6163}"/>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816388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6E17-74E2-47E8-8820-761D27844DA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2771180-A919-4C53-B20B-7D25E8BB9E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C5BB1D-F272-4849-8968-6314B3408EBC}"/>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5" name="Footer Placeholder 4">
            <a:extLst>
              <a:ext uri="{FF2B5EF4-FFF2-40B4-BE49-F238E27FC236}">
                <a16:creationId xmlns:a16="http://schemas.microsoft.com/office/drawing/2014/main" id="{4DEBD98A-CCF1-485D-99EA-0269838178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2EB45E-BA48-4769-9978-D2D35ACE1E9F}"/>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8758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0D3BB-894D-4458-9863-1C134851D4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20FB0E9-FED8-4B65-AE37-2B3D5E5FF9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7DA1DD-0A98-4DB8-AD32-3628C1ACD62A}"/>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5" name="Footer Placeholder 4">
            <a:extLst>
              <a:ext uri="{FF2B5EF4-FFF2-40B4-BE49-F238E27FC236}">
                <a16:creationId xmlns:a16="http://schemas.microsoft.com/office/drawing/2014/main" id="{E876A8F2-F210-4DFF-A5C3-DDF4990568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C2410B-22E8-425F-8C87-D14C3B6A5F68}"/>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5958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1775-02CB-4E3A-892F-60E75E06417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356488-0A90-4D69-BC02-AECFC61AD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5EAB5B-7E77-49C4-B9C4-6A9D50239ED8}"/>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5" name="Footer Placeholder 4">
            <a:extLst>
              <a:ext uri="{FF2B5EF4-FFF2-40B4-BE49-F238E27FC236}">
                <a16:creationId xmlns:a16="http://schemas.microsoft.com/office/drawing/2014/main" id="{BAA2F660-B862-4821-A9F4-F06614E07C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3C6453-6219-4482-976C-E85B46595B53}"/>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121919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E0CF-44D4-4DFF-A249-B459FCE558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068FB8F-FEAA-472F-A767-4CE2E96FCF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8F434-FAA2-4563-8D6A-C020100E6100}"/>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5" name="Footer Placeholder 4">
            <a:extLst>
              <a:ext uri="{FF2B5EF4-FFF2-40B4-BE49-F238E27FC236}">
                <a16:creationId xmlns:a16="http://schemas.microsoft.com/office/drawing/2014/main" id="{9DB9409A-6A3D-4351-9BE7-5E28E5E2FD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A08FDB-F93F-4066-8548-31AECF635F5B}"/>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411160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1B06-F28A-4473-B2F1-C876087030A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9DF580-5145-47FE-8A89-244400597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9B4471F-C3B5-4E6A-9E80-C585B2571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9086B53-B936-48F9-BA1B-2D98D852BF98}"/>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6" name="Footer Placeholder 5">
            <a:extLst>
              <a:ext uri="{FF2B5EF4-FFF2-40B4-BE49-F238E27FC236}">
                <a16:creationId xmlns:a16="http://schemas.microsoft.com/office/drawing/2014/main" id="{D95FDACF-0B4A-4D4B-83BB-4256962A9B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1ED9B5A-CA84-4C57-825D-2C9842A76CD5}"/>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46976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D429-7D57-4C47-B5A0-D425FB2972D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8054AF1-C203-41C3-B4C0-4C73DE48C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03CF0F-96C6-4EAD-8159-9F8A4D7CB5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EDBD95C-FE22-4F12-91D0-D37E7B803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AFE218-AD26-498C-BE47-C2930F299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9ECDC8C-2DEE-4B83-A07E-C699869D2494}"/>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8" name="Footer Placeholder 7">
            <a:extLst>
              <a:ext uri="{FF2B5EF4-FFF2-40B4-BE49-F238E27FC236}">
                <a16:creationId xmlns:a16="http://schemas.microsoft.com/office/drawing/2014/main" id="{040A58B7-D20F-48DA-BE04-297CC4FEA5D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A73DF35-860B-45C0-9B5B-EB8C17F7F1C6}"/>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997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165B-C6F4-4ED4-961C-EFEA9B4A8E0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E9C83A3-76D2-439D-AAB9-80F874C09784}"/>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4" name="Footer Placeholder 3">
            <a:extLst>
              <a:ext uri="{FF2B5EF4-FFF2-40B4-BE49-F238E27FC236}">
                <a16:creationId xmlns:a16="http://schemas.microsoft.com/office/drawing/2014/main" id="{5C078285-FF51-4D8D-BD1D-2A53CFB7E4C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9D95939-91E7-4404-B156-09F848B09BE0}"/>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3528282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0BEBC6-CF24-4D1B-93EF-C97749C65ADD}"/>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3" name="Footer Placeholder 2">
            <a:extLst>
              <a:ext uri="{FF2B5EF4-FFF2-40B4-BE49-F238E27FC236}">
                <a16:creationId xmlns:a16="http://schemas.microsoft.com/office/drawing/2014/main" id="{C2D2397A-2E47-4DCC-BF30-8C050695A95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2DB2799-A4F5-44C0-8D56-7E2B98157F5A}"/>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130545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86A70-399A-4C4D-A1EB-09C4ABE5E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4D78C51-D508-41AD-9C4B-20F6C1F9E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4EEB6F8-19DE-48C3-A17B-03E7715A3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80CE9-3E17-462D-BC70-692C0449F348}"/>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6" name="Footer Placeholder 5">
            <a:extLst>
              <a:ext uri="{FF2B5EF4-FFF2-40B4-BE49-F238E27FC236}">
                <a16:creationId xmlns:a16="http://schemas.microsoft.com/office/drawing/2014/main" id="{300812C3-2A74-4474-98BA-01E0091280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2728231-7F1A-47E6-9022-3769260FDFFF}"/>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331216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CB29-4BD2-4F55-AB4D-1039415AA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6E487AF-804B-4ACA-A6DD-5D506CDB63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896FC08-0229-4161-9A94-EBA64C2B9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082C9-BB17-4977-9701-947771791955}"/>
              </a:ext>
            </a:extLst>
          </p:cNvPr>
          <p:cNvSpPr>
            <a:spLocks noGrp="1"/>
          </p:cNvSpPr>
          <p:nvPr>
            <p:ph type="dt" sz="half" idx="10"/>
          </p:nvPr>
        </p:nvSpPr>
        <p:spPr/>
        <p:txBody>
          <a:bodyPr/>
          <a:lstStyle/>
          <a:p>
            <a:fld id="{2DE17027-03E0-4863-9CD2-C833C4EC69C3}" type="datetimeFigureOut">
              <a:rPr lang="en-CA" smtClean="0"/>
              <a:t>2020-05-25</a:t>
            </a:fld>
            <a:endParaRPr lang="en-CA"/>
          </a:p>
        </p:txBody>
      </p:sp>
      <p:sp>
        <p:nvSpPr>
          <p:cNvPr id="6" name="Footer Placeholder 5">
            <a:extLst>
              <a:ext uri="{FF2B5EF4-FFF2-40B4-BE49-F238E27FC236}">
                <a16:creationId xmlns:a16="http://schemas.microsoft.com/office/drawing/2014/main" id="{183B5D8A-0F01-43CE-A191-D7B4B54BF1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8A64F90-5BAE-47A9-BFF3-9D2DDEABB547}"/>
              </a:ext>
            </a:extLst>
          </p:cNvPr>
          <p:cNvSpPr>
            <a:spLocks noGrp="1"/>
          </p:cNvSpPr>
          <p:nvPr>
            <p:ph type="sldNum" sz="quarter" idx="12"/>
          </p:nvPr>
        </p:nvSpPr>
        <p:spPr/>
        <p:txBody>
          <a:bodyPr/>
          <a:lstStyle/>
          <a:p>
            <a:fld id="{8038D36F-6294-4356-810C-746744EB2E14}" type="slidenum">
              <a:rPr lang="en-CA" smtClean="0"/>
              <a:t>‹#›</a:t>
            </a:fld>
            <a:endParaRPr lang="en-CA"/>
          </a:p>
        </p:txBody>
      </p:sp>
    </p:spTree>
    <p:extLst>
      <p:ext uri="{BB962C8B-B14F-4D97-AF65-F5344CB8AC3E}">
        <p14:creationId xmlns:p14="http://schemas.microsoft.com/office/powerpoint/2010/main" val="111494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2513AF-985B-4190-A867-9BCC30F4E2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EE8FC1C-66A5-4A5E-AEF9-1110EFAB4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447A3B-AC3F-4852-8795-430F4A54F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17027-03E0-4863-9CD2-C833C4EC69C3}" type="datetimeFigureOut">
              <a:rPr lang="en-CA" smtClean="0"/>
              <a:t>2020-05-25</a:t>
            </a:fld>
            <a:endParaRPr lang="en-CA"/>
          </a:p>
        </p:txBody>
      </p:sp>
      <p:sp>
        <p:nvSpPr>
          <p:cNvPr id="5" name="Footer Placeholder 4">
            <a:extLst>
              <a:ext uri="{FF2B5EF4-FFF2-40B4-BE49-F238E27FC236}">
                <a16:creationId xmlns:a16="http://schemas.microsoft.com/office/drawing/2014/main" id="{69D800F9-12B2-4BCE-9A61-3A1BB677C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D1F634F-B787-4CCE-9C09-F64E2CCA2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8D36F-6294-4356-810C-746744EB2E14}" type="slidenum">
              <a:rPr lang="en-CA" smtClean="0"/>
              <a:t>‹#›</a:t>
            </a:fld>
            <a:endParaRPr lang="en-CA"/>
          </a:p>
        </p:txBody>
      </p:sp>
    </p:spTree>
    <p:extLst>
      <p:ext uri="{BB962C8B-B14F-4D97-AF65-F5344CB8AC3E}">
        <p14:creationId xmlns:p14="http://schemas.microsoft.com/office/powerpoint/2010/main" val="246920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2BC-E359-4AA3-97B9-00BFCFAE3E75}"/>
              </a:ext>
            </a:extLst>
          </p:cNvPr>
          <p:cNvSpPr>
            <a:spLocks noGrp="1"/>
          </p:cNvSpPr>
          <p:nvPr>
            <p:ph type="ctrTitle"/>
          </p:nvPr>
        </p:nvSpPr>
        <p:spPr>
          <a:xfrm>
            <a:off x="1524000" y="1122362"/>
            <a:ext cx="9144000" cy="3664241"/>
          </a:xfrm>
        </p:spPr>
        <p:txBody>
          <a:bodyPr>
            <a:normAutofit fontScale="90000"/>
          </a:bodyPr>
          <a:lstStyle/>
          <a:p>
            <a:br>
              <a:rPr lang="en-US" sz="2700" dirty="0"/>
            </a:br>
            <a:br>
              <a:rPr lang="en-US" sz="2700" dirty="0"/>
            </a:br>
            <a:br>
              <a:rPr lang="en-US" sz="2700" dirty="0"/>
            </a:br>
            <a:br>
              <a:rPr lang="en-US" sz="2700" dirty="0"/>
            </a:br>
            <a:br>
              <a:rPr lang="en-US" sz="2700" dirty="0"/>
            </a:br>
            <a:br>
              <a:rPr lang="en-US" sz="2700" dirty="0"/>
            </a:br>
            <a:br>
              <a:rPr lang="en-US" sz="2700" dirty="0"/>
            </a:br>
            <a:br>
              <a:rPr lang="en-US" sz="2700" dirty="0"/>
            </a:br>
            <a:br>
              <a:rPr lang="en-US" sz="2700" dirty="0"/>
            </a:br>
            <a:br>
              <a:rPr lang="en-US" sz="2700" dirty="0"/>
            </a:br>
            <a:br>
              <a:rPr lang="en-US" sz="2700" dirty="0"/>
            </a:br>
            <a:r>
              <a:rPr lang="en-US" sz="2700" dirty="0"/>
              <a:t>Metadata is used by browsers (how to display content or reload page), search engines (keywords), and other web services.</a:t>
            </a:r>
            <a:br>
              <a:rPr lang="en-US" sz="2700" dirty="0"/>
            </a:br>
            <a:br>
              <a:rPr lang="en-US" sz="2700" dirty="0"/>
            </a:br>
            <a:r>
              <a:rPr lang="en-US" sz="2700" b="1" dirty="0"/>
              <a:t>Setting the viewport to make your website look good on all devices:</a:t>
            </a:r>
            <a:br>
              <a:rPr lang="en-US" sz="2700" dirty="0"/>
            </a:br>
            <a:br>
              <a:rPr lang="en-US" sz="2700" dirty="0"/>
            </a:br>
            <a:r>
              <a:rPr lang="en-US" sz="2700" dirty="0">
                <a:solidFill>
                  <a:srgbClr val="FF0000"/>
                </a:solidFill>
              </a:rPr>
              <a:t>&lt;</a:t>
            </a:r>
            <a:r>
              <a:rPr lang="en-US" sz="2800" dirty="0">
                <a:solidFill>
                  <a:srgbClr val="FF0000"/>
                </a:solidFill>
              </a:rPr>
              <a:t>meta name="viewport" content="width=device-width, initial-scale=1"&gt;</a:t>
            </a:r>
            <a:br>
              <a:rPr lang="en-US" sz="2800" dirty="0"/>
            </a:br>
            <a:endParaRPr lang="en-CA" sz="2800" dirty="0"/>
          </a:p>
        </p:txBody>
      </p:sp>
      <p:sp>
        <p:nvSpPr>
          <p:cNvPr id="3" name="Subtitle 2">
            <a:extLst>
              <a:ext uri="{FF2B5EF4-FFF2-40B4-BE49-F238E27FC236}">
                <a16:creationId xmlns:a16="http://schemas.microsoft.com/office/drawing/2014/main" id="{B328C0B4-FAAA-4986-867C-97F13613DE9D}"/>
              </a:ext>
            </a:extLst>
          </p:cNvPr>
          <p:cNvSpPr>
            <a:spLocks noGrp="1"/>
          </p:cNvSpPr>
          <p:nvPr>
            <p:ph type="subTitle" idx="1"/>
          </p:nvPr>
        </p:nvSpPr>
        <p:spPr>
          <a:xfrm>
            <a:off x="1524000" y="4786604"/>
            <a:ext cx="9364824" cy="471196"/>
          </a:xfrm>
        </p:spPr>
        <p:txBody>
          <a:bodyPr/>
          <a:lstStyle/>
          <a:p>
            <a:endParaRPr lang="en-CA" dirty="0"/>
          </a:p>
        </p:txBody>
      </p:sp>
    </p:spTree>
    <p:extLst>
      <p:ext uri="{BB962C8B-B14F-4D97-AF65-F5344CB8AC3E}">
        <p14:creationId xmlns:p14="http://schemas.microsoft.com/office/powerpoint/2010/main" val="293216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4BC1-B645-45CA-B7D4-D9F29684F5E0}"/>
              </a:ext>
            </a:extLst>
          </p:cNvPr>
          <p:cNvSpPr>
            <a:spLocks noGrp="1"/>
          </p:cNvSpPr>
          <p:nvPr>
            <p:ph type="title"/>
          </p:nvPr>
        </p:nvSpPr>
        <p:spPr>
          <a:xfrm>
            <a:off x="838200" y="365125"/>
            <a:ext cx="10515600" cy="5811838"/>
          </a:xfrm>
        </p:spPr>
        <p:txBody>
          <a:bodyPr>
            <a:noAutofit/>
          </a:bodyPr>
          <a:lstStyle/>
          <a:p>
            <a:pPr algn="ctr"/>
            <a:r>
              <a:rPr lang="en-CA" sz="3600" dirty="0"/>
              <a:t>NAVIGATION BAR STYLING CSS:</a:t>
            </a:r>
            <a:br>
              <a:rPr lang="en-CA" sz="3600" dirty="0"/>
            </a:br>
            <a:br>
              <a:rPr lang="en-CA" sz="3600" dirty="0"/>
            </a:br>
            <a:r>
              <a:rPr lang="en-CA" sz="3600" dirty="0"/>
              <a:t>#ABC{width:1350px;margin:20 </a:t>
            </a:r>
            <a:r>
              <a:rPr lang="en-CA" sz="3600" dirty="0" err="1"/>
              <a:t>auto;border</a:t>
            </a:r>
            <a:r>
              <a:rPr lang="en-CA" sz="3600" dirty="0"/>
              <a:t>: solid 1px BLACK;}</a:t>
            </a:r>
          </a:p>
        </p:txBody>
      </p:sp>
      <p:sp>
        <p:nvSpPr>
          <p:cNvPr id="3" name="Content Placeholder 2">
            <a:extLst>
              <a:ext uri="{FF2B5EF4-FFF2-40B4-BE49-F238E27FC236}">
                <a16:creationId xmlns:a16="http://schemas.microsoft.com/office/drawing/2014/main" id="{080D0A87-AA93-4903-8852-0045B76EE57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3104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A237-1357-4413-8F48-85FA5F5A3A18}"/>
              </a:ext>
            </a:extLst>
          </p:cNvPr>
          <p:cNvSpPr>
            <a:spLocks noGrp="1"/>
          </p:cNvSpPr>
          <p:nvPr>
            <p:ph type="title"/>
          </p:nvPr>
        </p:nvSpPr>
        <p:spPr>
          <a:xfrm rot="10800000" flipV="1">
            <a:off x="838200" y="1690687"/>
            <a:ext cx="10515600" cy="2932587"/>
          </a:xfrm>
        </p:spPr>
        <p:txBody>
          <a:bodyPr>
            <a:noAutofit/>
          </a:bodyPr>
          <a:lstStyle/>
          <a:p>
            <a:r>
              <a:rPr lang="en-US" sz="2800" dirty="0"/>
              <a:t>The &lt;Link&gt;tag is used to link to external style sheets, to connect with my social media icons.</a:t>
            </a:r>
            <a:br>
              <a:rPr lang="en-US" sz="2800" dirty="0"/>
            </a:br>
            <a:br>
              <a:rPr lang="en-US" sz="2800" dirty="0"/>
            </a:br>
            <a:r>
              <a:rPr lang="en-US" sz="2800" dirty="0">
                <a:solidFill>
                  <a:srgbClr val="FF0000"/>
                </a:solidFill>
              </a:rPr>
              <a:t>&lt;link </a:t>
            </a:r>
            <a:r>
              <a:rPr lang="en-US" sz="2800" dirty="0" err="1">
                <a:solidFill>
                  <a:srgbClr val="FF0000"/>
                </a:solidFill>
              </a:rPr>
              <a:t>rel</a:t>
            </a:r>
            <a:r>
              <a:rPr lang="en-US" sz="2800" dirty="0">
                <a:solidFill>
                  <a:srgbClr val="FF0000"/>
                </a:solidFill>
              </a:rPr>
              <a:t>="stylesheet" </a:t>
            </a:r>
            <a:br>
              <a:rPr lang="en-US" sz="2800" dirty="0">
                <a:solidFill>
                  <a:srgbClr val="FF0000"/>
                </a:solidFill>
              </a:rPr>
            </a:br>
            <a:r>
              <a:rPr lang="en-US" sz="2800" dirty="0" err="1">
                <a:solidFill>
                  <a:srgbClr val="FF0000"/>
                </a:solidFill>
              </a:rPr>
              <a:t>href</a:t>
            </a:r>
            <a:r>
              <a:rPr lang="en-US" sz="2800" dirty="0">
                <a:solidFill>
                  <a:srgbClr val="FF0000"/>
                </a:solidFill>
              </a:rPr>
              <a:t>="https://cdnjs.cloudflare.com/ajax/libs/font-awesome/4.7.0/</a:t>
            </a:r>
            <a:r>
              <a:rPr lang="en-US" sz="2800" dirty="0" err="1">
                <a:solidFill>
                  <a:srgbClr val="FF0000"/>
                </a:solidFill>
              </a:rPr>
              <a:t>css</a:t>
            </a:r>
            <a:r>
              <a:rPr lang="en-US" sz="2800" dirty="0">
                <a:solidFill>
                  <a:srgbClr val="FF0000"/>
                </a:solidFill>
              </a:rPr>
              <a:t>/font-awesome.min.css"&gt;</a:t>
            </a:r>
            <a:endParaRPr lang="en-CA" sz="2800" dirty="0">
              <a:solidFill>
                <a:srgbClr val="FF0000"/>
              </a:solidFill>
            </a:endParaRPr>
          </a:p>
        </p:txBody>
      </p:sp>
      <p:sp>
        <p:nvSpPr>
          <p:cNvPr id="3" name="Content Placeholder 2">
            <a:extLst>
              <a:ext uri="{FF2B5EF4-FFF2-40B4-BE49-F238E27FC236}">
                <a16:creationId xmlns:a16="http://schemas.microsoft.com/office/drawing/2014/main" id="{0A0091F2-AC8C-44F8-9BD8-C64101410B43}"/>
              </a:ext>
            </a:extLst>
          </p:cNvPr>
          <p:cNvSpPr>
            <a:spLocks noGrp="1"/>
          </p:cNvSpPr>
          <p:nvPr>
            <p:ph idx="1"/>
          </p:nvPr>
        </p:nvSpPr>
        <p:spPr>
          <a:xfrm>
            <a:off x="838200" y="2127903"/>
            <a:ext cx="10515600" cy="4049060"/>
          </a:xfrm>
        </p:spPr>
        <p:txBody>
          <a:bodyPr/>
          <a:lstStyle/>
          <a:p>
            <a:endParaRPr lang="en-CA" dirty="0"/>
          </a:p>
        </p:txBody>
      </p:sp>
    </p:spTree>
    <p:extLst>
      <p:ext uri="{BB962C8B-B14F-4D97-AF65-F5344CB8AC3E}">
        <p14:creationId xmlns:p14="http://schemas.microsoft.com/office/powerpoint/2010/main" val="160374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C8AD-0112-4C50-BE0E-46F6163E9C4C}"/>
              </a:ext>
            </a:extLst>
          </p:cNvPr>
          <p:cNvSpPr>
            <a:spLocks noGrp="1"/>
          </p:cNvSpPr>
          <p:nvPr>
            <p:ph type="title"/>
          </p:nvPr>
        </p:nvSpPr>
        <p:spPr>
          <a:xfrm>
            <a:off x="838200" y="365125"/>
            <a:ext cx="10515600" cy="6044221"/>
          </a:xfrm>
        </p:spPr>
        <p:txBody>
          <a:bodyPr>
            <a:noAutofit/>
          </a:bodyPr>
          <a:lstStyle/>
          <a:p>
            <a:pPr algn="ctr"/>
            <a:r>
              <a:rPr lang="en-CA" sz="3200" dirty="0"/>
              <a:t>SOCIAL MEDIA STYLE IN CSS:</a:t>
            </a:r>
            <a:br>
              <a:rPr lang="en-CA" sz="3200" dirty="0"/>
            </a:br>
            <a:br>
              <a:rPr lang="en-CA" sz="3200" dirty="0"/>
            </a:br>
            <a:r>
              <a:rPr lang="en-CA" sz="3200" dirty="0"/>
              <a:t>.fa {</a:t>
            </a:r>
            <a:br>
              <a:rPr lang="en-CA" sz="3200" dirty="0"/>
            </a:br>
            <a:r>
              <a:rPr lang="en-CA" sz="3200" dirty="0"/>
              <a:t>  padding: 30x;</a:t>
            </a:r>
            <a:br>
              <a:rPr lang="en-CA" sz="3200" dirty="0"/>
            </a:br>
            <a:r>
              <a:rPr lang="en-CA" sz="3200" dirty="0"/>
              <a:t>  font-size:30px;</a:t>
            </a:r>
            <a:br>
              <a:rPr lang="en-CA" sz="3200" dirty="0"/>
            </a:br>
            <a:r>
              <a:rPr lang="en-CA" sz="3200" dirty="0"/>
              <a:t>  width: 50px;</a:t>
            </a:r>
            <a:br>
              <a:rPr lang="en-CA" sz="3200" dirty="0"/>
            </a:br>
            <a:r>
              <a:rPr lang="en-CA" sz="3200" dirty="0"/>
              <a:t>  text-align: center;</a:t>
            </a:r>
            <a:br>
              <a:rPr lang="en-CA" sz="3200" dirty="0"/>
            </a:br>
            <a:r>
              <a:rPr lang="en-CA" sz="3200" dirty="0"/>
              <a:t>  text-decoration: none;</a:t>
            </a:r>
            <a:br>
              <a:rPr lang="en-CA" sz="3200" dirty="0"/>
            </a:br>
            <a:r>
              <a:rPr lang="en-CA" sz="3200" dirty="0"/>
              <a:t>  margin: 5px 2px;</a:t>
            </a:r>
            <a:br>
              <a:rPr lang="en-CA" sz="3200" dirty="0"/>
            </a:br>
            <a:r>
              <a:rPr lang="en-CA" sz="3200" dirty="0"/>
              <a:t>}</a:t>
            </a:r>
          </a:p>
        </p:txBody>
      </p:sp>
      <p:sp>
        <p:nvSpPr>
          <p:cNvPr id="3" name="Content Placeholder 2">
            <a:extLst>
              <a:ext uri="{FF2B5EF4-FFF2-40B4-BE49-F238E27FC236}">
                <a16:creationId xmlns:a16="http://schemas.microsoft.com/office/drawing/2014/main" id="{CD1407C3-02B6-4BA6-83BC-2C082388433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2526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A2C2-88D0-4E7B-A55E-B10CFE0B77E0}"/>
              </a:ext>
            </a:extLst>
          </p:cNvPr>
          <p:cNvSpPr>
            <a:spLocks noGrp="1"/>
          </p:cNvSpPr>
          <p:nvPr>
            <p:ph type="title"/>
          </p:nvPr>
        </p:nvSpPr>
        <p:spPr>
          <a:xfrm>
            <a:off x="838200" y="365125"/>
            <a:ext cx="10515600" cy="6240774"/>
          </a:xfrm>
        </p:spPr>
        <p:txBody>
          <a:bodyPr>
            <a:noAutofit/>
          </a:bodyPr>
          <a:lstStyle/>
          <a:p>
            <a:r>
              <a:rPr lang="en-CA" sz="3200" dirty="0"/>
              <a:t>.fa-</a:t>
            </a:r>
            <a:r>
              <a:rPr lang="en-CA" sz="3200" dirty="0" err="1"/>
              <a:t>facebook</a:t>
            </a:r>
            <a:r>
              <a:rPr lang="en-CA" sz="3200" dirty="0"/>
              <a:t> {</a:t>
            </a:r>
            <a:br>
              <a:rPr lang="en-CA" sz="3200" dirty="0"/>
            </a:br>
            <a:r>
              <a:rPr lang="en-CA" sz="3200" dirty="0"/>
              <a:t>  background: #3B5998;</a:t>
            </a:r>
            <a:br>
              <a:rPr lang="en-CA" sz="3200" dirty="0"/>
            </a:br>
            <a:r>
              <a:rPr lang="en-CA" sz="3200" dirty="0"/>
              <a:t>  color: white;</a:t>
            </a:r>
            <a:br>
              <a:rPr lang="en-CA" sz="3200" dirty="0"/>
            </a:br>
            <a:r>
              <a:rPr lang="en-CA" sz="3200" dirty="0"/>
              <a:t>}</a:t>
            </a:r>
            <a:br>
              <a:rPr lang="en-CA" sz="3200" dirty="0"/>
            </a:br>
            <a:r>
              <a:rPr lang="en-CA" sz="3200" dirty="0"/>
              <a:t>.fa-twitter {</a:t>
            </a:r>
            <a:br>
              <a:rPr lang="en-CA" sz="3200" dirty="0"/>
            </a:br>
            <a:r>
              <a:rPr lang="en-CA" sz="3200" dirty="0"/>
              <a:t>  background: #55ACEE;</a:t>
            </a:r>
            <a:br>
              <a:rPr lang="en-CA" sz="3200" dirty="0"/>
            </a:br>
            <a:r>
              <a:rPr lang="en-CA" sz="3200" dirty="0"/>
              <a:t>  color: white;</a:t>
            </a:r>
            <a:br>
              <a:rPr lang="en-CA" sz="3200" dirty="0"/>
            </a:br>
            <a:r>
              <a:rPr lang="en-CA" sz="3200" dirty="0"/>
              <a:t>}</a:t>
            </a:r>
            <a:br>
              <a:rPr lang="en-CA" sz="3200" dirty="0"/>
            </a:br>
            <a:br>
              <a:rPr lang="en-CA" sz="3200" dirty="0"/>
            </a:br>
            <a:r>
              <a:rPr lang="en-CA" sz="3200" dirty="0"/>
              <a:t>.fa-</a:t>
            </a:r>
            <a:r>
              <a:rPr lang="en-CA" sz="3200" dirty="0" err="1"/>
              <a:t>instagram</a:t>
            </a:r>
            <a:r>
              <a:rPr lang="en-CA" sz="3200" dirty="0"/>
              <a:t> {</a:t>
            </a:r>
            <a:br>
              <a:rPr lang="en-CA" sz="3200" dirty="0"/>
            </a:br>
            <a:r>
              <a:rPr lang="en-CA" sz="3200" dirty="0"/>
              <a:t>  background: #125688;</a:t>
            </a:r>
            <a:br>
              <a:rPr lang="en-CA" sz="3200" dirty="0"/>
            </a:br>
            <a:r>
              <a:rPr lang="en-CA" sz="3200" dirty="0"/>
              <a:t>  color: white;</a:t>
            </a:r>
            <a:br>
              <a:rPr lang="en-CA" sz="3200" dirty="0"/>
            </a:br>
            <a:r>
              <a:rPr lang="en-CA" sz="3200" dirty="0"/>
              <a:t>}</a:t>
            </a:r>
          </a:p>
        </p:txBody>
      </p:sp>
      <p:sp>
        <p:nvSpPr>
          <p:cNvPr id="3" name="Content Placeholder 2">
            <a:extLst>
              <a:ext uri="{FF2B5EF4-FFF2-40B4-BE49-F238E27FC236}">
                <a16:creationId xmlns:a16="http://schemas.microsoft.com/office/drawing/2014/main" id="{857FE3D6-29A6-431A-AA02-316338F30A35}"/>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53733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9ADC-4BB8-40BA-9739-3855092AB5EF}"/>
              </a:ext>
            </a:extLst>
          </p:cNvPr>
          <p:cNvSpPr>
            <a:spLocks noGrp="1"/>
          </p:cNvSpPr>
          <p:nvPr>
            <p:ph type="title"/>
          </p:nvPr>
        </p:nvSpPr>
        <p:spPr>
          <a:xfrm>
            <a:off x="972424" y="2319760"/>
            <a:ext cx="10515600" cy="1325563"/>
          </a:xfrm>
        </p:spPr>
        <p:txBody>
          <a:bodyPr>
            <a:noAutofit/>
          </a:bodyPr>
          <a:lstStyle/>
          <a:p>
            <a:r>
              <a:rPr lang="en-CA" sz="3200" dirty="0"/>
              <a:t>Used target “_block” to open pages in different page. </a:t>
            </a:r>
            <a:br>
              <a:rPr lang="en-CA" sz="3200" dirty="0"/>
            </a:br>
            <a:br>
              <a:rPr lang="en-CA" sz="3200" dirty="0"/>
            </a:br>
            <a:r>
              <a:rPr lang="en-US" sz="3200" dirty="0">
                <a:solidFill>
                  <a:srgbClr val="FF0000"/>
                </a:solidFill>
              </a:rPr>
              <a:t>&lt;td style="width: 10%"&gt;&lt;a </a:t>
            </a:r>
            <a:r>
              <a:rPr lang="en-US" sz="3200" dirty="0" err="1">
                <a:solidFill>
                  <a:srgbClr val="FF0000"/>
                </a:solidFill>
              </a:rPr>
              <a:t>href</a:t>
            </a:r>
            <a:r>
              <a:rPr lang="en-US" sz="3200" dirty="0">
                <a:solidFill>
                  <a:srgbClr val="FF0000"/>
                </a:solidFill>
              </a:rPr>
              <a:t>="https://www.expedia.ca/Flights" TARGET="_BLOCK"&gt;FLIGHTS&lt;/a&gt;&lt;/td&gt;</a:t>
            </a:r>
            <a:endParaRPr lang="en-CA" sz="3200" dirty="0">
              <a:solidFill>
                <a:srgbClr val="FF0000"/>
              </a:solidFill>
            </a:endParaRPr>
          </a:p>
        </p:txBody>
      </p:sp>
      <p:sp>
        <p:nvSpPr>
          <p:cNvPr id="3" name="Content Placeholder 2">
            <a:extLst>
              <a:ext uri="{FF2B5EF4-FFF2-40B4-BE49-F238E27FC236}">
                <a16:creationId xmlns:a16="http://schemas.microsoft.com/office/drawing/2014/main" id="{E4FF18F3-69D3-4601-9D5D-90061FBC1F16}"/>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13509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303</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Metadata is used by browsers (how to display content or reload page), search engines (keywords), and other web services.  Setting the viewport to make your website look good on all devices:  &lt;meta name="viewport" content="width=device-width, initial-scale=1"&gt; </vt:lpstr>
      <vt:lpstr>NAVIGATION BAR STYLING CSS:  #ABC{width:1350px;margin:20 auto;border: solid 1px BLACK;}</vt:lpstr>
      <vt:lpstr>The &lt;Link&gt;tag is used to link to external style sheets, to connect with my social media icons.  &lt;link rel="stylesheet"  href="https://cdnjs.cloudflare.com/ajax/libs/font-awesome/4.7.0/css/font-awesome.min.css"&gt;</vt:lpstr>
      <vt:lpstr>SOCIAL MEDIA STYLE IN CSS:  .fa {   padding: 30x;   font-size:30px;   width: 50px;   text-align: center;   text-decoration: none;   margin: 5px 2px; }</vt:lpstr>
      <vt:lpstr>.fa-facebook {   background: #3B5998;   color: white; } .fa-twitter {   background: #55ACEE;   color: white; }  .fa-instagram {   background: #125688;   color: white; }</vt:lpstr>
      <vt:lpstr>Used target “_block” to open pages in different page.   &lt;td style="width: 10%"&gt;&lt;a href="https://www.expedia.ca/Flights" TARGET="_BLOCK"&gt;FLIGHTS&lt;/a&gt;&lt;/td&gt;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Metadata is used by browsers (how to display content or reload page), search engines (keywords), and other web services.  Setting the viewport to make your website look good on all devices:  &lt;meta name="viewport" content="width=device-width, initial-scale=1"&gt; </dc:title>
  <dc:creator>Student</dc:creator>
  <cp:lastModifiedBy>Student</cp:lastModifiedBy>
  <cp:revision>7</cp:revision>
  <dcterms:created xsi:type="dcterms:W3CDTF">2020-05-25T05:36:53Z</dcterms:created>
  <dcterms:modified xsi:type="dcterms:W3CDTF">2020-05-25T22:19:03Z</dcterms:modified>
</cp:coreProperties>
</file>