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188" y="-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D313-35AE-49F3-ABA5-3665B6253E4E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7998-0B25-4EC3-8B70-6D20D93D6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097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D313-35AE-49F3-ABA5-3665B6253E4E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7998-0B25-4EC3-8B70-6D20D93D6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10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D313-35AE-49F3-ABA5-3665B6253E4E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7998-0B25-4EC3-8B70-6D20D93D6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19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D313-35AE-49F3-ABA5-3665B6253E4E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7998-0B25-4EC3-8B70-6D20D93D6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07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D313-35AE-49F3-ABA5-3665B6253E4E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7998-0B25-4EC3-8B70-6D20D93D6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34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D313-35AE-49F3-ABA5-3665B6253E4E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7998-0B25-4EC3-8B70-6D20D93D6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75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D313-35AE-49F3-ABA5-3665B6253E4E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7998-0B25-4EC3-8B70-6D20D93D6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44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D313-35AE-49F3-ABA5-3665B6253E4E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7998-0B25-4EC3-8B70-6D20D93D6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95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D313-35AE-49F3-ABA5-3665B6253E4E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7998-0B25-4EC3-8B70-6D20D93D6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10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D313-35AE-49F3-ABA5-3665B6253E4E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7998-0B25-4EC3-8B70-6D20D93D6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24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D313-35AE-49F3-ABA5-3665B6253E4E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7998-0B25-4EC3-8B70-6D20D93D6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50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2D313-35AE-49F3-ABA5-3665B6253E4E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17998-0B25-4EC3-8B70-6D20D93D6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17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-7121285" y="-869504"/>
            <a:ext cx="5332483" cy="379467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b="1" i="1" dirty="0" smtClean="0">
                <a:ln w="9525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Entendimento do Domínio do                 </a:t>
            </a:r>
            <a:r>
              <a:rPr lang="pt-BR" sz="2800" b="1" i="1" dirty="0" err="1" smtClean="0">
                <a:ln w="9525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Prbelma</a:t>
            </a:r>
            <a:endParaRPr lang="pt-BR" sz="2800" b="1" i="1" dirty="0" smtClean="0">
              <a:ln w="9525">
                <a:solidFill>
                  <a:schemeClr val="tx2">
                    <a:lumMod val="50000"/>
                  </a:schemeClr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r>
              <a:rPr lang="pt-BR" sz="2800" b="1" i="1" dirty="0">
                <a:ln w="9525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pt-BR" sz="2800" b="1" i="1" dirty="0" smtClean="0">
                <a:ln w="9525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                                   do Negócio</a:t>
            </a:r>
            <a:endParaRPr lang="pt-BR" sz="2800" b="1" i="1" dirty="0">
              <a:ln w="9525">
                <a:solidFill>
                  <a:schemeClr val="tx2">
                    <a:lumMod val="50000"/>
                  </a:schemeClr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-1042727" y="-880276"/>
            <a:ext cx="5350239" cy="380053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b="1" i="1" dirty="0" smtClean="0">
                <a:ln w="9525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Coleta de Dados</a:t>
            </a:r>
            <a:endParaRPr lang="pt-BR" sz="2800" b="1" i="1" dirty="0">
              <a:ln w="9525">
                <a:solidFill>
                  <a:schemeClr val="tx2">
                    <a:lumMod val="50000"/>
                  </a:schemeClr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069212" y="-890467"/>
            <a:ext cx="5332483" cy="379467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b="1" i="1" dirty="0" smtClean="0">
                <a:ln w="9525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Análise Exploratória de Dados</a:t>
            </a:r>
            <a:endParaRPr lang="pt-BR" sz="2800" b="1" i="1" dirty="0">
              <a:ln w="9525">
                <a:solidFill>
                  <a:schemeClr val="tx2">
                    <a:lumMod val="50000"/>
                  </a:schemeClr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64392" y="1262516"/>
            <a:ext cx="1801666" cy="12483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softEdge rad="31750"/>
          </a:effectLst>
        </p:spPr>
      </p:pic>
      <p:sp>
        <p:nvSpPr>
          <p:cNvPr id="9" name="CaixaDeTexto 8"/>
          <p:cNvSpPr txBox="1"/>
          <p:nvPr/>
        </p:nvSpPr>
        <p:spPr>
          <a:xfrm>
            <a:off x="-6944289" y="2450760"/>
            <a:ext cx="203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ROTEIRO ENTREVISTA BI</a:t>
            </a:r>
            <a:endParaRPr lang="pt-B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7136" y="139938"/>
            <a:ext cx="2294134" cy="1803953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-4135576" y="1889932"/>
            <a:ext cx="2136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MATRIZ DE NECESSIDADES</a:t>
            </a:r>
            <a:endParaRPr lang="pt-B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27878" y="-290277"/>
            <a:ext cx="222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FONTES DE DADOS</a:t>
            </a:r>
            <a:endParaRPr lang="pt-B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817939" y="2343498"/>
            <a:ext cx="1203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DATASETS</a:t>
            </a:r>
            <a:endParaRPr lang="pt-B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04013" y="-359136"/>
            <a:ext cx="1654044" cy="1238936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-7024247" y="834782"/>
            <a:ext cx="2332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DESCRIÇÃO DO CONTEXTO</a:t>
            </a:r>
            <a:endParaRPr lang="pt-B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Seta para a direita 37"/>
          <p:cNvSpPr/>
          <p:nvPr/>
        </p:nvSpPr>
        <p:spPr>
          <a:xfrm>
            <a:off x="-1603410" y="875330"/>
            <a:ext cx="361735" cy="283464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Seta para a direita 38"/>
          <p:cNvSpPr/>
          <p:nvPr/>
        </p:nvSpPr>
        <p:spPr>
          <a:xfrm>
            <a:off x="4498813" y="825804"/>
            <a:ext cx="361735" cy="283464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de seta reta 2"/>
          <p:cNvCxnSpPr>
            <a:endCxn id="23" idx="1"/>
          </p:cNvCxnSpPr>
          <p:nvPr/>
        </p:nvCxnSpPr>
        <p:spPr>
          <a:xfrm>
            <a:off x="-8683" y="1147241"/>
            <a:ext cx="1335929" cy="105809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H="1">
            <a:off x="1950835" y="784308"/>
            <a:ext cx="943886" cy="118131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-6981564" y="-376241"/>
            <a:ext cx="2076107" cy="310238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-4885931" y="1052602"/>
            <a:ext cx="654403" cy="10377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>
          <a:xfrm>
            <a:off x="-7121285" y="4034346"/>
            <a:ext cx="5332483" cy="379467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b="1" i="1" dirty="0" smtClean="0">
                <a:ln w="9525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Tratamento de Dados</a:t>
            </a:r>
            <a:endParaRPr lang="pt-BR" sz="2800" b="1" i="1" dirty="0">
              <a:ln w="9525">
                <a:solidFill>
                  <a:schemeClr val="tx2">
                    <a:lumMod val="50000"/>
                  </a:schemeClr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-6747504" y="7573464"/>
            <a:ext cx="1583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STAGING AREA</a:t>
            </a:r>
            <a:endParaRPr lang="pt-B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-4457198" y="7263162"/>
            <a:ext cx="2635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BD DO DW POPULADO COM DADOS</a:t>
            </a:r>
            <a:endParaRPr lang="pt-B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tângulo 57"/>
          <p:cNvSpPr/>
          <p:nvPr/>
        </p:nvSpPr>
        <p:spPr>
          <a:xfrm>
            <a:off x="-1024971" y="4034346"/>
            <a:ext cx="5332483" cy="379467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b="1" i="1" dirty="0" smtClean="0">
                <a:ln w="9525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Criação de Modelos de </a:t>
            </a:r>
            <a:r>
              <a:rPr lang="pt-BR" sz="2800" b="1" i="1" dirty="0" err="1" smtClean="0">
                <a:ln w="9525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Machine</a:t>
            </a:r>
            <a:r>
              <a:rPr lang="pt-BR" sz="2800" b="1" i="1" dirty="0" smtClean="0">
                <a:ln w="9525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pt-BR" sz="2800" b="1" i="1" dirty="0" err="1" smtClean="0">
                <a:ln w="9525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Leraning</a:t>
            </a:r>
            <a:endParaRPr lang="pt-BR" sz="2800" b="1" i="1" dirty="0">
              <a:ln w="9525">
                <a:solidFill>
                  <a:schemeClr val="tx2">
                    <a:lumMod val="50000"/>
                  </a:schemeClr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1" name="Retângulo 70"/>
          <p:cNvSpPr/>
          <p:nvPr/>
        </p:nvSpPr>
        <p:spPr>
          <a:xfrm>
            <a:off x="5035819" y="4034346"/>
            <a:ext cx="5332483" cy="379467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b="1" i="1" dirty="0" smtClean="0">
                <a:ln w="9525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Implantação da Solução em Ambiente de Produção</a:t>
            </a:r>
            <a:endParaRPr lang="pt-BR" sz="2800" b="1" i="1" dirty="0">
              <a:ln w="9525">
                <a:solidFill>
                  <a:schemeClr val="tx2">
                    <a:lumMod val="50000"/>
                  </a:schemeClr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8655" y="96183"/>
            <a:ext cx="2218973" cy="1291856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974" y="59143"/>
            <a:ext cx="1611901" cy="1328896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246" y="1594653"/>
            <a:ext cx="623589" cy="1221374"/>
          </a:xfrm>
          <a:prstGeom prst="rect">
            <a:avLst/>
          </a:prstGeom>
        </p:spPr>
      </p:pic>
      <p:pic>
        <p:nvPicPr>
          <p:cNvPr id="84" name="Imagem 8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62" y="1281141"/>
            <a:ext cx="2100197" cy="1370589"/>
          </a:xfrm>
          <a:prstGeom prst="rect">
            <a:avLst/>
          </a:prstGeom>
        </p:spPr>
      </p:pic>
      <p:pic>
        <p:nvPicPr>
          <p:cNvPr id="85" name="Imagem 8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417" y="-214241"/>
            <a:ext cx="3357305" cy="1228914"/>
          </a:xfrm>
          <a:prstGeom prst="rect">
            <a:avLst/>
          </a:prstGeom>
        </p:spPr>
      </p:pic>
      <p:pic>
        <p:nvPicPr>
          <p:cNvPr id="88" name="Imagem 8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144" y="1297855"/>
            <a:ext cx="1945906" cy="1298578"/>
          </a:xfrm>
          <a:prstGeom prst="rect">
            <a:avLst/>
          </a:prstGeom>
        </p:spPr>
      </p:pic>
      <p:pic>
        <p:nvPicPr>
          <p:cNvPr id="1026" name="Picture 2" descr="FIG_013 - Preparação de Dados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69836" y="4813523"/>
            <a:ext cx="2872337" cy="1259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Imagem 8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0845" y="4883370"/>
            <a:ext cx="1917156" cy="1086309"/>
          </a:xfrm>
          <a:prstGeom prst="rect">
            <a:avLst/>
          </a:prstGeom>
        </p:spPr>
      </p:pic>
      <p:pic>
        <p:nvPicPr>
          <p:cNvPr id="91" name="Imagem 9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69836" y="6212941"/>
            <a:ext cx="2914325" cy="1513347"/>
          </a:xfrm>
          <a:prstGeom prst="rect">
            <a:avLst/>
          </a:prstGeom>
        </p:spPr>
      </p:pic>
      <p:pic>
        <p:nvPicPr>
          <p:cNvPr id="92" name="Imagem 9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66340" y="6198481"/>
            <a:ext cx="1880383" cy="1471430"/>
          </a:xfrm>
          <a:prstGeom prst="rect">
            <a:avLst/>
          </a:prstGeom>
        </p:spPr>
      </p:pic>
      <p:pic>
        <p:nvPicPr>
          <p:cNvPr id="93" name="Imagem 9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1488" y="5000804"/>
            <a:ext cx="2154921" cy="813800"/>
          </a:xfrm>
          <a:prstGeom prst="rect">
            <a:avLst/>
          </a:prstGeom>
        </p:spPr>
      </p:pic>
      <p:pic>
        <p:nvPicPr>
          <p:cNvPr id="94" name="Imagem 9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4218" y="6017558"/>
            <a:ext cx="2713347" cy="1145163"/>
          </a:xfrm>
          <a:prstGeom prst="rect">
            <a:avLst/>
          </a:prstGeom>
        </p:spPr>
      </p:pic>
      <p:pic>
        <p:nvPicPr>
          <p:cNvPr id="96" name="Imagem 9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854" y="4681844"/>
            <a:ext cx="2473650" cy="1144565"/>
          </a:xfrm>
          <a:prstGeom prst="rect">
            <a:avLst/>
          </a:prstGeom>
        </p:spPr>
      </p:pic>
      <p:pic>
        <p:nvPicPr>
          <p:cNvPr id="97" name="Imagem 9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46" y="6055740"/>
            <a:ext cx="3809876" cy="1502797"/>
          </a:xfrm>
          <a:prstGeom prst="rect">
            <a:avLst/>
          </a:prstGeom>
        </p:spPr>
      </p:pic>
      <p:pic>
        <p:nvPicPr>
          <p:cNvPr id="98" name="Imagem 9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574" y="5000804"/>
            <a:ext cx="1994893" cy="1080567"/>
          </a:xfrm>
          <a:prstGeom prst="rect">
            <a:avLst/>
          </a:prstGeom>
        </p:spPr>
      </p:pic>
      <p:pic>
        <p:nvPicPr>
          <p:cNvPr id="99" name="Imagem 98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410" y="5166047"/>
            <a:ext cx="3065892" cy="180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4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134" y="5289544"/>
            <a:ext cx="1077658" cy="64883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378" y="3822573"/>
            <a:ext cx="1077658" cy="64883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67" y="778085"/>
            <a:ext cx="1352550" cy="5267325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>
            <a:off x="7144131" y="3232014"/>
            <a:ext cx="2226305" cy="854015"/>
          </a:xfrm>
          <a:prstGeom prst="rightArrow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</a:t>
            </a:r>
            <a:endParaRPr lang="pt-BR" sz="24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662" y="3834765"/>
            <a:ext cx="1077658" cy="64883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032" y="2386584"/>
            <a:ext cx="2342981" cy="2342981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317" y="2265997"/>
            <a:ext cx="2790635" cy="2790635"/>
          </a:xfrm>
          <a:prstGeom prst="rect">
            <a:avLst/>
          </a:prstGeom>
        </p:spPr>
      </p:pic>
      <p:sp>
        <p:nvSpPr>
          <p:cNvPr id="11" name="Seta para a direita 10"/>
          <p:cNvSpPr/>
          <p:nvPr/>
        </p:nvSpPr>
        <p:spPr>
          <a:xfrm>
            <a:off x="2205487" y="3249283"/>
            <a:ext cx="2226305" cy="854015"/>
          </a:xfrm>
          <a:prstGeom prst="rightArrow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EXTRACT</a:t>
            </a:r>
            <a:endParaRPr lang="pt-BR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eta em forma de U 15"/>
          <p:cNvSpPr/>
          <p:nvPr/>
        </p:nvSpPr>
        <p:spPr>
          <a:xfrm rot="10800000">
            <a:off x="4822144" y="4799750"/>
            <a:ext cx="2011682" cy="1738149"/>
          </a:xfrm>
          <a:prstGeom prst="uturnArrow">
            <a:avLst>
              <a:gd name="adj1" fmla="val 25000"/>
              <a:gd name="adj2" fmla="val 25000"/>
              <a:gd name="adj3" fmla="val 27104"/>
              <a:gd name="adj4" fmla="val 43750"/>
              <a:gd name="adj5" fmla="val 100000"/>
            </a:avLst>
          </a:prstGeom>
          <a:solidFill>
            <a:schemeClr val="bg1">
              <a:lumMod val="75000"/>
              <a:alpha val="75000"/>
            </a:schemeClr>
          </a:solidFill>
          <a:scene3d>
            <a:camera prst="orthographicFront">
              <a:rot lat="0" lon="10799978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4831214" y="2441792"/>
            <a:ext cx="1761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STAGING AREA</a:t>
            </a:r>
            <a:endParaRPr lang="pt-BR" sz="20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9711560" y="2365812"/>
            <a:ext cx="2189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WAREHOUSE</a:t>
            </a:r>
            <a:endParaRPr lang="pt-BR" sz="2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4931872" y="6034033"/>
            <a:ext cx="15581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TRANSFORM</a:t>
            </a:r>
            <a:endParaRPr lang="pt-BR" sz="20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58559" y="377975"/>
            <a:ext cx="2240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FONTES DE  DADOS</a:t>
            </a:r>
            <a:endParaRPr lang="pt-BR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8231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62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Salomão Jr</dc:creator>
  <cp:lastModifiedBy>Salomão Jr</cp:lastModifiedBy>
  <cp:revision>35</cp:revision>
  <dcterms:created xsi:type="dcterms:W3CDTF">2022-06-12T18:52:33Z</dcterms:created>
  <dcterms:modified xsi:type="dcterms:W3CDTF">2024-05-20T23:28:30Z</dcterms:modified>
</cp:coreProperties>
</file>