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5" y="220854"/>
            <a:ext cx="2177294" cy="1731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5947" y="2039810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br>
              <a:rPr lang="pt-BR" b="1" dirty="0"/>
            </a:br>
            <a:r>
              <a:rPr lang="pt-BR" dirty="0"/>
              <a:t>NÚCLEO DE EDUCAÇÃO A DISTÂNCIA</a:t>
            </a:r>
          </a:p>
          <a:p>
            <a:pPr algn="ctr"/>
            <a:r>
              <a:rPr lang="pt-BR" dirty="0" smtClean="0"/>
              <a:t>PÓS-GRADUAÇÃO </a:t>
            </a:r>
            <a:r>
              <a:rPr lang="pt-BR" i="1" dirty="0" smtClean="0"/>
              <a:t>LATO SENSU</a:t>
            </a:r>
            <a:r>
              <a:rPr lang="pt-BR" dirty="0" smtClean="0"/>
              <a:t> EM CIÊNCIA DE DADOS E BIG DATA</a:t>
            </a:r>
          </a:p>
          <a:p>
            <a:pPr algn="ctr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5947" y="4163334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UM MODELO DE APRENDIZADO DE MÁQUINA SUPERVISIONADO PARA PREVISÃO DE QUANTIDADE DE PÚBLICO NOS JOGOS DO CAMPEONATO BRASILEIRO DE FUTEBOL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593" y="5275653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Salomão Fernandes de Freitas Júnior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593" y="603472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JUNHO/2024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8837" y="1294510"/>
            <a:ext cx="58999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/>
              <a:t>Entendimento do Domínio do Problema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Coleta de Dados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pPr marL="457200" indent="-457200">
              <a:buAutoNum type="arabicPeriod"/>
            </a:pPr>
            <a:r>
              <a:rPr lang="pt-BR" sz="2400" b="1" dirty="0" smtClean="0"/>
              <a:t>Análise </a:t>
            </a:r>
            <a:r>
              <a:rPr lang="pt-BR" sz="2400" b="1" dirty="0" smtClean="0"/>
              <a:t>Exploratória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Preparação dos </a:t>
            </a:r>
            <a:r>
              <a:rPr lang="pt-BR" sz="2400" b="1" dirty="0" smtClean="0"/>
              <a:t>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Criação de </a:t>
            </a:r>
            <a:r>
              <a:rPr lang="pt-BR" sz="2400" b="1" dirty="0" smtClean="0"/>
              <a:t>Modelos </a:t>
            </a:r>
            <a:r>
              <a:rPr lang="pt-BR" sz="2400" b="1" dirty="0" smtClean="0"/>
              <a:t>de </a:t>
            </a:r>
            <a:r>
              <a:rPr lang="pt-BR" sz="2400" b="1" dirty="0" err="1" smtClean="0"/>
              <a:t>Machine</a:t>
            </a:r>
            <a:r>
              <a:rPr lang="pt-BR" sz="2400" b="1" dirty="0" smtClean="0"/>
              <a:t> Learning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Apresentação dos Resultados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Implantação da Solução em Ambiente de Produção</a:t>
            </a:r>
            <a:endParaRPr lang="pt-BR" sz="2400" b="1" dirty="0"/>
          </a:p>
        </p:txBody>
      </p:sp>
      <p:pic>
        <p:nvPicPr>
          <p:cNvPr id="1026" name="Picture 2" descr="CRISP-DM_Proce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1321606"/>
            <a:ext cx="4950691" cy="49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10408" y="650553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/>
              <a:t>MODELO CRISP-DM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8713395" y="4786317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607118" y="1912912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194517" y="2861343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194516" y="3837886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168680" y="3335558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830105" y="1884800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8835" y="1303302"/>
            <a:ext cx="56676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Entendimento do Domínio do Problema</a:t>
            </a:r>
            <a:endParaRPr lang="pt-B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8836" y="2025728"/>
            <a:ext cx="462499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AutoNum type="arabicPeriod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pt-BR" dirty="0"/>
              <a:t>Coleta de </a:t>
            </a:r>
            <a:r>
              <a:rPr lang="pt-BR" dirty="0" smtClean="0"/>
              <a:t>Dados</a:t>
            </a:r>
          </a:p>
          <a:p>
            <a:pPr>
              <a:buFont typeface="+mj-lt"/>
              <a:buAutoNum type="arabicPeriod" startAt="2"/>
            </a:pPr>
            <a:endParaRPr lang="pt-BR" dirty="0" smtClean="0"/>
          </a:p>
          <a:p>
            <a:pPr>
              <a:buFont typeface="+mj-lt"/>
              <a:buAutoNum type="arabicPeriod" startAt="2"/>
            </a:pPr>
            <a:r>
              <a:rPr lang="pt-BR" dirty="0"/>
              <a:t>Análise </a:t>
            </a:r>
            <a:r>
              <a:rPr lang="pt-BR" dirty="0" smtClean="0"/>
              <a:t>Exploratória dos Dados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18834" y="3495783"/>
            <a:ext cx="346958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AutoNum type="arabicPeriod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pt-BR" dirty="0"/>
              <a:t>Preparação </a:t>
            </a:r>
            <a:r>
              <a:rPr lang="pt-BR" dirty="0" smtClean="0"/>
              <a:t>dos Dados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8834" y="4229932"/>
            <a:ext cx="58651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4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pt-BR" dirty="0"/>
              <a:t>Criação de </a:t>
            </a:r>
            <a:r>
              <a:rPr lang="pt-BR" dirty="0" smtClean="0"/>
              <a:t>Modelos </a:t>
            </a:r>
            <a:r>
              <a:rPr lang="pt-BR" dirty="0"/>
              <a:t>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smtClean="0"/>
              <a:t>Learning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8833" y="4946497"/>
            <a:ext cx="43839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5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6"/>
            </a:pPr>
            <a:r>
              <a:rPr lang="pt-BR" dirty="0"/>
              <a:t>Apresentação dos </a:t>
            </a:r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18832" y="5686680"/>
            <a:ext cx="58466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+mj-lt"/>
              <a:buAutoNum type="arabicPeriod" startAt="6"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+mj-lt"/>
              <a:buAutoNum type="arabicPeriod" startAt="7"/>
            </a:pPr>
            <a:r>
              <a:rPr lang="pt-BR" dirty="0"/>
              <a:t>Implantação da Solução em Ambiente de </a:t>
            </a:r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8832" y="661672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ETAPAS DO PROJETO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AMBIENTE TECNOLÓGICO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" y="890272"/>
            <a:ext cx="61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ANÁLISE EXPLORATÓRIA / PREPARAÇÃO DE DADOS / MACHINE LEARNING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7" y="2425238"/>
            <a:ext cx="5060469" cy="29727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aixaDeTexto 19"/>
          <p:cNvSpPr txBox="1"/>
          <p:nvPr/>
        </p:nvSpPr>
        <p:spPr>
          <a:xfrm>
            <a:off x="7350368" y="89027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APLICAÇÃO WEB DE PRODUÇÃO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66" y="2425239"/>
            <a:ext cx="5488204" cy="297277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52091" y="2425239"/>
            <a:ext cx="5072332" cy="297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3" y="1871466"/>
            <a:ext cx="707368" cy="43591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449901" y="187766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2"/>
                </a:solidFill>
              </a:rPr>
              <a:t>Google </a:t>
            </a:r>
            <a:r>
              <a:rPr lang="pt-BR" sz="2000" b="1" dirty="0" err="1" smtClean="0">
                <a:solidFill>
                  <a:schemeClr val="accent2"/>
                </a:solidFill>
              </a:rPr>
              <a:t>Colab</a:t>
            </a:r>
            <a:endParaRPr lang="pt-BR" sz="2000" b="1" dirty="0">
              <a:solidFill>
                <a:schemeClr val="accent2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18" y="1807068"/>
            <a:ext cx="618169" cy="618169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571212" y="1916097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66" y="5788325"/>
            <a:ext cx="455724" cy="455724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462811" y="58161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55" y="5788325"/>
            <a:ext cx="597067" cy="40011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8" y="5847234"/>
            <a:ext cx="730334" cy="39681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57" y="1565975"/>
            <a:ext cx="1718524" cy="85926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47" y="5816132"/>
            <a:ext cx="466905" cy="466905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26" y="5762033"/>
            <a:ext cx="636845" cy="679906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1" y="5604360"/>
            <a:ext cx="1361361" cy="32672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37" y="5675010"/>
            <a:ext cx="741261" cy="7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21</cp:revision>
  <dcterms:created xsi:type="dcterms:W3CDTF">2024-05-24T17:13:37Z</dcterms:created>
  <dcterms:modified xsi:type="dcterms:W3CDTF">2024-05-24T22:08:48Z</dcterms:modified>
</cp:coreProperties>
</file>