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25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C8E8-7D94-4986-8A35-4FC85E3272BD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3CCB-4990-4D76-BACA-EA44E011E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5" y="220854"/>
            <a:ext cx="2177294" cy="17310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5947" y="2039810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PONTIFÍCIA UNIVERSIDADE CATÓLICA DE MINAS GERAIS</a:t>
            </a:r>
            <a:br>
              <a:rPr lang="pt-BR" b="1" dirty="0"/>
            </a:br>
            <a:r>
              <a:rPr lang="pt-BR" dirty="0"/>
              <a:t>NÚCLEO DE EDUCAÇÃO A DISTÂNCIA</a:t>
            </a:r>
          </a:p>
          <a:p>
            <a:pPr algn="ctr"/>
            <a:r>
              <a:rPr lang="pt-BR" dirty="0" smtClean="0"/>
              <a:t>PÓS-GRADUAÇÃO </a:t>
            </a:r>
            <a:r>
              <a:rPr lang="pt-BR" i="1" dirty="0" smtClean="0"/>
              <a:t>LATO SENSU</a:t>
            </a:r>
            <a:r>
              <a:rPr lang="pt-BR" dirty="0" smtClean="0"/>
              <a:t> EM CIÊNCIA DE DADOS E BIG DATA</a:t>
            </a:r>
          </a:p>
          <a:p>
            <a:pPr algn="ctr"/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5947" y="4163334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UM MODELO DE APRENDIZADO DE MÁQUINA SUPERVISIONADO PARA PREVISÃO DE QUANTIDADE DE PÚBLICO NOS JOGOS DO CAMPEONATO BRASILEIRO DE FUTEBOL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5593" y="5275653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Salomão Fernandes de Freitas Júnior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5593" y="6034722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JUNHO/2024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3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SP-DM_Process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1602959"/>
            <a:ext cx="4950691" cy="498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6320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AGENDA / ETAPAS DO PROJETO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8836" y="1039542"/>
            <a:ext cx="5846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400" b="1" dirty="0" smtClean="0"/>
              <a:t>Entendimento do Domínio do Problema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Coleta de Dados</a:t>
            </a:r>
          </a:p>
          <a:p>
            <a:pPr marL="457200" indent="-457200">
              <a:buAutoNum type="arabicPeriod"/>
            </a:pPr>
            <a:endParaRPr lang="pt-BR" sz="2400" b="1" dirty="0"/>
          </a:p>
          <a:p>
            <a:pPr marL="457200" indent="-457200">
              <a:buAutoNum type="arabicPeriod"/>
            </a:pPr>
            <a:r>
              <a:rPr lang="pt-BR" sz="2400" b="1" dirty="0" smtClean="0"/>
              <a:t>Análise Exploratória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Preparação de Dados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Criação de Modelo de </a:t>
            </a:r>
            <a:r>
              <a:rPr lang="pt-BR" sz="2400" b="1" dirty="0" err="1" smtClean="0"/>
              <a:t>Machine</a:t>
            </a:r>
            <a:r>
              <a:rPr lang="pt-BR" sz="2400" b="1" dirty="0" smtClean="0"/>
              <a:t> Learning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Apresentação dos Resultados</a:t>
            </a:r>
          </a:p>
          <a:p>
            <a:pPr marL="457200" indent="-457200">
              <a:buAutoNum type="arabicPeriod"/>
            </a:pPr>
            <a:endParaRPr lang="pt-BR" sz="2400" b="1" dirty="0" smtClean="0"/>
          </a:p>
          <a:p>
            <a:pPr marL="457200" indent="-457200">
              <a:buAutoNum type="arabicPeriod"/>
            </a:pPr>
            <a:r>
              <a:rPr lang="pt-BR" sz="2400" b="1" dirty="0" smtClean="0"/>
              <a:t>Implantação da Solução em Ambiente de Produção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10408" y="932916"/>
            <a:ext cx="495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MODELO CRISP-DM</a:t>
            </a:r>
            <a:endParaRPr lang="pt-BR" sz="2400" dirty="0"/>
          </a:p>
        </p:txBody>
      </p:sp>
      <p:sp>
        <p:nvSpPr>
          <p:cNvPr id="3" name="Elipse 2"/>
          <p:cNvSpPr/>
          <p:nvPr/>
        </p:nvSpPr>
        <p:spPr>
          <a:xfrm>
            <a:off x="8713395" y="5067670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607118" y="2194265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194517" y="3142696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0194516" y="4119239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168680" y="3616911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830105" y="2166153"/>
            <a:ext cx="1544715" cy="976543"/>
          </a:xfrm>
          <a:prstGeom prst="ellipse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5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Salomão Fernandes de Freitas Júnior</dc:creator>
  <cp:lastModifiedBy>Salomão Fernandes de Freitas Júnior</cp:lastModifiedBy>
  <cp:revision>7</cp:revision>
  <dcterms:created xsi:type="dcterms:W3CDTF">2024-05-24T17:13:37Z</dcterms:created>
  <dcterms:modified xsi:type="dcterms:W3CDTF">2024-05-24T18:01:06Z</dcterms:modified>
</cp:coreProperties>
</file>