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-2994" y="-19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E9DA2D-A4A7-49DF-9DB9-F9B5E6338C63}" type="datetimeFigureOut">
              <a:rPr lang="pt-BR" smtClean="0"/>
              <a:t>24/05/2024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641428-851F-4D45-93AD-D8772DD165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4607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641428-851F-4D45-93AD-D8772DD165A4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0058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64974-4C61-46D2-AAC9-95B55E379313}" type="datetimeFigureOut">
              <a:rPr lang="pt-BR" smtClean="0"/>
              <a:t>24/05/2024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CFCD1-0BE5-4F30-B14D-ED1A29569A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3308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64974-4C61-46D2-AAC9-95B55E379313}" type="datetimeFigureOut">
              <a:rPr lang="pt-BR" smtClean="0"/>
              <a:t>24/05/2024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CFCD1-0BE5-4F30-B14D-ED1A29569A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5288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64974-4C61-46D2-AAC9-95B55E379313}" type="datetimeFigureOut">
              <a:rPr lang="pt-BR" smtClean="0"/>
              <a:t>24/05/2024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CFCD1-0BE5-4F30-B14D-ED1A29569A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212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64974-4C61-46D2-AAC9-95B55E379313}" type="datetimeFigureOut">
              <a:rPr lang="pt-BR" smtClean="0"/>
              <a:t>24/05/2024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CFCD1-0BE5-4F30-B14D-ED1A29569A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0042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64974-4C61-46D2-AAC9-95B55E379313}" type="datetimeFigureOut">
              <a:rPr lang="pt-BR" smtClean="0"/>
              <a:t>24/05/2024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CFCD1-0BE5-4F30-B14D-ED1A29569A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3520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64974-4C61-46D2-AAC9-95B55E379313}" type="datetimeFigureOut">
              <a:rPr lang="pt-BR" smtClean="0"/>
              <a:t>24/05/2024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CFCD1-0BE5-4F30-B14D-ED1A29569A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8293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64974-4C61-46D2-AAC9-95B55E379313}" type="datetimeFigureOut">
              <a:rPr lang="pt-BR" smtClean="0"/>
              <a:t>24/05/2024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CFCD1-0BE5-4F30-B14D-ED1A29569A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503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64974-4C61-46D2-AAC9-95B55E379313}" type="datetimeFigureOut">
              <a:rPr lang="pt-BR" smtClean="0"/>
              <a:t>24/05/2024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CFCD1-0BE5-4F30-B14D-ED1A29569A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2291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64974-4C61-46D2-AAC9-95B55E379313}" type="datetimeFigureOut">
              <a:rPr lang="pt-BR" smtClean="0"/>
              <a:t>24/05/2024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CFCD1-0BE5-4F30-B14D-ED1A29569A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7058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64974-4C61-46D2-AAC9-95B55E379313}" type="datetimeFigureOut">
              <a:rPr lang="pt-BR" smtClean="0"/>
              <a:t>24/05/2024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CFCD1-0BE5-4F30-B14D-ED1A29569A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8021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64974-4C61-46D2-AAC9-95B55E379313}" type="datetimeFigureOut">
              <a:rPr lang="pt-BR" smtClean="0"/>
              <a:t>24/05/2024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CFCD1-0BE5-4F30-B14D-ED1A29569A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676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864974-4C61-46D2-AAC9-95B55E379313}" type="datetimeFigureOut">
              <a:rPr lang="pt-BR" smtClean="0"/>
              <a:t>24/05/2024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8CFCD1-0BE5-4F30-B14D-ED1A29569A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8120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13" Type="http://schemas.openxmlformats.org/officeDocument/2006/relationships/image" Target="../media/image9.jpeg"/><Relationship Id="rId18" Type="http://schemas.openxmlformats.org/officeDocument/2006/relationships/image" Target="../media/image14.jpeg"/><Relationship Id="rId3" Type="http://schemas.openxmlformats.org/officeDocument/2006/relationships/image" Target="../media/image1.png"/><Relationship Id="rId21" Type="http://schemas.openxmlformats.org/officeDocument/2006/relationships/image" Target="../media/image17.jpeg"/><Relationship Id="rId7" Type="http://schemas.openxmlformats.org/officeDocument/2006/relationships/image" Target="../media/image3.jpg"/><Relationship Id="rId12" Type="http://schemas.openxmlformats.org/officeDocument/2006/relationships/image" Target="../media/image8.jpeg"/><Relationship Id="rId17" Type="http://schemas.openxmlformats.org/officeDocument/2006/relationships/image" Target="../media/image13.jpe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2.jpeg"/><Relationship Id="rId20" Type="http://schemas.openxmlformats.org/officeDocument/2006/relationships/image" Target="../media/image16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eg"/><Relationship Id="rId11" Type="http://schemas.openxmlformats.org/officeDocument/2006/relationships/image" Target="../media/image7.jpeg"/><Relationship Id="rId5" Type="http://schemas.openxmlformats.org/officeDocument/2006/relationships/hyperlink" Target="https://www.srgoool.com.br/" TargetMode="External"/><Relationship Id="rId15" Type="http://schemas.openxmlformats.org/officeDocument/2006/relationships/image" Target="../media/image11.jpeg"/><Relationship Id="rId10" Type="http://schemas.openxmlformats.org/officeDocument/2006/relationships/image" Target="../media/image6.jpeg"/><Relationship Id="rId19" Type="http://schemas.openxmlformats.org/officeDocument/2006/relationships/image" Target="../media/image15.jpeg"/><Relationship Id="rId4" Type="http://schemas.openxmlformats.org/officeDocument/2006/relationships/hyperlink" Target="https://basedosdados.org/dataset/campeonatos_de_futebol" TargetMode="External"/><Relationship Id="rId9" Type="http://schemas.openxmlformats.org/officeDocument/2006/relationships/image" Target="../media/image5.jpeg"/><Relationship Id="rId14" Type="http://schemas.openxmlformats.org/officeDocument/2006/relationships/image" Target="../media/image10.jpeg"/><Relationship Id="rId22" Type="http://schemas.openxmlformats.org/officeDocument/2006/relationships/image" Target="../media/image1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tângulo Arredondado 3"/>
          <p:cNvSpPr/>
          <p:nvPr/>
        </p:nvSpPr>
        <p:spPr>
          <a:xfrm>
            <a:off x="11411314" y="8338570"/>
            <a:ext cx="5607793" cy="1915685"/>
          </a:xfrm>
          <a:custGeom>
            <a:avLst/>
            <a:gdLst>
              <a:gd name="connsiteX0" fmla="*/ 0 w 4206186"/>
              <a:gd name="connsiteY0" fmla="*/ 701045 h 4273061"/>
              <a:gd name="connsiteX1" fmla="*/ 701045 w 4206186"/>
              <a:gd name="connsiteY1" fmla="*/ 0 h 4273061"/>
              <a:gd name="connsiteX2" fmla="*/ 3505141 w 4206186"/>
              <a:gd name="connsiteY2" fmla="*/ 0 h 4273061"/>
              <a:gd name="connsiteX3" fmla="*/ 4206186 w 4206186"/>
              <a:gd name="connsiteY3" fmla="*/ 701045 h 4273061"/>
              <a:gd name="connsiteX4" fmla="*/ 4206186 w 4206186"/>
              <a:gd name="connsiteY4" fmla="*/ 3572016 h 4273061"/>
              <a:gd name="connsiteX5" fmla="*/ 3505141 w 4206186"/>
              <a:gd name="connsiteY5" fmla="*/ 4273061 h 4273061"/>
              <a:gd name="connsiteX6" fmla="*/ 701045 w 4206186"/>
              <a:gd name="connsiteY6" fmla="*/ 4273061 h 4273061"/>
              <a:gd name="connsiteX7" fmla="*/ 0 w 4206186"/>
              <a:gd name="connsiteY7" fmla="*/ 3572016 h 4273061"/>
              <a:gd name="connsiteX8" fmla="*/ 0 w 4206186"/>
              <a:gd name="connsiteY8" fmla="*/ 701045 h 4273061"/>
              <a:gd name="connsiteX0" fmla="*/ 0 w 4206186"/>
              <a:gd name="connsiteY0" fmla="*/ 701045 h 4273061"/>
              <a:gd name="connsiteX1" fmla="*/ 701045 w 4206186"/>
              <a:gd name="connsiteY1" fmla="*/ 0 h 4273061"/>
              <a:gd name="connsiteX2" fmla="*/ 3505141 w 4206186"/>
              <a:gd name="connsiteY2" fmla="*/ 0 h 4273061"/>
              <a:gd name="connsiteX3" fmla="*/ 4206186 w 4206186"/>
              <a:gd name="connsiteY3" fmla="*/ 701045 h 4273061"/>
              <a:gd name="connsiteX4" fmla="*/ 4206186 w 4206186"/>
              <a:gd name="connsiteY4" fmla="*/ 3572016 h 4273061"/>
              <a:gd name="connsiteX5" fmla="*/ 3505141 w 4206186"/>
              <a:gd name="connsiteY5" fmla="*/ 4273061 h 4273061"/>
              <a:gd name="connsiteX6" fmla="*/ 701045 w 4206186"/>
              <a:gd name="connsiteY6" fmla="*/ 4273061 h 4273061"/>
              <a:gd name="connsiteX7" fmla="*/ 0 w 4206186"/>
              <a:gd name="connsiteY7" fmla="*/ 3572016 h 4273061"/>
              <a:gd name="connsiteX8" fmla="*/ 0 w 4206186"/>
              <a:gd name="connsiteY8" fmla="*/ 701045 h 4273061"/>
              <a:gd name="connsiteX0" fmla="*/ 0 w 4206186"/>
              <a:gd name="connsiteY0" fmla="*/ 701045 h 4273061"/>
              <a:gd name="connsiteX1" fmla="*/ 701045 w 4206186"/>
              <a:gd name="connsiteY1" fmla="*/ 0 h 4273061"/>
              <a:gd name="connsiteX2" fmla="*/ 3505141 w 4206186"/>
              <a:gd name="connsiteY2" fmla="*/ 0 h 4273061"/>
              <a:gd name="connsiteX3" fmla="*/ 4206186 w 4206186"/>
              <a:gd name="connsiteY3" fmla="*/ 701045 h 4273061"/>
              <a:gd name="connsiteX4" fmla="*/ 4206186 w 4206186"/>
              <a:gd name="connsiteY4" fmla="*/ 3572016 h 4273061"/>
              <a:gd name="connsiteX5" fmla="*/ 3505141 w 4206186"/>
              <a:gd name="connsiteY5" fmla="*/ 4273061 h 4273061"/>
              <a:gd name="connsiteX6" fmla="*/ 701045 w 4206186"/>
              <a:gd name="connsiteY6" fmla="*/ 4273061 h 4273061"/>
              <a:gd name="connsiteX7" fmla="*/ 0 w 4206186"/>
              <a:gd name="connsiteY7" fmla="*/ 3572016 h 4273061"/>
              <a:gd name="connsiteX8" fmla="*/ 0 w 4206186"/>
              <a:gd name="connsiteY8" fmla="*/ 701045 h 4273061"/>
              <a:gd name="connsiteX0" fmla="*/ 0 w 4206186"/>
              <a:gd name="connsiteY0" fmla="*/ 701045 h 4273061"/>
              <a:gd name="connsiteX1" fmla="*/ 701045 w 4206186"/>
              <a:gd name="connsiteY1" fmla="*/ 0 h 4273061"/>
              <a:gd name="connsiteX2" fmla="*/ 3505141 w 4206186"/>
              <a:gd name="connsiteY2" fmla="*/ 0 h 4273061"/>
              <a:gd name="connsiteX3" fmla="*/ 4206186 w 4206186"/>
              <a:gd name="connsiteY3" fmla="*/ 701045 h 4273061"/>
              <a:gd name="connsiteX4" fmla="*/ 4206186 w 4206186"/>
              <a:gd name="connsiteY4" fmla="*/ 3572016 h 4273061"/>
              <a:gd name="connsiteX5" fmla="*/ 3505141 w 4206186"/>
              <a:gd name="connsiteY5" fmla="*/ 4273061 h 4273061"/>
              <a:gd name="connsiteX6" fmla="*/ 701045 w 4206186"/>
              <a:gd name="connsiteY6" fmla="*/ 4273061 h 4273061"/>
              <a:gd name="connsiteX7" fmla="*/ 0 w 4206186"/>
              <a:gd name="connsiteY7" fmla="*/ 3572016 h 4273061"/>
              <a:gd name="connsiteX8" fmla="*/ 0 w 4206186"/>
              <a:gd name="connsiteY8" fmla="*/ 701045 h 4273061"/>
              <a:gd name="connsiteX0" fmla="*/ 0 w 4206186"/>
              <a:gd name="connsiteY0" fmla="*/ 701045 h 4273061"/>
              <a:gd name="connsiteX1" fmla="*/ 701045 w 4206186"/>
              <a:gd name="connsiteY1" fmla="*/ 0 h 4273061"/>
              <a:gd name="connsiteX2" fmla="*/ 3505141 w 4206186"/>
              <a:gd name="connsiteY2" fmla="*/ 0 h 4273061"/>
              <a:gd name="connsiteX3" fmla="*/ 4206186 w 4206186"/>
              <a:gd name="connsiteY3" fmla="*/ 701045 h 4273061"/>
              <a:gd name="connsiteX4" fmla="*/ 4206186 w 4206186"/>
              <a:gd name="connsiteY4" fmla="*/ 3572016 h 4273061"/>
              <a:gd name="connsiteX5" fmla="*/ 3505141 w 4206186"/>
              <a:gd name="connsiteY5" fmla="*/ 4273061 h 4273061"/>
              <a:gd name="connsiteX6" fmla="*/ 701045 w 4206186"/>
              <a:gd name="connsiteY6" fmla="*/ 4273061 h 4273061"/>
              <a:gd name="connsiteX7" fmla="*/ 0 w 4206186"/>
              <a:gd name="connsiteY7" fmla="*/ 3572016 h 4273061"/>
              <a:gd name="connsiteX8" fmla="*/ 0 w 4206186"/>
              <a:gd name="connsiteY8" fmla="*/ 701045 h 4273061"/>
              <a:gd name="connsiteX0" fmla="*/ 0 w 4206186"/>
              <a:gd name="connsiteY0" fmla="*/ 701045 h 4273061"/>
              <a:gd name="connsiteX1" fmla="*/ 701045 w 4206186"/>
              <a:gd name="connsiteY1" fmla="*/ 0 h 4273061"/>
              <a:gd name="connsiteX2" fmla="*/ 3505141 w 4206186"/>
              <a:gd name="connsiteY2" fmla="*/ 0 h 4273061"/>
              <a:gd name="connsiteX3" fmla="*/ 4206186 w 4206186"/>
              <a:gd name="connsiteY3" fmla="*/ 701045 h 4273061"/>
              <a:gd name="connsiteX4" fmla="*/ 4206186 w 4206186"/>
              <a:gd name="connsiteY4" fmla="*/ 3572016 h 4273061"/>
              <a:gd name="connsiteX5" fmla="*/ 3505141 w 4206186"/>
              <a:gd name="connsiteY5" fmla="*/ 4273061 h 4273061"/>
              <a:gd name="connsiteX6" fmla="*/ 701045 w 4206186"/>
              <a:gd name="connsiteY6" fmla="*/ 4273061 h 4273061"/>
              <a:gd name="connsiteX7" fmla="*/ 0 w 4206186"/>
              <a:gd name="connsiteY7" fmla="*/ 3572016 h 4273061"/>
              <a:gd name="connsiteX8" fmla="*/ 0 w 4206186"/>
              <a:gd name="connsiteY8" fmla="*/ 701045 h 4273061"/>
              <a:gd name="connsiteX0" fmla="*/ 0 w 4206186"/>
              <a:gd name="connsiteY0" fmla="*/ 701045 h 4273061"/>
              <a:gd name="connsiteX1" fmla="*/ 701045 w 4206186"/>
              <a:gd name="connsiteY1" fmla="*/ 0 h 4273061"/>
              <a:gd name="connsiteX2" fmla="*/ 3505141 w 4206186"/>
              <a:gd name="connsiteY2" fmla="*/ 0 h 4273061"/>
              <a:gd name="connsiteX3" fmla="*/ 4206186 w 4206186"/>
              <a:gd name="connsiteY3" fmla="*/ 701045 h 4273061"/>
              <a:gd name="connsiteX4" fmla="*/ 4206186 w 4206186"/>
              <a:gd name="connsiteY4" fmla="*/ 3572016 h 4273061"/>
              <a:gd name="connsiteX5" fmla="*/ 3505141 w 4206186"/>
              <a:gd name="connsiteY5" fmla="*/ 4273061 h 4273061"/>
              <a:gd name="connsiteX6" fmla="*/ 701045 w 4206186"/>
              <a:gd name="connsiteY6" fmla="*/ 4273061 h 4273061"/>
              <a:gd name="connsiteX7" fmla="*/ 0 w 4206186"/>
              <a:gd name="connsiteY7" fmla="*/ 3572016 h 4273061"/>
              <a:gd name="connsiteX8" fmla="*/ 0 w 4206186"/>
              <a:gd name="connsiteY8" fmla="*/ 701045 h 4273061"/>
              <a:gd name="connsiteX0" fmla="*/ 0 w 4206186"/>
              <a:gd name="connsiteY0" fmla="*/ 701045 h 4273061"/>
              <a:gd name="connsiteX1" fmla="*/ 701045 w 4206186"/>
              <a:gd name="connsiteY1" fmla="*/ 0 h 4273061"/>
              <a:gd name="connsiteX2" fmla="*/ 3505141 w 4206186"/>
              <a:gd name="connsiteY2" fmla="*/ 0 h 4273061"/>
              <a:gd name="connsiteX3" fmla="*/ 4206186 w 4206186"/>
              <a:gd name="connsiteY3" fmla="*/ 701045 h 4273061"/>
              <a:gd name="connsiteX4" fmla="*/ 4206186 w 4206186"/>
              <a:gd name="connsiteY4" fmla="*/ 3572016 h 4273061"/>
              <a:gd name="connsiteX5" fmla="*/ 3505141 w 4206186"/>
              <a:gd name="connsiteY5" fmla="*/ 4273061 h 4273061"/>
              <a:gd name="connsiteX6" fmla="*/ 701045 w 4206186"/>
              <a:gd name="connsiteY6" fmla="*/ 4273061 h 4273061"/>
              <a:gd name="connsiteX7" fmla="*/ 0 w 4206186"/>
              <a:gd name="connsiteY7" fmla="*/ 3572016 h 4273061"/>
              <a:gd name="connsiteX8" fmla="*/ 0 w 4206186"/>
              <a:gd name="connsiteY8" fmla="*/ 701045 h 4273061"/>
              <a:gd name="connsiteX0" fmla="*/ 0 w 4206186"/>
              <a:gd name="connsiteY0" fmla="*/ 701045 h 4273061"/>
              <a:gd name="connsiteX1" fmla="*/ 701045 w 4206186"/>
              <a:gd name="connsiteY1" fmla="*/ 0 h 4273061"/>
              <a:gd name="connsiteX2" fmla="*/ 3505141 w 4206186"/>
              <a:gd name="connsiteY2" fmla="*/ 0 h 4273061"/>
              <a:gd name="connsiteX3" fmla="*/ 4206186 w 4206186"/>
              <a:gd name="connsiteY3" fmla="*/ 701045 h 4273061"/>
              <a:gd name="connsiteX4" fmla="*/ 4206186 w 4206186"/>
              <a:gd name="connsiteY4" fmla="*/ 3572016 h 4273061"/>
              <a:gd name="connsiteX5" fmla="*/ 3505141 w 4206186"/>
              <a:gd name="connsiteY5" fmla="*/ 4273061 h 4273061"/>
              <a:gd name="connsiteX6" fmla="*/ 701045 w 4206186"/>
              <a:gd name="connsiteY6" fmla="*/ 4273061 h 4273061"/>
              <a:gd name="connsiteX7" fmla="*/ 0 w 4206186"/>
              <a:gd name="connsiteY7" fmla="*/ 3572016 h 4273061"/>
              <a:gd name="connsiteX8" fmla="*/ 0 w 4206186"/>
              <a:gd name="connsiteY8" fmla="*/ 701045 h 4273061"/>
              <a:gd name="connsiteX0" fmla="*/ 0 w 4206186"/>
              <a:gd name="connsiteY0" fmla="*/ 701045 h 4273061"/>
              <a:gd name="connsiteX1" fmla="*/ 701045 w 4206186"/>
              <a:gd name="connsiteY1" fmla="*/ 0 h 4273061"/>
              <a:gd name="connsiteX2" fmla="*/ 3505141 w 4206186"/>
              <a:gd name="connsiteY2" fmla="*/ 0 h 4273061"/>
              <a:gd name="connsiteX3" fmla="*/ 4206186 w 4206186"/>
              <a:gd name="connsiteY3" fmla="*/ 701045 h 4273061"/>
              <a:gd name="connsiteX4" fmla="*/ 4206186 w 4206186"/>
              <a:gd name="connsiteY4" fmla="*/ 3572016 h 4273061"/>
              <a:gd name="connsiteX5" fmla="*/ 3505141 w 4206186"/>
              <a:gd name="connsiteY5" fmla="*/ 4273061 h 4273061"/>
              <a:gd name="connsiteX6" fmla="*/ 701045 w 4206186"/>
              <a:gd name="connsiteY6" fmla="*/ 4273061 h 4273061"/>
              <a:gd name="connsiteX7" fmla="*/ 0 w 4206186"/>
              <a:gd name="connsiteY7" fmla="*/ 3572016 h 4273061"/>
              <a:gd name="connsiteX8" fmla="*/ 0 w 4206186"/>
              <a:gd name="connsiteY8" fmla="*/ 701045 h 4273061"/>
              <a:gd name="connsiteX0" fmla="*/ 0 w 4206186"/>
              <a:gd name="connsiteY0" fmla="*/ 701045 h 4273061"/>
              <a:gd name="connsiteX1" fmla="*/ 701045 w 4206186"/>
              <a:gd name="connsiteY1" fmla="*/ 0 h 4273061"/>
              <a:gd name="connsiteX2" fmla="*/ 3505141 w 4206186"/>
              <a:gd name="connsiteY2" fmla="*/ 0 h 4273061"/>
              <a:gd name="connsiteX3" fmla="*/ 4206186 w 4206186"/>
              <a:gd name="connsiteY3" fmla="*/ 701045 h 4273061"/>
              <a:gd name="connsiteX4" fmla="*/ 4206186 w 4206186"/>
              <a:gd name="connsiteY4" fmla="*/ 3572016 h 4273061"/>
              <a:gd name="connsiteX5" fmla="*/ 3505141 w 4206186"/>
              <a:gd name="connsiteY5" fmla="*/ 4273061 h 4273061"/>
              <a:gd name="connsiteX6" fmla="*/ 701045 w 4206186"/>
              <a:gd name="connsiteY6" fmla="*/ 4273061 h 4273061"/>
              <a:gd name="connsiteX7" fmla="*/ 0 w 4206186"/>
              <a:gd name="connsiteY7" fmla="*/ 3572016 h 4273061"/>
              <a:gd name="connsiteX8" fmla="*/ 0 w 4206186"/>
              <a:gd name="connsiteY8" fmla="*/ 701045 h 4273061"/>
              <a:gd name="connsiteX0" fmla="*/ 0 w 4206186"/>
              <a:gd name="connsiteY0" fmla="*/ 701045 h 4273061"/>
              <a:gd name="connsiteX1" fmla="*/ 701045 w 4206186"/>
              <a:gd name="connsiteY1" fmla="*/ 0 h 4273061"/>
              <a:gd name="connsiteX2" fmla="*/ 3505141 w 4206186"/>
              <a:gd name="connsiteY2" fmla="*/ 0 h 4273061"/>
              <a:gd name="connsiteX3" fmla="*/ 4206186 w 4206186"/>
              <a:gd name="connsiteY3" fmla="*/ 701045 h 4273061"/>
              <a:gd name="connsiteX4" fmla="*/ 4206186 w 4206186"/>
              <a:gd name="connsiteY4" fmla="*/ 3572016 h 4273061"/>
              <a:gd name="connsiteX5" fmla="*/ 3505141 w 4206186"/>
              <a:gd name="connsiteY5" fmla="*/ 4273061 h 4273061"/>
              <a:gd name="connsiteX6" fmla="*/ 701045 w 4206186"/>
              <a:gd name="connsiteY6" fmla="*/ 4273061 h 4273061"/>
              <a:gd name="connsiteX7" fmla="*/ 0 w 4206186"/>
              <a:gd name="connsiteY7" fmla="*/ 3572016 h 4273061"/>
              <a:gd name="connsiteX8" fmla="*/ 0 w 4206186"/>
              <a:gd name="connsiteY8" fmla="*/ 701045 h 4273061"/>
              <a:gd name="connsiteX0" fmla="*/ 0 w 4206186"/>
              <a:gd name="connsiteY0" fmla="*/ 701045 h 4273061"/>
              <a:gd name="connsiteX1" fmla="*/ 701045 w 4206186"/>
              <a:gd name="connsiteY1" fmla="*/ 0 h 4273061"/>
              <a:gd name="connsiteX2" fmla="*/ 3505141 w 4206186"/>
              <a:gd name="connsiteY2" fmla="*/ 0 h 4273061"/>
              <a:gd name="connsiteX3" fmla="*/ 4206186 w 4206186"/>
              <a:gd name="connsiteY3" fmla="*/ 701045 h 4273061"/>
              <a:gd name="connsiteX4" fmla="*/ 4206186 w 4206186"/>
              <a:gd name="connsiteY4" fmla="*/ 3572016 h 4273061"/>
              <a:gd name="connsiteX5" fmla="*/ 3505141 w 4206186"/>
              <a:gd name="connsiteY5" fmla="*/ 4273061 h 4273061"/>
              <a:gd name="connsiteX6" fmla="*/ 701045 w 4206186"/>
              <a:gd name="connsiteY6" fmla="*/ 4273061 h 4273061"/>
              <a:gd name="connsiteX7" fmla="*/ 0 w 4206186"/>
              <a:gd name="connsiteY7" fmla="*/ 3572016 h 4273061"/>
              <a:gd name="connsiteX8" fmla="*/ 0 w 4206186"/>
              <a:gd name="connsiteY8" fmla="*/ 701045 h 4273061"/>
              <a:gd name="connsiteX0" fmla="*/ 0 w 4207745"/>
              <a:gd name="connsiteY0" fmla="*/ 701045 h 4273061"/>
              <a:gd name="connsiteX1" fmla="*/ 701045 w 4207745"/>
              <a:gd name="connsiteY1" fmla="*/ 0 h 4273061"/>
              <a:gd name="connsiteX2" fmla="*/ 3505141 w 4207745"/>
              <a:gd name="connsiteY2" fmla="*/ 0 h 4273061"/>
              <a:gd name="connsiteX3" fmla="*/ 4206186 w 4207745"/>
              <a:gd name="connsiteY3" fmla="*/ 701045 h 4273061"/>
              <a:gd name="connsiteX4" fmla="*/ 4206186 w 4207745"/>
              <a:gd name="connsiteY4" fmla="*/ 3572016 h 4273061"/>
              <a:gd name="connsiteX5" fmla="*/ 3505141 w 4207745"/>
              <a:gd name="connsiteY5" fmla="*/ 4273061 h 4273061"/>
              <a:gd name="connsiteX6" fmla="*/ 701045 w 4207745"/>
              <a:gd name="connsiteY6" fmla="*/ 4273061 h 4273061"/>
              <a:gd name="connsiteX7" fmla="*/ 0 w 4207745"/>
              <a:gd name="connsiteY7" fmla="*/ 3572016 h 4273061"/>
              <a:gd name="connsiteX8" fmla="*/ 0 w 4207745"/>
              <a:gd name="connsiteY8" fmla="*/ 701045 h 4273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07745" h="4273061">
                <a:moveTo>
                  <a:pt x="0" y="701045"/>
                </a:moveTo>
                <a:cubicBezTo>
                  <a:pt x="9237" y="-9403"/>
                  <a:pt x="36778" y="9236"/>
                  <a:pt x="701045" y="0"/>
                </a:cubicBezTo>
                <a:lnTo>
                  <a:pt x="3505141" y="0"/>
                </a:lnTo>
                <a:cubicBezTo>
                  <a:pt x="4197117" y="0"/>
                  <a:pt x="4187713" y="-167"/>
                  <a:pt x="4206186" y="701045"/>
                </a:cubicBezTo>
                <a:lnTo>
                  <a:pt x="4206186" y="3572016"/>
                </a:lnTo>
                <a:cubicBezTo>
                  <a:pt x="4215422" y="4254756"/>
                  <a:pt x="4206353" y="4273061"/>
                  <a:pt x="3505141" y="4273061"/>
                </a:cubicBezTo>
                <a:lnTo>
                  <a:pt x="701045" y="4273061"/>
                </a:lnTo>
                <a:cubicBezTo>
                  <a:pt x="27542" y="4263824"/>
                  <a:pt x="9237" y="4273229"/>
                  <a:pt x="0" y="3572016"/>
                </a:cubicBezTo>
                <a:lnTo>
                  <a:pt x="0" y="701045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25400" cap="fla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8" name="Retângulo Arredondado 3"/>
          <p:cNvSpPr/>
          <p:nvPr/>
        </p:nvSpPr>
        <p:spPr>
          <a:xfrm>
            <a:off x="11396105" y="5991705"/>
            <a:ext cx="5558351" cy="2334727"/>
          </a:xfrm>
          <a:custGeom>
            <a:avLst/>
            <a:gdLst>
              <a:gd name="connsiteX0" fmla="*/ 0 w 4206186"/>
              <a:gd name="connsiteY0" fmla="*/ 701045 h 4273061"/>
              <a:gd name="connsiteX1" fmla="*/ 701045 w 4206186"/>
              <a:gd name="connsiteY1" fmla="*/ 0 h 4273061"/>
              <a:gd name="connsiteX2" fmla="*/ 3505141 w 4206186"/>
              <a:gd name="connsiteY2" fmla="*/ 0 h 4273061"/>
              <a:gd name="connsiteX3" fmla="*/ 4206186 w 4206186"/>
              <a:gd name="connsiteY3" fmla="*/ 701045 h 4273061"/>
              <a:gd name="connsiteX4" fmla="*/ 4206186 w 4206186"/>
              <a:gd name="connsiteY4" fmla="*/ 3572016 h 4273061"/>
              <a:gd name="connsiteX5" fmla="*/ 3505141 w 4206186"/>
              <a:gd name="connsiteY5" fmla="*/ 4273061 h 4273061"/>
              <a:gd name="connsiteX6" fmla="*/ 701045 w 4206186"/>
              <a:gd name="connsiteY6" fmla="*/ 4273061 h 4273061"/>
              <a:gd name="connsiteX7" fmla="*/ 0 w 4206186"/>
              <a:gd name="connsiteY7" fmla="*/ 3572016 h 4273061"/>
              <a:gd name="connsiteX8" fmla="*/ 0 w 4206186"/>
              <a:gd name="connsiteY8" fmla="*/ 701045 h 4273061"/>
              <a:gd name="connsiteX0" fmla="*/ 0 w 4206186"/>
              <a:gd name="connsiteY0" fmla="*/ 701045 h 4273061"/>
              <a:gd name="connsiteX1" fmla="*/ 701045 w 4206186"/>
              <a:gd name="connsiteY1" fmla="*/ 0 h 4273061"/>
              <a:gd name="connsiteX2" fmla="*/ 3505141 w 4206186"/>
              <a:gd name="connsiteY2" fmla="*/ 0 h 4273061"/>
              <a:gd name="connsiteX3" fmla="*/ 4206186 w 4206186"/>
              <a:gd name="connsiteY3" fmla="*/ 701045 h 4273061"/>
              <a:gd name="connsiteX4" fmla="*/ 4206186 w 4206186"/>
              <a:gd name="connsiteY4" fmla="*/ 3572016 h 4273061"/>
              <a:gd name="connsiteX5" fmla="*/ 3505141 w 4206186"/>
              <a:gd name="connsiteY5" fmla="*/ 4273061 h 4273061"/>
              <a:gd name="connsiteX6" fmla="*/ 701045 w 4206186"/>
              <a:gd name="connsiteY6" fmla="*/ 4273061 h 4273061"/>
              <a:gd name="connsiteX7" fmla="*/ 0 w 4206186"/>
              <a:gd name="connsiteY7" fmla="*/ 3572016 h 4273061"/>
              <a:gd name="connsiteX8" fmla="*/ 0 w 4206186"/>
              <a:gd name="connsiteY8" fmla="*/ 701045 h 4273061"/>
              <a:gd name="connsiteX0" fmla="*/ 0 w 4206186"/>
              <a:gd name="connsiteY0" fmla="*/ 701045 h 4273061"/>
              <a:gd name="connsiteX1" fmla="*/ 701045 w 4206186"/>
              <a:gd name="connsiteY1" fmla="*/ 0 h 4273061"/>
              <a:gd name="connsiteX2" fmla="*/ 3505141 w 4206186"/>
              <a:gd name="connsiteY2" fmla="*/ 0 h 4273061"/>
              <a:gd name="connsiteX3" fmla="*/ 4206186 w 4206186"/>
              <a:gd name="connsiteY3" fmla="*/ 701045 h 4273061"/>
              <a:gd name="connsiteX4" fmla="*/ 4206186 w 4206186"/>
              <a:gd name="connsiteY4" fmla="*/ 3572016 h 4273061"/>
              <a:gd name="connsiteX5" fmla="*/ 3505141 w 4206186"/>
              <a:gd name="connsiteY5" fmla="*/ 4273061 h 4273061"/>
              <a:gd name="connsiteX6" fmla="*/ 701045 w 4206186"/>
              <a:gd name="connsiteY6" fmla="*/ 4273061 h 4273061"/>
              <a:gd name="connsiteX7" fmla="*/ 0 w 4206186"/>
              <a:gd name="connsiteY7" fmla="*/ 3572016 h 4273061"/>
              <a:gd name="connsiteX8" fmla="*/ 0 w 4206186"/>
              <a:gd name="connsiteY8" fmla="*/ 701045 h 4273061"/>
              <a:gd name="connsiteX0" fmla="*/ 0 w 4206186"/>
              <a:gd name="connsiteY0" fmla="*/ 701045 h 4273061"/>
              <a:gd name="connsiteX1" fmla="*/ 701045 w 4206186"/>
              <a:gd name="connsiteY1" fmla="*/ 0 h 4273061"/>
              <a:gd name="connsiteX2" fmla="*/ 3505141 w 4206186"/>
              <a:gd name="connsiteY2" fmla="*/ 0 h 4273061"/>
              <a:gd name="connsiteX3" fmla="*/ 4206186 w 4206186"/>
              <a:gd name="connsiteY3" fmla="*/ 701045 h 4273061"/>
              <a:gd name="connsiteX4" fmla="*/ 4206186 w 4206186"/>
              <a:gd name="connsiteY4" fmla="*/ 3572016 h 4273061"/>
              <a:gd name="connsiteX5" fmla="*/ 3505141 w 4206186"/>
              <a:gd name="connsiteY5" fmla="*/ 4273061 h 4273061"/>
              <a:gd name="connsiteX6" fmla="*/ 701045 w 4206186"/>
              <a:gd name="connsiteY6" fmla="*/ 4273061 h 4273061"/>
              <a:gd name="connsiteX7" fmla="*/ 0 w 4206186"/>
              <a:gd name="connsiteY7" fmla="*/ 3572016 h 4273061"/>
              <a:gd name="connsiteX8" fmla="*/ 0 w 4206186"/>
              <a:gd name="connsiteY8" fmla="*/ 701045 h 4273061"/>
              <a:gd name="connsiteX0" fmla="*/ 0 w 4206186"/>
              <a:gd name="connsiteY0" fmla="*/ 701045 h 4273061"/>
              <a:gd name="connsiteX1" fmla="*/ 701045 w 4206186"/>
              <a:gd name="connsiteY1" fmla="*/ 0 h 4273061"/>
              <a:gd name="connsiteX2" fmla="*/ 3505141 w 4206186"/>
              <a:gd name="connsiteY2" fmla="*/ 0 h 4273061"/>
              <a:gd name="connsiteX3" fmla="*/ 4206186 w 4206186"/>
              <a:gd name="connsiteY3" fmla="*/ 701045 h 4273061"/>
              <a:gd name="connsiteX4" fmla="*/ 4206186 w 4206186"/>
              <a:gd name="connsiteY4" fmla="*/ 3572016 h 4273061"/>
              <a:gd name="connsiteX5" fmla="*/ 3505141 w 4206186"/>
              <a:gd name="connsiteY5" fmla="*/ 4273061 h 4273061"/>
              <a:gd name="connsiteX6" fmla="*/ 701045 w 4206186"/>
              <a:gd name="connsiteY6" fmla="*/ 4273061 h 4273061"/>
              <a:gd name="connsiteX7" fmla="*/ 0 w 4206186"/>
              <a:gd name="connsiteY7" fmla="*/ 3572016 h 4273061"/>
              <a:gd name="connsiteX8" fmla="*/ 0 w 4206186"/>
              <a:gd name="connsiteY8" fmla="*/ 701045 h 4273061"/>
              <a:gd name="connsiteX0" fmla="*/ 0 w 4206186"/>
              <a:gd name="connsiteY0" fmla="*/ 701045 h 4273061"/>
              <a:gd name="connsiteX1" fmla="*/ 701045 w 4206186"/>
              <a:gd name="connsiteY1" fmla="*/ 0 h 4273061"/>
              <a:gd name="connsiteX2" fmla="*/ 3505141 w 4206186"/>
              <a:gd name="connsiteY2" fmla="*/ 0 h 4273061"/>
              <a:gd name="connsiteX3" fmla="*/ 4206186 w 4206186"/>
              <a:gd name="connsiteY3" fmla="*/ 701045 h 4273061"/>
              <a:gd name="connsiteX4" fmla="*/ 4206186 w 4206186"/>
              <a:gd name="connsiteY4" fmla="*/ 3572016 h 4273061"/>
              <a:gd name="connsiteX5" fmla="*/ 3505141 w 4206186"/>
              <a:gd name="connsiteY5" fmla="*/ 4273061 h 4273061"/>
              <a:gd name="connsiteX6" fmla="*/ 701045 w 4206186"/>
              <a:gd name="connsiteY6" fmla="*/ 4273061 h 4273061"/>
              <a:gd name="connsiteX7" fmla="*/ 0 w 4206186"/>
              <a:gd name="connsiteY7" fmla="*/ 3572016 h 4273061"/>
              <a:gd name="connsiteX8" fmla="*/ 0 w 4206186"/>
              <a:gd name="connsiteY8" fmla="*/ 701045 h 4273061"/>
              <a:gd name="connsiteX0" fmla="*/ 0 w 4206186"/>
              <a:gd name="connsiteY0" fmla="*/ 701045 h 4273061"/>
              <a:gd name="connsiteX1" fmla="*/ 701045 w 4206186"/>
              <a:gd name="connsiteY1" fmla="*/ 0 h 4273061"/>
              <a:gd name="connsiteX2" fmla="*/ 3505141 w 4206186"/>
              <a:gd name="connsiteY2" fmla="*/ 0 h 4273061"/>
              <a:gd name="connsiteX3" fmla="*/ 4206186 w 4206186"/>
              <a:gd name="connsiteY3" fmla="*/ 701045 h 4273061"/>
              <a:gd name="connsiteX4" fmla="*/ 4206186 w 4206186"/>
              <a:gd name="connsiteY4" fmla="*/ 3572016 h 4273061"/>
              <a:gd name="connsiteX5" fmla="*/ 3505141 w 4206186"/>
              <a:gd name="connsiteY5" fmla="*/ 4273061 h 4273061"/>
              <a:gd name="connsiteX6" fmla="*/ 701045 w 4206186"/>
              <a:gd name="connsiteY6" fmla="*/ 4273061 h 4273061"/>
              <a:gd name="connsiteX7" fmla="*/ 0 w 4206186"/>
              <a:gd name="connsiteY7" fmla="*/ 3572016 h 4273061"/>
              <a:gd name="connsiteX8" fmla="*/ 0 w 4206186"/>
              <a:gd name="connsiteY8" fmla="*/ 701045 h 4273061"/>
              <a:gd name="connsiteX0" fmla="*/ 0 w 4206186"/>
              <a:gd name="connsiteY0" fmla="*/ 701045 h 4273061"/>
              <a:gd name="connsiteX1" fmla="*/ 701045 w 4206186"/>
              <a:gd name="connsiteY1" fmla="*/ 0 h 4273061"/>
              <a:gd name="connsiteX2" fmla="*/ 3505141 w 4206186"/>
              <a:gd name="connsiteY2" fmla="*/ 0 h 4273061"/>
              <a:gd name="connsiteX3" fmla="*/ 4206186 w 4206186"/>
              <a:gd name="connsiteY3" fmla="*/ 701045 h 4273061"/>
              <a:gd name="connsiteX4" fmla="*/ 4206186 w 4206186"/>
              <a:gd name="connsiteY4" fmla="*/ 3572016 h 4273061"/>
              <a:gd name="connsiteX5" fmla="*/ 3505141 w 4206186"/>
              <a:gd name="connsiteY5" fmla="*/ 4273061 h 4273061"/>
              <a:gd name="connsiteX6" fmla="*/ 701045 w 4206186"/>
              <a:gd name="connsiteY6" fmla="*/ 4273061 h 4273061"/>
              <a:gd name="connsiteX7" fmla="*/ 0 w 4206186"/>
              <a:gd name="connsiteY7" fmla="*/ 3572016 h 4273061"/>
              <a:gd name="connsiteX8" fmla="*/ 0 w 4206186"/>
              <a:gd name="connsiteY8" fmla="*/ 701045 h 4273061"/>
              <a:gd name="connsiteX0" fmla="*/ 0 w 4206186"/>
              <a:gd name="connsiteY0" fmla="*/ 701045 h 4273061"/>
              <a:gd name="connsiteX1" fmla="*/ 701045 w 4206186"/>
              <a:gd name="connsiteY1" fmla="*/ 0 h 4273061"/>
              <a:gd name="connsiteX2" fmla="*/ 3505141 w 4206186"/>
              <a:gd name="connsiteY2" fmla="*/ 0 h 4273061"/>
              <a:gd name="connsiteX3" fmla="*/ 4206186 w 4206186"/>
              <a:gd name="connsiteY3" fmla="*/ 701045 h 4273061"/>
              <a:gd name="connsiteX4" fmla="*/ 4206186 w 4206186"/>
              <a:gd name="connsiteY4" fmla="*/ 3572016 h 4273061"/>
              <a:gd name="connsiteX5" fmla="*/ 3505141 w 4206186"/>
              <a:gd name="connsiteY5" fmla="*/ 4273061 h 4273061"/>
              <a:gd name="connsiteX6" fmla="*/ 701045 w 4206186"/>
              <a:gd name="connsiteY6" fmla="*/ 4273061 h 4273061"/>
              <a:gd name="connsiteX7" fmla="*/ 0 w 4206186"/>
              <a:gd name="connsiteY7" fmla="*/ 3572016 h 4273061"/>
              <a:gd name="connsiteX8" fmla="*/ 0 w 4206186"/>
              <a:gd name="connsiteY8" fmla="*/ 701045 h 4273061"/>
              <a:gd name="connsiteX0" fmla="*/ 0 w 4206186"/>
              <a:gd name="connsiteY0" fmla="*/ 701045 h 4273061"/>
              <a:gd name="connsiteX1" fmla="*/ 701045 w 4206186"/>
              <a:gd name="connsiteY1" fmla="*/ 0 h 4273061"/>
              <a:gd name="connsiteX2" fmla="*/ 3505141 w 4206186"/>
              <a:gd name="connsiteY2" fmla="*/ 0 h 4273061"/>
              <a:gd name="connsiteX3" fmla="*/ 4206186 w 4206186"/>
              <a:gd name="connsiteY3" fmla="*/ 701045 h 4273061"/>
              <a:gd name="connsiteX4" fmla="*/ 4206186 w 4206186"/>
              <a:gd name="connsiteY4" fmla="*/ 3572016 h 4273061"/>
              <a:gd name="connsiteX5" fmla="*/ 3505141 w 4206186"/>
              <a:gd name="connsiteY5" fmla="*/ 4273061 h 4273061"/>
              <a:gd name="connsiteX6" fmla="*/ 701045 w 4206186"/>
              <a:gd name="connsiteY6" fmla="*/ 4273061 h 4273061"/>
              <a:gd name="connsiteX7" fmla="*/ 0 w 4206186"/>
              <a:gd name="connsiteY7" fmla="*/ 3572016 h 4273061"/>
              <a:gd name="connsiteX8" fmla="*/ 0 w 4206186"/>
              <a:gd name="connsiteY8" fmla="*/ 701045 h 4273061"/>
              <a:gd name="connsiteX0" fmla="*/ 0 w 4206186"/>
              <a:gd name="connsiteY0" fmla="*/ 701045 h 4273061"/>
              <a:gd name="connsiteX1" fmla="*/ 701045 w 4206186"/>
              <a:gd name="connsiteY1" fmla="*/ 0 h 4273061"/>
              <a:gd name="connsiteX2" fmla="*/ 3505141 w 4206186"/>
              <a:gd name="connsiteY2" fmla="*/ 0 h 4273061"/>
              <a:gd name="connsiteX3" fmla="*/ 4206186 w 4206186"/>
              <a:gd name="connsiteY3" fmla="*/ 701045 h 4273061"/>
              <a:gd name="connsiteX4" fmla="*/ 4206186 w 4206186"/>
              <a:gd name="connsiteY4" fmla="*/ 3572016 h 4273061"/>
              <a:gd name="connsiteX5" fmla="*/ 3505141 w 4206186"/>
              <a:gd name="connsiteY5" fmla="*/ 4273061 h 4273061"/>
              <a:gd name="connsiteX6" fmla="*/ 701045 w 4206186"/>
              <a:gd name="connsiteY6" fmla="*/ 4273061 h 4273061"/>
              <a:gd name="connsiteX7" fmla="*/ 0 w 4206186"/>
              <a:gd name="connsiteY7" fmla="*/ 3572016 h 4273061"/>
              <a:gd name="connsiteX8" fmla="*/ 0 w 4206186"/>
              <a:gd name="connsiteY8" fmla="*/ 701045 h 4273061"/>
              <a:gd name="connsiteX0" fmla="*/ 0 w 4206186"/>
              <a:gd name="connsiteY0" fmla="*/ 701045 h 4273061"/>
              <a:gd name="connsiteX1" fmla="*/ 701045 w 4206186"/>
              <a:gd name="connsiteY1" fmla="*/ 0 h 4273061"/>
              <a:gd name="connsiteX2" fmla="*/ 3505141 w 4206186"/>
              <a:gd name="connsiteY2" fmla="*/ 0 h 4273061"/>
              <a:gd name="connsiteX3" fmla="*/ 4206186 w 4206186"/>
              <a:gd name="connsiteY3" fmla="*/ 701045 h 4273061"/>
              <a:gd name="connsiteX4" fmla="*/ 4206186 w 4206186"/>
              <a:gd name="connsiteY4" fmla="*/ 3572016 h 4273061"/>
              <a:gd name="connsiteX5" fmla="*/ 3505141 w 4206186"/>
              <a:gd name="connsiteY5" fmla="*/ 4273061 h 4273061"/>
              <a:gd name="connsiteX6" fmla="*/ 701045 w 4206186"/>
              <a:gd name="connsiteY6" fmla="*/ 4273061 h 4273061"/>
              <a:gd name="connsiteX7" fmla="*/ 0 w 4206186"/>
              <a:gd name="connsiteY7" fmla="*/ 3572016 h 4273061"/>
              <a:gd name="connsiteX8" fmla="*/ 0 w 4206186"/>
              <a:gd name="connsiteY8" fmla="*/ 701045 h 4273061"/>
              <a:gd name="connsiteX0" fmla="*/ 0 w 4206186"/>
              <a:gd name="connsiteY0" fmla="*/ 701045 h 4273061"/>
              <a:gd name="connsiteX1" fmla="*/ 701045 w 4206186"/>
              <a:gd name="connsiteY1" fmla="*/ 0 h 4273061"/>
              <a:gd name="connsiteX2" fmla="*/ 3505141 w 4206186"/>
              <a:gd name="connsiteY2" fmla="*/ 0 h 4273061"/>
              <a:gd name="connsiteX3" fmla="*/ 4206186 w 4206186"/>
              <a:gd name="connsiteY3" fmla="*/ 701045 h 4273061"/>
              <a:gd name="connsiteX4" fmla="*/ 4206186 w 4206186"/>
              <a:gd name="connsiteY4" fmla="*/ 3572016 h 4273061"/>
              <a:gd name="connsiteX5" fmla="*/ 3505141 w 4206186"/>
              <a:gd name="connsiteY5" fmla="*/ 4273061 h 4273061"/>
              <a:gd name="connsiteX6" fmla="*/ 701045 w 4206186"/>
              <a:gd name="connsiteY6" fmla="*/ 4273061 h 4273061"/>
              <a:gd name="connsiteX7" fmla="*/ 0 w 4206186"/>
              <a:gd name="connsiteY7" fmla="*/ 3572016 h 4273061"/>
              <a:gd name="connsiteX8" fmla="*/ 0 w 4206186"/>
              <a:gd name="connsiteY8" fmla="*/ 701045 h 4273061"/>
              <a:gd name="connsiteX0" fmla="*/ 0 w 4207745"/>
              <a:gd name="connsiteY0" fmla="*/ 701045 h 4273061"/>
              <a:gd name="connsiteX1" fmla="*/ 701045 w 4207745"/>
              <a:gd name="connsiteY1" fmla="*/ 0 h 4273061"/>
              <a:gd name="connsiteX2" fmla="*/ 3505141 w 4207745"/>
              <a:gd name="connsiteY2" fmla="*/ 0 h 4273061"/>
              <a:gd name="connsiteX3" fmla="*/ 4206186 w 4207745"/>
              <a:gd name="connsiteY3" fmla="*/ 701045 h 4273061"/>
              <a:gd name="connsiteX4" fmla="*/ 4206186 w 4207745"/>
              <a:gd name="connsiteY4" fmla="*/ 3572016 h 4273061"/>
              <a:gd name="connsiteX5" fmla="*/ 3505141 w 4207745"/>
              <a:gd name="connsiteY5" fmla="*/ 4273061 h 4273061"/>
              <a:gd name="connsiteX6" fmla="*/ 701045 w 4207745"/>
              <a:gd name="connsiteY6" fmla="*/ 4273061 h 4273061"/>
              <a:gd name="connsiteX7" fmla="*/ 0 w 4207745"/>
              <a:gd name="connsiteY7" fmla="*/ 3572016 h 4273061"/>
              <a:gd name="connsiteX8" fmla="*/ 0 w 4207745"/>
              <a:gd name="connsiteY8" fmla="*/ 701045 h 4273061"/>
              <a:gd name="connsiteX0" fmla="*/ 0 w 4207745"/>
              <a:gd name="connsiteY0" fmla="*/ 712902 h 4284918"/>
              <a:gd name="connsiteX1" fmla="*/ 701045 w 4207745"/>
              <a:gd name="connsiteY1" fmla="*/ 11857 h 4284918"/>
              <a:gd name="connsiteX2" fmla="*/ 3505141 w 4207745"/>
              <a:gd name="connsiteY2" fmla="*/ 11857 h 4284918"/>
              <a:gd name="connsiteX3" fmla="*/ 4206186 w 4207745"/>
              <a:gd name="connsiteY3" fmla="*/ 712902 h 4284918"/>
              <a:gd name="connsiteX4" fmla="*/ 4206186 w 4207745"/>
              <a:gd name="connsiteY4" fmla="*/ 3583873 h 4284918"/>
              <a:gd name="connsiteX5" fmla="*/ 3505141 w 4207745"/>
              <a:gd name="connsiteY5" fmla="*/ 4284918 h 4284918"/>
              <a:gd name="connsiteX6" fmla="*/ 701045 w 4207745"/>
              <a:gd name="connsiteY6" fmla="*/ 4284918 h 4284918"/>
              <a:gd name="connsiteX7" fmla="*/ 0 w 4207745"/>
              <a:gd name="connsiteY7" fmla="*/ 3583873 h 4284918"/>
              <a:gd name="connsiteX8" fmla="*/ 0 w 4207745"/>
              <a:gd name="connsiteY8" fmla="*/ 712902 h 4284918"/>
              <a:gd name="connsiteX0" fmla="*/ 0 w 4207745"/>
              <a:gd name="connsiteY0" fmla="*/ 701046 h 4273062"/>
              <a:gd name="connsiteX1" fmla="*/ 701045 w 4207745"/>
              <a:gd name="connsiteY1" fmla="*/ 1 h 4273062"/>
              <a:gd name="connsiteX2" fmla="*/ 3505141 w 4207745"/>
              <a:gd name="connsiteY2" fmla="*/ 1 h 4273062"/>
              <a:gd name="connsiteX3" fmla="*/ 4206186 w 4207745"/>
              <a:gd name="connsiteY3" fmla="*/ 701046 h 4273062"/>
              <a:gd name="connsiteX4" fmla="*/ 4206186 w 4207745"/>
              <a:gd name="connsiteY4" fmla="*/ 3572017 h 4273062"/>
              <a:gd name="connsiteX5" fmla="*/ 3505141 w 4207745"/>
              <a:gd name="connsiteY5" fmla="*/ 4273062 h 4273062"/>
              <a:gd name="connsiteX6" fmla="*/ 701045 w 4207745"/>
              <a:gd name="connsiteY6" fmla="*/ 4273062 h 4273062"/>
              <a:gd name="connsiteX7" fmla="*/ 0 w 4207745"/>
              <a:gd name="connsiteY7" fmla="*/ 3572017 h 4273062"/>
              <a:gd name="connsiteX8" fmla="*/ 0 w 4207745"/>
              <a:gd name="connsiteY8" fmla="*/ 701046 h 4273062"/>
              <a:gd name="connsiteX0" fmla="*/ 0 w 4207745"/>
              <a:gd name="connsiteY0" fmla="*/ 718982 h 4290998"/>
              <a:gd name="connsiteX1" fmla="*/ 701045 w 4207745"/>
              <a:gd name="connsiteY1" fmla="*/ 17937 h 4290998"/>
              <a:gd name="connsiteX2" fmla="*/ 3505141 w 4207745"/>
              <a:gd name="connsiteY2" fmla="*/ 17937 h 4290998"/>
              <a:gd name="connsiteX3" fmla="*/ 4206186 w 4207745"/>
              <a:gd name="connsiteY3" fmla="*/ 718982 h 4290998"/>
              <a:gd name="connsiteX4" fmla="*/ 4206186 w 4207745"/>
              <a:gd name="connsiteY4" fmla="*/ 3589953 h 4290998"/>
              <a:gd name="connsiteX5" fmla="*/ 3505141 w 4207745"/>
              <a:gd name="connsiteY5" fmla="*/ 4290998 h 4290998"/>
              <a:gd name="connsiteX6" fmla="*/ 701045 w 4207745"/>
              <a:gd name="connsiteY6" fmla="*/ 4290998 h 4290998"/>
              <a:gd name="connsiteX7" fmla="*/ 0 w 4207745"/>
              <a:gd name="connsiteY7" fmla="*/ 3589953 h 4290998"/>
              <a:gd name="connsiteX8" fmla="*/ 0 w 4207745"/>
              <a:gd name="connsiteY8" fmla="*/ 718982 h 4290998"/>
              <a:gd name="connsiteX0" fmla="*/ 0 w 4207745"/>
              <a:gd name="connsiteY0" fmla="*/ 712722 h 4284738"/>
              <a:gd name="connsiteX1" fmla="*/ 701045 w 4207745"/>
              <a:gd name="connsiteY1" fmla="*/ 11677 h 4284738"/>
              <a:gd name="connsiteX2" fmla="*/ 3505141 w 4207745"/>
              <a:gd name="connsiteY2" fmla="*/ 11677 h 4284738"/>
              <a:gd name="connsiteX3" fmla="*/ 4206186 w 4207745"/>
              <a:gd name="connsiteY3" fmla="*/ 712722 h 4284738"/>
              <a:gd name="connsiteX4" fmla="*/ 4206186 w 4207745"/>
              <a:gd name="connsiteY4" fmla="*/ 3583693 h 4284738"/>
              <a:gd name="connsiteX5" fmla="*/ 3505141 w 4207745"/>
              <a:gd name="connsiteY5" fmla="*/ 4284738 h 4284738"/>
              <a:gd name="connsiteX6" fmla="*/ 701045 w 4207745"/>
              <a:gd name="connsiteY6" fmla="*/ 4284738 h 4284738"/>
              <a:gd name="connsiteX7" fmla="*/ 0 w 4207745"/>
              <a:gd name="connsiteY7" fmla="*/ 3583693 h 4284738"/>
              <a:gd name="connsiteX8" fmla="*/ 0 w 4207745"/>
              <a:gd name="connsiteY8" fmla="*/ 712722 h 4284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07745" h="4284738">
                <a:moveTo>
                  <a:pt x="0" y="712722"/>
                </a:moveTo>
                <a:cubicBezTo>
                  <a:pt x="37205" y="103978"/>
                  <a:pt x="-19158" y="-46888"/>
                  <a:pt x="701045" y="11677"/>
                </a:cubicBezTo>
                <a:lnTo>
                  <a:pt x="3505141" y="11677"/>
                </a:lnTo>
                <a:cubicBezTo>
                  <a:pt x="4197117" y="11677"/>
                  <a:pt x="4187713" y="11510"/>
                  <a:pt x="4206186" y="712722"/>
                </a:cubicBezTo>
                <a:lnTo>
                  <a:pt x="4206186" y="3583693"/>
                </a:lnTo>
                <a:cubicBezTo>
                  <a:pt x="4215422" y="4266433"/>
                  <a:pt x="4206353" y="4284738"/>
                  <a:pt x="3505141" y="4284738"/>
                </a:cubicBezTo>
                <a:lnTo>
                  <a:pt x="701045" y="4284738"/>
                </a:lnTo>
                <a:cubicBezTo>
                  <a:pt x="27542" y="4275501"/>
                  <a:pt x="9237" y="4284906"/>
                  <a:pt x="0" y="3583693"/>
                </a:cubicBezTo>
                <a:lnTo>
                  <a:pt x="0" y="71272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25400" cap="flat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7" name="Retângulo Arredondado 3"/>
          <p:cNvSpPr/>
          <p:nvPr/>
        </p:nvSpPr>
        <p:spPr>
          <a:xfrm>
            <a:off x="11396119" y="1711900"/>
            <a:ext cx="5607793" cy="4273061"/>
          </a:xfrm>
          <a:custGeom>
            <a:avLst/>
            <a:gdLst>
              <a:gd name="connsiteX0" fmla="*/ 0 w 4206186"/>
              <a:gd name="connsiteY0" fmla="*/ 701045 h 4273061"/>
              <a:gd name="connsiteX1" fmla="*/ 701045 w 4206186"/>
              <a:gd name="connsiteY1" fmla="*/ 0 h 4273061"/>
              <a:gd name="connsiteX2" fmla="*/ 3505141 w 4206186"/>
              <a:gd name="connsiteY2" fmla="*/ 0 h 4273061"/>
              <a:gd name="connsiteX3" fmla="*/ 4206186 w 4206186"/>
              <a:gd name="connsiteY3" fmla="*/ 701045 h 4273061"/>
              <a:gd name="connsiteX4" fmla="*/ 4206186 w 4206186"/>
              <a:gd name="connsiteY4" fmla="*/ 3572016 h 4273061"/>
              <a:gd name="connsiteX5" fmla="*/ 3505141 w 4206186"/>
              <a:gd name="connsiteY5" fmla="*/ 4273061 h 4273061"/>
              <a:gd name="connsiteX6" fmla="*/ 701045 w 4206186"/>
              <a:gd name="connsiteY6" fmla="*/ 4273061 h 4273061"/>
              <a:gd name="connsiteX7" fmla="*/ 0 w 4206186"/>
              <a:gd name="connsiteY7" fmla="*/ 3572016 h 4273061"/>
              <a:gd name="connsiteX8" fmla="*/ 0 w 4206186"/>
              <a:gd name="connsiteY8" fmla="*/ 701045 h 4273061"/>
              <a:gd name="connsiteX0" fmla="*/ 0 w 4206186"/>
              <a:gd name="connsiteY0" fmla="*/ 701045 h 4273061"/>
              <a:gd name="connsiteX1" fmla="*/ 701045 w 4206186"/>
              <a:gd name="connsiteY1" fmla="*/ 0 h 4273061"/>
              <a:gd name="connsiteX2" fmla="*/ 3505141 w 4206186"/>
              <a:gd name="connsiteY2" fmla="*/ 0 h 4273061"/>
              <a:gd name="connsiteX3" fmla="*/ 4206186 w 4206186"/>
              <a:gd name="connsiteY3" fmla="*/ 701045 h 4273061"/>
              <a:gd name="connsiteX4" fmla="*/ 4206186 w 4206186"/>
              <a:gd name="connsiteY4" fmla="*/ 3572016 h 4273061"/>
              <a:gd name="connsiteX5" fmla="*/ 3505141 w 4206186"/>
              <a:gd name="connsiteY5" fmla="*/ 4273061 h 4273061"/>
              <a:gd name="connsiteX6" fmla="*/ 701045 w 4206186"/>
              <a:gd name="connsiteY6" fmla="*/ 4273061 h 4273061"/>
              <a:gd name="connsiteX7" fmla="*/ 0 w 4206186"/>
              <a:gd name="connsiteY7" fmla="*/ 3572016 h 4273061"/>
              <a:gd name="connsiteX8" fmla="*/ 0 w 4206186"/>
              <a:gd name="connsiteY8" fmla="*/ 701045 h 4273061"/>
              <a:gd name="connsiteX0" fmla="*/ 0 w 4206186"/>
              <a:gd name="connsiteY0" fmla="*/ 701045 h 4273061"/>
              <a:gd name="connsiteX1" fmla="*/ 701045 w 4206186"/>
              <a:gd name="connsiteY1" fmla="*/ 0 h 4273061"/>
              <a:gd name="connsiteX2" fmla="*/ 3505141 w 4206186"/>
              <a:gd name="connsiteY2" fmla="*/ 0 h 4273061"/>
              <a:gd name="connsiteX3" fmla="*/ 4206186 w 4206186"/>
              <a:gd name="connsiteY3" fmla="*/ 701045 h 4273061"/>
              <a:gd name="connsiteX4" fmla="*/ 4206186 w 4206186"/>
              <a:gd name="connsiteY4" fmla="*/ 3572016 h 4273061"/>
              <a:gd name="connsiteX5" fmla="*/ 3505141 w 4206186"/>
              <a:gd name="connsiteY5" fmla="*/ 4273061 h 4273061"/>
              <a:gd name="connsiteX6" fmla="*/ 701045 w 4206186"/>
              <a:gd name="connsiteY6" fmla="*/ 4273061 h 4273061"/>
              <a:gd name="connsiteX7" fmla="*/ 0 w 4206186"/>
              <a:gd name="connsiteY7" fmla="*/ 3572016 h 4273061"/>
              <a:gd name="connsiteX8" fmla="*/ 0 w 4206186"/>
              <a:gd name="connsiteY8" fmla="*/ 701045 h 4273061"/>
              <a:gd name="connsiteX0" fmla="*/ 0 w 4206186"/>
              <a:gd name="connsiteY0" fmla="*/ 701045 h 4273061"/>
              <a:gd name="connsiteX1" fmla="*/ 701045 w 4206186"/>
              <a:gd name="connsiteY1" fmla="*/ 0 h 4273061"/>
              <a:gd name="connsiteX2" fmla="*/ 3505141 w 4206186"/>
              <a:gd name="connsiteY2" fmla="*/ 0 h 4273061"/>
              <a:gd name="connsiteX3" fmla="*/ 4206186 w 4206186"/>
              <a:gd name="connsiteY3" fmla="*/ 701045 h 4273061"/>
              <a:gd name="connsiteX4" fmla="*/ 4206186 w 4206186"/>
              <a:gd name="connsiteY4" fmla="*/ 3572016 h 4273061"/>
              <a:gd name="connsiteX5" fmla="*/ 3505141 w 4206186"/>
              <a:gd name="connsiteY5" fmla="*/ 4273061 h 4273061"/>
              <a:gd name="connsiteX6" fmla="*/ 701045 w 4206186"/>
              <a:gd name="connsiteY6" fmla="*/ 4273061 h 4273061"/>
              <a:gd name="connsiteX7" fmla="*/ 0 w 4206186"/>
              <a:gd name="connsiteY7" fmla="*/ 3572016 h 4273061"/>
              <a:gd name="connsiteX8" fmla="*/ 0 w 4206186"/>
              <a:gd name="connsiteY8" fmla="*/ 701045 h 4273061"/>
              <a:gd name="connsiteX0" fmla="*/ 0 w 4206186"/>
              <a:gd name="connsiteY0" fmla="*/ 701045 h 4273061"/>
              <a:gd name="connsiteX1" fmla="*/ 701045 w 4206186"/>
              <a:gd name="connsiteY1" fmla="*/ 0 h 4273061"/>
              <a:gd name="connsiteX2" fmla="*/ 3505141 w 4206186"/>
              <a:gd name="connsiteY2" fmla="*/ 0 h 4273061"/>
              <a:gd name="connsiteX3" fmla="*/ 4206186 w 4206186"/>
              <a:gd name="connsiteY3" fmla="*/ 701045 h 4273061"/>
              <a:gd name="connsiteX4" fmla="*/ 4206186 w 4206186"/>
              <a:gd name="connsiteY4" fmla="*/ 3572016 h 4273061"/>
              <a:gd name="connsiteX5" fmla="*/ 3505141 w 4206186"/>
              <a:gd name="connsiteY5" fmla="*/ 4273061 h 4273061"/>
              <a:gd name="connsiteX6" fmla="*/ 701045 w 4206186"/>
              <a:gd name="connsiteY6" fmla="*/ 4273061 h 4273061"/>
              <a:gd name="connsiteX7" fmla="*/ 0 w 4206186"/>
              <a:gd name="connsiteY7" fmla="*/ 3572016 h 4273061"/>
              <a:gd name="connsiteX8" fmla="*/ 0 w 4206186"/>
              <a:gd name="connsiteY8" fmla="*/ 701045 h 4273061"/>
              <a:gd name="connsiteX0" fmla="*/ 0 w 4206186"/>
              <a:gd name="connsiteY0" fmla="*/ 701045 h 4273061"/>
              <a:gd name="connsiteX1" fmla="*/ 701045 w 4206186"/>
              <a:gd name="connsiteY1" fmla="*/ 0 h 4273061"/>
              <a:gd name="connsiteX2" fmla="*/ 3505141 w 4206186"/>
              <a:gd name="connsiteY2" fmla="*/ 0 h 4273061"/>
              <a:gd name="connsiteX3" fmla="*/ 4206186 w 4206186"/>
              <a:gd name="connsiteY3" fmla="*/ 701045 h 4273061"/>
              <a:gd name="connsiteX4" fmla="*/ 4206186 w 4206186"/>
              <a:gd name="connsiteY4" fmla="*/ 3572016 h 4273061"/>
              <a:gd name="connsiteX5" fmla="*/ 3505141 w 4206186"/>
              <a:gd name="connsiteY5" fmla="*/ 4273061 h 4273061"/>
              <a:gd name="connsiteX6" fmla="*/ 701045 w 4206186"/>
              <a:gd name="connsiteY6" fmla="*/ 4273061 h 4273061"/>
              <a:gd name="connsiteX7" fmla="*/ 0 w 4206186"/>
              <a:gd name="connsiteY7" fmla="*/ 3572016 h 4273061"/>
              <a:gd name="connsiteX8" fmla="*/ 0 w 4206186"/>
              <a:gd name="connsiteY8" fmla="*/ 701045 h 4273061"/>
              <a:gd name="connsiteX0" fmla="*/ 0 w 4206186"/>
              <a:gd name="connsiteY0" fmla="*/ 701045 h 4273061"/>
              <a:gd name="connsiteX1" fmla="*/ 701045 w 4206186"/>
              <a:gd name="connsiteY1" fmla="*/ 0 h 4273061"/>
              <a:gd name="connsiteX2" fmla="*/ 3505141 w 4206186"/>
              <a:gd name="connsiteY2" fmla="*/ 0 h 4273061"/>
              <a:gd name="connsiteX3" fmla="*/ 4206186 w 4206186"/>
              <a:gd name="connsiteY3" fmla="*/ 701045 h 4273061"/>
              <a:gd name="connsiteX4" fmla="*/ 4206186 w 4206186"/>
              <a:gd name="connsiteY4" fmla="*/ 3572016 h 4273061"/>
              <a:gd name="connsiteX5" fmla="*/ 3505141 w 4206186"/>
              <a:gd name="connsiteY5" fmla="*/ 4273061 h 4273061"/>
              <a:gd name="connsiteX6" fmla="*/ 701045 w 4206186"/>
              <a:gd name="connsiteY6" fmla="*/ 4273061 h 4273061"/>
              <a:gd name="connsiteX7" fmla="*/ 0 w 4206186"/>
              <a:gd name="connsiteY7" fmla="*/ 3572016 h 4273061"/>
              <a:gd name="connsiteX8" fmla="*/ 0 w 4206186"/>
              <a:gd name="connsiteY8" fmla="*/ 701045 h 4273061"/>
              <a:gd name="connsiteX0" fmla="*/ 0 w 4206186"/>
              <a:gd name="connsiteY0" fmla="*/ 701045 h 4273061"/>
              <a:gd name="connsiteX1" fmla="*/ 701045 w 4206186"/>
              <a:gd name="connsiteY1" fmla="*/ 0 h 4273061"/>
              <a:gd name="connsiteX2" fmla="*/ 3505141 w 4206186"/>
              <a:gd name="connsiteY2" fmla="*/ 0 h 4273061"/>
              <a:gd name="connsiteX3" fmla="*/ 4206186 w 4206186"/>
              <a:gd name="connsiteY3" fmla="*/ 701045 h 4273061"/>
              <a:gd name="connsiteX4" fmla="*/ 4206186 w 4206186"/>
              <a:gd name="connsiteY4" fmla="*/ 3572016 h 4273061"/>
              <a:gd name="connsiteX5" fmla="*/ 3505141 w 4206186"/>
              <a:gd name="connsiteY5" fmla="*/ 4273061 h 4273061"/>
              <a:gd name="connsiteX6" fmla="*/ 701045 w 4206186"/>
              <a:gd name="connsiteY6" fmla="*/ 4273061 h 4273061"/>
              <a:gd name="connsiteX7" fmla="*/ 0 w 4206186"/>
              <a:gd name="connsiteY7" fmla="*/ 3572016 h 4273061"/>
              <a:gd name="connsiteX8" fmla="*/ 0 w 4206186"/>
              <a:gd name="connsiteY8" fmla="*/ 701045 h 4273061"/>
              <a:gd name="connsiteX0" fmla="*/ 0 w 4206186"/>
              <a:gd name="connsiteY0" fmla="*/ 701045 h 4273061"/>
              <a:gd name="connsiteX1" fmla="*/ 701045 w 4206186"/>
              <a:gd name="connsiteY1" fmla="*/ 0 h 4273061"/>
              <a:gd name="connsiteX2" fmla="*/ 3505141 w 4206186"/>
              <a:gd name="connsiteY2" fmla="*/ 0 h 4273061"/>
              <a:gd name="connsiteX3" fmla="*/ 4206186 w 4206186"/>
              <a:gd name="connsiteY3" fmla="*/ 701045 h 4273061"/>
              <a:gd name="connsiteX4" fmla="*/ 4206186 w 4206186"/>
              <a:gd name="connsiteY4" fmla="*/ 3572016 h 4273061"/>
              <a:gd name="connsiteX5" fmla="*/ 3505141 w 4206186"/>
              <a:gd name="connsiteY5" fmla="*/ 4273061 h 4273061"/>
              <a:gd name="connsiteX6" fmla="*/ 701045 w 4206186"/>
              <a:gd name="connsiteY6" fmla="*/ 4273061 h 4273061"/>
              <a:gd name="connsiteX7" fmla="*/ 0 w 4206186"/>
              <a:gd name="connsiteY7" fmla="*/ 3572016 h 4273061"/>
              <a:gd name="connsiteX8" fmla="*/ 0 w 4206186"/>
              <a:gd name="connsiteY8" fmla="*/ 701045 h 4273061"/>
              <a:gd name="connsiteX0" fmla="*/ 0 w 4206186"/>
              <a:gd name="connsiteY0" fmla="*/ 701045 h 4273061"/>
              <a:gd name="connsiteX1" fmla="*/ 701045 w 4206186"/>
              <a:gd name="connsiteY1" fmla="*/ 0 h 4273061"/>
              <a:gd name="connsiteX2" fmla="*/ 3505141 w 4206186"/>
              <a:gd name="connsiteY2" fmla="*/ 0 h 4273061"/>
              <a:gd name="connsiteX3" fmla="*/ 4206186 w 4206186"/>
              <a:gd name="connsiteY3" fmla="*/ 701045 h 4273061"/>
              <a:gd name="connsiteX4" fmla="*/ 4206186 w 4206186"/>
              <a:gd name="connsiteY4" fmla="*/ 3572016 h 4273061"/>
              <a:gd name="connsiteX5" fmla="*/ 3505141 w 4206186"/>
              <a:gd name="connsiteY5" fmla="*/ 4273061 h 4273061"/>
              <a:gd name="connsiteX6" fmla="*/ 701045 w 4206186"/>
              <a:gd name="connsiteY6" fmla="*/ 4273061 h 4273061"/>
              <a:gd name="connsiteX7" fmla="*/ 0 w 4206186"/>
              <a:gd name="connsiteY7" fmla="*/ 3572016 h 4273061"/>
              <a:gd name="connsiteX8" fmla="*/ 0 w 4206186"/>
              <a:gd name="connsiteY8" fmla="*/ 701045 h 4273061"/>
              <a:gd name="connsiteX0" fmla="*/ 0 w 4206186"/>
              <a:gd name="connsiteY0" fmla="*/ 701045 h 4273061"/>
              <a:gd name="connsiteX1" fmla="*/ 701045 w 4206186"/>
              <a:gd name="connsiteY1" fmla="*/ 0 h 4273061"/>
              <a:gd name="connsiteX2" fmla="*/ 3505141 w 4206186"/>
              <a:gd name="connsiteY2" fmla="*/ 0 h 4273061"/>
              <a:gd name="connsiteX3" fmla="*/ 4206186 w 4206186"/>
              <a:gd name="connsiteY3" fmla="*/ 701045 h 4273061"/>
              <a:gd name="connsiteX4" fmla="*/ 4206186 w 4206186"/>
              <a:gd name="connsiteY4" fmla="*/ 3572016 h 4273061"/>
              <a:gd name="connsiteX5" fmla="*/ 3505141 w 4206186"/>
              <a:gd name="connsiteY5" fmla="*/ 4273061 h 4273061"/>
              <a:gd name="connsiteX6" fmla="*/ 701045 w 4206186"/>
              <a:gd name="connsiteY6" fmla="*/ 4273061 h 4273061"/>
              <a:gd name="connsiteX7" fmla="*/ 0 w 4206186"/>
              <a:gd name="connsiteY7" fmla="*/ 3572016 h 4273061"/>
              <a:gd name="connsiteX8" fmla="*/ 0 w 4206186"/>
              <a:gd name="connsiteY8" fmla="*/ 701045 h 4273061"/>
              <a:gd name="connsiteX0" fmla="*/ 0 w 4206186"/>
              <a:gd name="connsiteY0" fmla="*/ 701045 h 4273061"/>
              <a:gd name="connsiteX1" fmla="*/ 701045 w 4206186"/>
              <a:gd name="connsiteY1" fmla="*/ 0 h 4273061"/>
              <a:gd name="connsiteX2" fmla="*/ 3505141 w 4206186"/>
              <a:gd name="connsiteY2" fmla="*/ 0 h 4273061"/>
              <a:gd name="connsiteX3" fmla="*/ 4206186 w 4206186"/>
              <a:gd name="connsiteY3" fmla="*/ 701045 h 4273061"/>
              <a:gd name="connsiteX4" fmla="*/ 4206186 w 4206186"/>
              <a:gd name="connsiteY4" fmla="*/ 3572016 h 4273061"/>
              <a:gd name="connsiteX5" fmla="*/ 3505141 w 4206186"/>
              <a:gd name="connsiteY5" fmla="*/ 4273061 h 4273061"/>
              <a:gd name="connsiteX6" fmla="*/ 701045 w 4206186"/>
              <a:gd name="connsiteY6" fmla="*/ 4273061 h 4273061"/>
              <a:gd name="connsiteX7" fmla="*/ 0 w 4206186"/>
              <a:gd name="connsiteY7" fmla="*/ 3572016 h 4273061"/>
              <a:gd name="connsiteX8" fmla="*/ 0 w 4206186"/>
              <a:gd name="connsiteY8" fmla="*/ 701045 h 4273061"/>
              <a:gd name="connsiteX0" fmla="*/ 0 w 4206186"/>
              <a:gd name="connsiteY0" fmla="*/ 701045 h 4273061"/>
              <a:gd name="connsiteX1" fmla="*/ 701045 w 4206186"/>
              <a:gd name="connsiteY1" fmla="*/ 0 h 4273061"/>
              <a:gd name="connsiteX2" fmla="*/ 3505141 w 4206186"/>
              <a:gd name="connsiteY2" fmla="*/ 0 h 4273061"/>
              <a:gd name="connsiteX3" fmla="*/ 4206186 w 4206186"/>
              <a:gd name="connsiteY3" fmla="*/ 701045 h 4273061"/>
              <a:gd name="connsiteX4" fmla="*/ 4206186 w 4206186"/>
              <a:gd name="connsiteY4" fmla="*/ 3572016 h 4273061"/>
              <a:gd name="connsiteX5" fmla="*/ 3505141 w 4206186"/>
              <a:gd name="connsiteY5" fmla="*/ 4273061 h 4273061"/>
              <a:gd name="connsiteX6" fmla="*/ 701045 w 4206186"/>
              <a:gd name="connsiteY6" fmla="*/ 4273061 h 4273061"/>
              <a:gd name="connsiteX7" fmla="*/ 0 w 4206186"/>
              <a:gd name="connsiteY7" fmla="*/ 3572016 h 4273061"/>
              <a:gd name="connsiteX8" fmla="*/ 0 w 4206186"/>
              <a:gd name="connsiteY8" fmla="*/ 701045 h 4273061"/>
              <a:gd name="connsiteX0" fmla="*/ 0 w 4207745"/>
              <a:gd name="connsiteY0" fmla="*/ 701045 h 4273061"/>
              <a:gd name="connsiteX1" fmla="*/ 701045 w 4207745"/>
              <a:gd name="connsiteY1" fmla="*/ 0 h 4273061"/>
              <a:gd name="connsiteX2" fmla="*/ 3505141 w 4207745"/>
              <a:gd name="connsiteY2" fmla="*/ 0 h 4273061"/>
              <a:gd name="connsiteX3" fmla="*/ 4206186 w 4207745"/>
              <a:gd name="connsiteY3" fmla="*/ 701045 h 4273061"/>
              <a:gd name="connsiteX4" fmla="*/ 4206186 w 4207745"/>
              <a:gd name="connsiteY4" fmla="*/ 3572016 h 4273061"/>
              <a:gd name="connsiteX5" fmla="*/ 3505141 w 4207745"/>
              <a:gd name="connsiteY5" fmla="*/ 4273061 h 4273061"/>
              <a:gd name="connsiteX6" fmla="*/ 701045 w 4207745"/>
              <a:gd name="connsiteY6" fmla="*/ 4273061 h 4273061"/>
              <a:gd name="connsiteX7" fmla="*/ 0 w 4207745"/>
              <a:gd name="connsiteY7" fmla="*/ 3572016 h 4273061"/>
              <a:gd name="connsiteX8" fmla="*/ 0 w 4207745"/>
              <a:gd name="connsiteY8" fmla="*/ 701045 h 4273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07745" h="4273061">
                <a:moveTo>
                  <a:pt x="0" y="701045"/>
                </a:moveTo>
                <a:cubicBezTo>
                  <a:pt x="9237" y="-9403"/>
                  <a:pt x="36778" y="9236"/>
                  <a:pt x="701045" y="0"/>
                </a:cubicBezTo>
                <a:lnTo>
                  <a:pt x="3505141" y="0"/>
                </a:lnTo>
                <a:cubicBezTo>
                  <a:pt x="4197117" y="0"/>
                  <a:pt x="4187713" y="-167"/>
                  <a:pt x="4206186" y="701045"/>
                </a:cubicBezTo>
                <a:lnTo>
                  <a:pt x="4206186" y="3572016"/>
                </a:lnTo>
                <a:cubicBezTo>
                  <a:pt x="4215422" y="4254756"/>
                  <a:pt x="4206353" y="4273061"/>
                  <a:pt x="3505141" y="4273061"/>
                </a:cubicBezTo>
                <a:lnTo>
                  <a:pt x="701045" y="4273061"/>
                </a:lnTo>
                <a:cubicBezTo>
                  <a:pt x="27542" y="4263824"/>
                  <a:pt x="9237" y="4273229"/>
                  <a:pt x="0" y="3572016"/>
                </a:cubicBezTo>
                <a:lnTo>
                  <a:pt x="0" y="701045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25400" cap="fla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6" name="Retângulo Arredondado 3"/>
          <p:cNvSpPr/>
          <p:nvPr/>
        </p:nvSpPr>
        <p:spPr>
          <a:xfrm>
            <a:off x="5785051" y="5998069"/>
            <a:ext cx="5607793" cy="4273061"/>
          </a:xfrm>
          <a:custGeom>
            <a:avLst/>
            <a:gdLst>
              <a:gd name="connsiteX0" fmla="*/ 0 w 4206186"/>
              <a:gd name="connsiteY0" fmla="*/ 701045 h 4273061"/>
              <a:gd name="connsiteX1" fmla="*/ 701045 w 4206186"/>
              <a:gd name="connsiteY1" fmla="*/ 0 h 4273061"/>
              <a:gd name="connsiteX2" fmla="*/ 3505141 w 4206186"/>
              <a:gd name="connsiteY2" fmla="*/ 0 h 4273061"/>
              <a:gd name="connsiteX3" fmla="*/ 4206186 w 4206186"/>
              <a:gd name="connsiteY3" fmla="*/ 701045 h 4273061"/>
              <a:gd name="connsiteX4" fmla="*/ 4206186 w 4206186"/>
              <a:gd name="connsiteY4" fmla="*/ 3572016 h 4273061"/>
              <a:gd name="connsiteX5" fmla="*/ 3505141 w 4206186"/>
              <a:gd name="connsiteY5" fmla="*/ 4273061 h 4273061"/>
              <a:gd name="connsiteX6" fmla="*/ 701045 w 4206186"/>
              <a:gd name="connsiteY6" fmla="*/ 4273061 h 4273061"/>
              <a:gd name="connsiteX7" fmla="*/ 0 w 4206186"/>
              <a:gd name="connsiteY7" fmla="*/ 3572016 h 4273061"/>
              <a:gd name="connsiteX8" fmla="*/ 0 w 4206186"/>
              <a:gd name="connsiteY8" fmla="*/ 701045 h 4273061"/>
              <a:gd name="connsiteX0" fmla="*/ 0 w 4206186"/>
              <a:gd name="connsiteY0" fmla="*/ 701045 h 4273061"/>
              <a:gd name="connsiteX1" fmla="*/ 701045 w 4206186"/>
              <a:gd name="connsiteY1" fmla="*/ 0 h 4273061"/>
              <a:gd name="connsiteX2" fmla="*/ 3505141 w 4206186"/>
              <a:gd name="connsiteY2" fmla="*/ 0 h 4273061"/>
              <a:gd name="connsiteX3" fmla="*/ 4206186 w 4206186"/>
              <a:gd name="connsiteY3" fmla="*/ 701045 h 4273061"/>
              <a:gd name="connsiteX4" fmla="*/ 4206186 w 4206186"/>
              <a:gd name="connsiteY4" fmla="*/ 3572016 h 4273061"/>
              <a:gd name="connsiteX5" fmla="*/ 3505141 w 4206186"/>
              <a:gd name="connsiteY5" fmla="*/ 4273061 h 4273061"/>
              <a:gd name="connsiteX6" fmla="*/ 701045 w 4206186"/>
              <a:gd name="connsiteY6" fmla="*/ 4273061 h 4273061"/>
              <a:gd name="connsiteX7" fmla="*/ 0 w 4206186"/>
              <a:gd name="connsiteY7" fmla="*/ 3572016 h 4273061"/>
              <a:gd name="connsiteX8" fmla="*/ 0 w 4206186"/>
              <a:gd name="connsiteY8" fmla="*/ 701045 h 4273061"/>
              <a:gd name="connsiteX0" fmla="*/ 0 w 4206186"/>
              <a:gd name="connsiteY0" fmla="*/ 701045 h 4273061"/>
              <a:gd name="connsiteX1" fmla="*/ 701045 w 4206186"/>
              <a:gd name="connsiteY1" fmla="*/ 0 h 4273061"/>
              <a:gd name="connsiteX2" fmla="*/ 3505141 w 4206186"/>
              <a:gd name="connsiteY2" fmla="*/ 0 h 4273061"/>
              <a:gd name="connsiteX3" fmla="*/ 4206186 w 4206186"/>
              <a:gd name="connsiteY3" fmla="*/ 701045 h 4273061"/>
              <a:gd name="connsiteX4" fmla="*/ 4206186 w 4206186"/>
              <a:gd name="connsiteY4" fmla="*/ 3572016 h 4273061"/>
              <a:gd name="connsiteX5" fmla="*/ 3505141 w 4206186"/>
              <a:gd name="connsiteY5" fmla="*/ 4273061 h 4273061"/>
              <a:gd name="connsiteX6" fmla="*/ 701045 w 4206186"/>
              <a:gd name="connsiteY6" fmla="*/ 4273061 h 4273061"/>
              <a:gd name="connsiteX7" fmla="*/ 0 w 4206186"/>
              <a:gd name="connsiteY7" fmla="*/ 3572016 h 4273061"/>
              <a:gd name="connsiteX8" fmla="*/ 0 w 4206186"/>
              <a:gd name="connsiteY8" fmla="*/ 701045 h 4273061"/>
              <a:gd name="connsiteX0" fmla="*/ 0 w 4206186"/>
              <a:gd name="connsiteY0" fmla="*/ 701045 h 4273061"/>
              <a:gd name="connsiteX1" fmla="*/ 701045 w 4206186"/>
              <a:gd name="connsiteY1" fmla="*/ 0 h 4273061"/>
              <a:gd name="connsiteX2" fmla="*/ 3505141 w 4206186"/>
              <a:gd name="connsiteY2" fmla="*/ 0 h 4273061"/>
              <a:gd name="connsiteX3" fmla="*/ 4206186 w 4206186"/>
              <a:gd name="connsiteY3" fmla="*/ 701045 h 4273061"/>
              <a:gd name="connsiteX4" fmla="*/ 4206186 w 4206186"/>
              <a:gd name="connsiteY4" fmla="*/ 3572016 h 4273061"/>
              <a:gd name="connsiteX5" fmla="*/ 3505141 w 4206186"/>
              <a:gd name="connsiteY5" fmla="*/ 4273061 h 4273061"/>
              <a:gd name="connsiteX6" fmla="*/ 701045 w 4206186"/>
              <a:gd name="connsiteY6" fmla="*/ 4273061 h 4273061"/>
              <a:gd name="connsiteX7" fmla="*/ 0 w 4206186"/>
              <a:gd name="connsiteY7" fmla="*/ 3572016 h 4273061"/>
              <a:gd name="connsiteX8" fmla="*/ 0 w 4206186"/>
              <a:gd name="connsiteY8" fmla="*/ 701045 h 4273061"/>
              <a:gd name="connsiteX0" fmla="*/ 0 w 4206186"/>
              <a:gd name="connsiteY0" fmla="*/ 701045 h 4273061"/>
              <a:gd name="connsiteX1" fmla="*/ 701045 w 4206186"/>
              <a:gd name="connsiteY1" fmla="*/ 0 h 4273061"/>
              <a:gd name="connsiteX2" fmla="*/ 3505141 w 4206186"/>
              <a:gd name="connsiteY2" fmla="*/ 0 h 4273061"/>
              <a:gd name="connsiteX3" fmla="*/ 4206186 w 4206186"/>
              <a:gd name="connsiteY3" fmla="*/ 701045 h 4273061"/>
              <a:gd name="connsiteX4" fmla="*/ 4206186 w 4206186"/>
              <a:gd name="connsiteY4" fmla="*/ 3572016 h 4273061"/>
              <a:gd name="connsiteX5" fmla="*/ 3505141 w 4206186"/>
              <a:gd name="connsiteY5" fmla="*/ 4273061 h 4273061"/>
              <a:gd name="connsiteX6" fmla="*/ 701045 w 4206186"/>
              <a:gd name="connsiteY6" fmla="*/ 4273061 h 4273061"/>
              <a:gd name="connsiteX7" fmla="*/ 0 w 4206186"/>
              <a:gd name="connsiteY7" fmla="*/ 3572016 h 4273061"/>
              <a:gd name="connsiteX8" fmla="*/ 0 w 4206186"/>
              <a:gd name="connsiteY8" fmla="*/ 701045 h 4273061"/>
              <a:gd name="connsiteX0" fmla="*/ 0 w 4206186"/>
              <a:gd name="connsiteY0" fmla="*/ 701045 h 4273061"/>
              <a:gd name="connsiteX1" fmla="*/ 701045 w 4206186"/>
              <a:gd name="connsiteY1" fmla="*/ 0 h 4273061"/>
              <a:gd name="connsiteX2" fmla="*/ 3505141 w 4206186"/>
              <a:gd name="connsiteY2" fmla="*/ 0 h 4273061"/>
              <a:gd name="connsiteX3" fmla="*/ 4206186 w 4206186"/>
              <a:gd name="connsiteY3" fmla="*/ 701045 h 4273061"/>
              <a:gd name="connsiteX4" fmla="*/ 4206186 w 4206186"/>
              <a:gd name="connsiteY4" fmla="*/ 3572016 h 4273061"/>
              <a:gd name="connsiteX5" fmla="*/ 3505141 w 4206186"/>
              <a:gd name="connsiteY5" fmla="*/ 4273061 h 4273061"/>
              <a:gd name="connsiteX6" fmla="*/ 701045 w 4206186"/>
              <a:gd name="connsiteY6" fmla="*/ 4273061 h 4273061"/>
              <a:gd name="connsiteX7" fmla="*/ 0 w 4206186"/>
              <a:gd name="connsiteY7" fmla="*/ 3572016 h 4273061"/>
              <a:gd name="connsiteX8" fmla="*/ 0 w 4206186"/>
              <a:gd name="connsiteY8" fmla="*/ 701045 h 4273061"/>
              <a:gd name="connsiteX0" fmla="*/ 0 w 4206186"/>
              <a:gd name="connsiteY0" fmla="*/ 701045 h 4273061"/>
              <a:gd name="connsiteX1" fmla="*/ 701045 w 4206186"/>
              <a:gd name="connsiteY1" fmla="*/ 0 h 4273061"/>
              <a:gd name="connsiteX2" fmla="*/ 3505141 w 4206186"/>
              <a:gd name="connsiteY2" fmla="*/ 0 h 4273061"/>
              <a:gd name="connsiteX3" fmla="*/ 4206186 w 4206186"/>
              <a:gd name="connsiteY3" fmla="*/ 701045 h 4273061"/>
              <a:gd name="connsiteX4" fmla="*/ 4206186 w 4206186"/>
              <a:gd name="connsiteY4" fmla="*/ 3572016 h 4273061"/>
              <a:gd name="connsiteX5" fmla="*/ 3505141 w 4206186"/>
              <a:gd name="connsiteY5" fmla="*/ 4273061 h 4273061"/>
              <a:gd name="connsiteX6" fmla="*/ 701045 w 4206186"/>
              <a:gd name="connsiteY6" fmla="*/ 4273061 h 4273061"/>
              <a:gd name="connsiteX7" fmla="*/ 0 w 4206186"/>
              <a:gd name="connsiteY7" fmla="*/ 3572016 h 4273061"/>
              <a:gd name="connsiteX8" fmla="*/ 0 w 4206186"/>
              <a:gd name="connsiteY8" fmla="*/ 701045 h 4273061"/>
              <a:gd name="connsiteX0" fmla="*/ 0 w 4206186"/>
              <a:gd name="connsiteY0" fmla="*/ 701045 h 4273061"/>
              <a:gd name="connsiteX1" fmla="*/ 701045 w 4206186"/>
              <a:gd name="connsiteY1" fmla="*/ 0 h 4273061"/>
              <a:gd name="connsiteX2" fmla="*/ 3505141 w 4206186"/>
              <a:gd name="connsiteY2" fmla="*/ 0 h 4273061"/>
              <a:gd name="connsiteX3" fmla="*/ 4206186 w 4206186"/>
              <a:gd name="connsiteY3" fmla="*/ 701045 h 4273061"/>
              <a:gd name="connsiteX4" fmla="*/ 4206186 w 4206186"/>
              <a:gd name="connsiteY4" fmla="*/ 3572016 h 4273061"/>
              <a:gd name="connsiteX5" fmla="*/ 3505141 w 4206186"/>
              <a:gd name="connsiteY5" fmla="*/ 4273061 h 4273061"/>
              <a:gd name="connsiteX6" fmla="*/ 701045 w 4206186"/>
              <a:gd name="connsiteY6" fmla="*/ 4273061 h 4273061"/>
              <a:gd name="connsiteX7" fmla="*/ 0 w 4206186"/>
              <a:gd name="connsiteY7" fmla="*/ 3572016 h 4273061"/>
              <a:gd name="connsiteX8" fmla="*/ 0 w 4206186"/>
              <a:gd name="connsiteY8" fmla="*/ 701045 h 4273061"/>
              <a:gd name="connsiteX0" fmla="*/ 0 w 4206186"/>
              <a:gd name="connsiteY0" fmla="*/ 701045 h 4273061"/>
              <a:gd name="connsiteX1" fmla="*/ 701045 w 4206186"/>
              <a:gd name="connsiteY1" fmla="*/ 0 h 4273061"/>
              <a:gd name="connsiteX2" fmla="*/ 3505141 w 4206186"/>
              <a:gd name="connsiteY2" fmla="*/ 0 h 4273061"/>
              <a:gd name="connsiteX3" fmla="*/ 4206186 w 4206186"/>
              <a:gd name="connsiteY3" fmla="*/ 701045 h 4273061"/>
              <a:gd name="connsiteX4" fmla="*/ 4206186 w 4206186"/>
              <a:gd name="connsiteY4" fmla="*/ 3572016 h 4273061"/>
              <a:gd name="connsiteX5" fmla="*/ 3505141 w 4206186"/>
              <a:gd name="connsiteY5" fmla="*/ 4273061 h 4273061"/>
              <a:gd name="connsiteX6" fmla="*/ 701045 w 4206186"/>
              <a:gd name="connsiteY6" fmla="*/ 4273061 h 4273061"/>
              <a:gd name="connsiteX7" fmla="*/ 0 w 4206186"/>
              <a:gd name="connsiteY7" fmla="*/ 3572016 h 4273061"/>
              <a:gd name="connsiteX8" fmla="*/ 0 w 4206186"/>
              <a:gd name="connsiteY8" fmla="*/ 701045 h 4273061"/>
              <a:gd name="connsiteX0" fmla="*/ 0 w 4206186"/>
              <a:gd name="connsiteY0" fmla="*/ 701045 h 4273061"/>
              <a:gd name="connsiteX1" fmla="*/ 701045 w 4206186"/>
              <a:gd name="connsiteY1" fmla="*/ 0 h 4273061"/>
              <a:gd name="connsiteX2" fmla="*/ 3505141 w 4206186"/>
              <a:gd name="connsiteY2" fmla="*/ 0 h 4273061"/>
              <a:gd name="connsiteX3" fmla="*/ 4206186 w 4206186"/>
              <a:gd name="connsiteY3" fmla="*/ 701045 h 4273061"/>
              <a:gd name="connsiteX4" fmla="*/ 4206186 w 4206186"/>
              <a:gd name="connsiteY4" fmla="*/ 3572016 h 4273061"/>
              <a:gd name="connsiteX5" fmla="*/ 3505141 w 4206186"/>
              <a:gd name="connsiteY5" fmla="*/ 4273061 h 4273061"/>
              <a:gd name="connsiteX6" fmla="*/ 701045 w 4206186"/>
              <a:gd name="connsiteY6" fmla="*/ 4273061 h 4273061"/>
              <a:gd name="connsiteX7" fmla="*/ 0 w 4206186"/>
              <a:gd name="connsiteY7" fmla="*/ 3572016 h 4273061"/>
              <a:gd name="connsiteX8" fmla="*/ 0 w 4206186"/>
              <a:gd name="connsiteY8" fmla="*/ 701045 h 4273061"/>
              <a:gd name="connsiteX0" fmla="*/ 0 w 4206186"/>
              <a:gd name="connsiteY0" fmla="*/ 701045 h 4273061"/>
              <a:gd name="connsiteX1" fmla="*/ 701045 w 4206186"/>
              <a:gd name="connsiteY1" fmla="*/ 0 h 4273061"/>
              <a:gd name="connsiteX2" fmla="*/ 3505141 w 4206186"/>
              <a:gd name="connsiteY2" fmla="*/ 0 h 4273061"/>
              <a:gd name="connsiteX3" fmla="*/ 4206186 w 4206186"/>
              <a:gd name="connsiteY3" fmla="*/ 701045 h 4273061"/>
              <a:gd name="connsiteX4" fmla="*/ 4206186 w 4206186"/>
              <a:gd name="connsiteY4" fmla="*/ 3572016 h 4273061"/>
              <a:gd name="connsiteX5" fmla="*/ 3505141 w 4206186"/>
              <a:gd name="connsiteY5" fmla="*/ 4273061 h 4273061"/>
              <a:gd name="connsiteX6" fmla="*/ 701045 w 4206186"/>
              <a:gd name="connsiteY6" fmla="*/ 4273061 h 4273061"/>
              <a:gd name="connsiteX7" fmla="*/ 0 w 4206186"/>
              <a:gd name="connsiteY7" fmla="*/ 3572016 h 4273061"/>
              <a:gd name="connsiteX8" fmla="*/ 0 w 4206186"/>
              <a:gd name="connsiteY8" fmla="*/ 701045 h 4273061"/>
              <a:gd name="connsiteX0" fmla="*/ 0 w 4206186"/>
              <a:gd name="connsiteY0" fmla="*/ 701045 h 4273061"/>
              <a:gd name="connsiteX1" fmla="*/ 701045 w 4206186"/>
              <a:gd name="connsiteY1" fmla="*/ 0 h 4273061"/>
              <a:gd name="connsiteX2" fmla="*/ 3505141 w 4206186"/>
              <a:gd name="connsiteY2" fmla="*/ 0 h 4273061"/>
              <a:gd name="connsiteX3" fmla="*/ 4206186 w 4206186"/>
              <a:gd name="connsiteY3" fmla="*/ 701045 h 4273061"/>
              <a:gd name="connsiteX4" fmla="*/ 4206186 w 4206186"/>
              <a:gd name="connsiteY4" fmla="*/ 3572016 h 4273061"/>
              <a:gd name="connsiteX5" fmla="*/ 3505141 w 4206186"/>
              <a:gd name="connsiteY5" fmla="*/ 4273061 h 4273061"/>
              <a:gd name="connsiteX6" fmla="*/ 701045 w 4206186"/>
              <a:gd name="connsiteY6" fmla="*/ 4273061 h 4273061"/>
              <a:gd name="connsiteX7" fmla="*/ 0 w 4206186"/>
              <a:gd name="connsiteY7" fmla="*/ 3572016 h 4273061"/>
              <a:gd name="connsiteX8" fmla="*/ 0 w 4206186"/>
              <a:gd name="connsiteY8" fmla="*/ 701045 h 4273061"/>
              <a:gd name="connsiteX0" fmla="*/ 0 w 4206186"/>
              <a:gd name="connsiteY0" fmla="*/ 701045 h 4273061"/>
              <a:gd name="connsiteX1" fmla="*/ 701045 w 4206186"/>
              <a:gd name="connsiteY1" fmla="*/ 0 h 4273061"/>
              <a:gd name="connsiteX2" fmla="*/ 3505141 w 4206186"/>
              <a:gd name="connsiteY2" fmla="*/ 0 h 4273061"/>
              <a:gd name="connsiteX3" fmla="*/ 4206186 w 4206186"/>
              <a:gd name="connsiteY3" fmla="*/ 701045 h 4273061"/>
              <a:gd name="connsiteX4" fmla="*/ 4206186 w 4206186"/>
              <a:gd name="connsiteY4" fmla="*/ 3572016 h 4273061"/>
              <a:gd name="connsiteX5" fmla="*/ 3505141 w 4206186"/>
              <a:gd name="connsiteY5" fmla="*/ 4273061 h 4273061"/>
              <a:gd name="connsiteX6" fmla="*/ 701045 w 4206186"/>
              <a:gd name="connsiteY6" fmla="*/ 4273061 h 4273061"/>
              <a:gd name="connsiteX7" fmla="*/ 0 w 4206186"/>
              <a:gd name="connsiteY7" fmla="*/ 3572016 h 4273061"/>
              <a:gd name="connsiteX8" fmla="*/ 0 w 4206186"/>
              <a:gd name="connsiteY8" fmla="*/ 701045 h 4273061"/>
              <a:gd name="connsiteX0" fmla="*/ 0 w 4207745"/>
              <a:gd name="connsiteY0" fmla="*/ 701045 h 4273061"/>
              <a:gd name="connsiteX1" fmla="*/ 701045 w 4207745"/>
              <a:gd name="connsiteY1" fmla="*/ 0 h 4273061"/>
              <a:gd name="connsiteX2" fmla="*/ 3505141 w 4207745"/>
              <a:gd name="connsiteY2" fmla="*/ 0 h 4273061"/>
              <a:gd name="connsiteX3" fmla="*/ 4206186 w 4207745"/>
              <a:gd name="connsiteY3" fmla="*/ 701045 h 4273061"/>
              <a:gd name="connsiteX4" fmla="*/ 4206186 w 4207745"/>
              <a:gd name="connsiteY4" fmla="*/ 3572016 h 4273061"/>
              <a:gd name="connsiteX5" fmla="*/ 3505141 w 4207745"/>
              <a:gd name="connsiteY5" fmla="*/ 4273061 h 4273061"/>
              <a:gd name="connsiteX6" fmla="*/ 701045 w 4207745"/>
              <a:gd name="connsiteY6" fmla="*/ 4273061 h 4273061"/>
              <a:gd name="connsiteX7" fmla="*/ 0 w 4207745"/>
              <a:gd name="connsiteY7" fmla="*/ 3572016 h 4273061"/>
              <a:gd name="connsiteX8" fmla="*/ 0 w 4207745"/>
              <a:gd name="connsiteY8" fmla="*/ 701045 h 4273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07745" h="4273061">
                <a:moveTo>
                  <a:pt x="0" y="701045"/>
                </a:moveTo>
                <a:cubicBezTo>
                  <a:pt x="9237" y="-9403"/>
                  <a:pt x="36778" y="9236"/>
                  <a:pt x="701045" y="0"/>
                </a:cubicBezTo>
                <a:lnTo>
                  <a:pt x="3505141" y="0"/>
                </a:lnTo>
                <a:cubicBezTo>
                  <a:pt x="4197117" y="0"/>
                  <a:pt x="4187713" y="-167"/>
                  <a:pt x="4206186" y="701045"/>
                </a:cubicBezTo>
                <a:lnTo>
                  <a:pt x="4206186" y="3572016"/>
                </a:lnTo>
                <a:cubicBezTo>
                  <a:pt x="4215422" y="4254756"/>
                  <a:pt x="4206353" y="4273061"/>
                  <a:pt x="3505141" y="4273061"/>
                </a:cubicBezTo>
                <a:lnTo>
                  <a:pt x="701045" y="4273061"/>
                </a:lnTo>
                <a:cubicBezTo>
                  <a:pt x="27542" y="4263824"/>
                  <a:pt x="9237" y="4273229"/>
                  <a:pt x="0" y="3572016"/>
                </a:cubicBezTo>
                <a:lnTo>
                  <a:pt x="0" y="701045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25400" cap="fla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5" name="Retângulo Arredondado 3"/>
          <p:cNvSpPr/>
          <p:nvPr/>
        </p:nvSpPr>
        <p:spPr>
          <a:xfrm>
            <a:off x="5775816" y="1725008"/>
            <a:ext cx="5607793" cy="4273061"/>
          </a:xfrm>
          <a:custGeom>
            <a:avLst/>
            <a:gdLst>
              <a:gd name="connsiteX0" fmla="*/ 0 w 4206186"/>
              <a:gd name="connsiteY0" fmla="*/ 701045 h 4273061"/>
              <a:gd name="connsiteX1" fmla="*/ 701045 w 4206186"/>
              <a:gd name="connsiteY1" fmla="*/ 0 h 4273061"/>
              <a:gd name="connsiteX2" fmla="*/ 3505141 w 4206186"/>
              <a:gd name="connsiteY2" fmla="*/ 0 h 4273061"/>
              <a:gd name="connsiteX3" fmla="*/ 4206186 w 4206186"/>
              <a:gd name="connsiteY3" fmla="*/ 701045 h 4273061"/>
              <a:gd name="connsiteX4" fmla="*/ 4206186 w 4206186"/>
              <a:gd name="connsiteY4" fmla="*/ 3572016 h 4273061"/>
              <a:gd name="connsiteX5" fmla="*/ 3505141 w 4206186"/>
              <a:gd name="connsiteY5" fmla="*/ 4273061 h 4273061"/>
              <a:gd name="connsiteX6" fmla="*/ 701045 w 4206186"/>
              <a:gd name="connsiteY6" fmla="*/ 4273061 h 4273061"/>
              <a:gd name="connsiteX7" fmla="*/ 0 w 4206186"/>
              <a:gd name="connsiteY7" fmla="*/ 3572016 h 4273061"/>
              <a:gd name="connsiteX8" fmla="*/ 0 w 4206186"/>
              <a:gd name="connsiteY8" fmla="*/ 701045 h 4273061"/>
              <a:gd name="connsiteX0" fmla="*/ 0 w 4206186"/>
              <a:gd name="connsiteY0" fmla="*/ 701045 h 4273061"/>
              <a:gd name="connsiteX1" fmla="*/ 701045 w 4206186"/>
              <a:gd name="connsiteY1" fmla="*/ 0 h 4273061"/>
              <a:gd name="connsiteX2" fmla="*/ 3505141 w 4206186"/>
              <a:gd name="connsiteY2" fmla="*/ 0 h 4273061"/>
              <a:gd name="connsiteX3" fmla="*/ 4206186 w 4206186"/>
              <a:gd name="connsiteY3" fmla="*/ 701045 h 4273061"/>
              <a:gd name="connsiteX4" fmla="*/ 4206186 w 4206186"/>
              <a:gd name="connsiteY4" fmla="*/ 3572016 h 4273061"/>
              <a:gd name="connsiteX5" fmla="*/ 3505141 w 4206186"/>
              <a:gd name="connsiteY5" fmla="*/ 4273061 h 4273061"/>
              <a:gd name="connsiteX6" fmla="*/ 701045 w 4206186"/>
              <a:gd name="connsiteY6" fmla="*/ 4273061 h 4273061"/>
              <a:gd name="connsiteX7" fmla="*/ 0 w 4206186"/>
              <a:gd name="connsiteY7" fmla="*/ 3572016 h 4273061"/>
              <a:gd name="connsiteX8" fmla="*/ 0 w 4206186"/>
              <a:gd name="connsiteY8" fmla="*/ 701045 h 4273061"/>
              <a:gd name="connsiteX0" fmla="*/ 0 w 4206186"/>
              <a:gd name="connsiteY0" fmla="*/ 701045 h 4273061"/>
              <a:gd name="connsiteX1" fmla="*/ 701045 w 4206186"/>
              <a:gd name="connsiteY1" fmla="*/ 0 h 4273061"/>
              <a:gd name="connsiteX2" fmla="*/ 3505141 w 4206186"/>
              <a:gd name="connsiteY2" fmla="*/ 0 h 4273061"/>
              <a:gd name="connsiteX3" fmla="*/ 4206186 w 4206186"/>
              <a:gd name="connsiteY3" fmla="*/ 701045 h 4273061"/>
              <a:gd name="connsiteX4" fmla="*/ 4206186 w 4206186"/>
              <a:gd name="connsiteY4" fmla="*/ 3572016 h 4273061"/>
              <a:gd name="connsiteX5" fmla="*/ 3505141 w 4206186"/>
              <a:gd name="connsiteY5" fmla="*/ 4273061 h 4273061"/>
              <a:gd name="connsiteX6" fmla="*/ 701045 w 4206186"/>
              <a:gd name="connsiteY6" fmla="*/ 4273061 h 4273061"/>
              <a:gd name="connsiteX7" fmla="*/ 0 w 4206186"/>
              <a:gd name="connsiteY7" fmla="*/ 3572016 h 4273061"/>
              <a:gd name="connsiteX8" fmla="*/ 0 w 4206186"/>
              <a:gd name="connsiteY8" fmla="*/ 701045 h 4273061"/>
              <a:gd name="connsiteX0" fmla="*/ 0 w 4206186"/>
              <a:gd name="connsiteY0" fmla="*/ 701045 h 4273061"/>
              <a:gd name="connsiteX1" fmla="*/ 701045 w 4206186"/>
              <a:gd name="connsiteY1" fmla="*/ 0 h 4273061"/>
              <a:gd name="connsiteX2" fmla="*/ 3505141 w 4206186"/>
              <a:gd name="connsiteY2" fmla="*/ 0 h 4273061"/>
              <a:gd name="connsiteX3" fmla="*/ 4206186 w 4206186"/>
              <a:gd name="connsiteY3" fmla="*/ 701045 h 4273061"/>
              <a:gd name="connsiteX4" fmla="*/ 4206186 w 4206186"/>
              <a:gd name="connsiteY4" fmla="*/ 3572016 h 4273061"/>
              <a:gd name="connsiteX5" fmla="*/ 3505141 w 4206186"/>
              <a:gd name="connsiteY5" fmla="*/ 4273061 h 4273061"/>
              <a:gd name="connsiteX6" fmla="*/ 701045 w 4206186"/>
              <a:gd name="connsiteY6" fmla="*/ 4273061 h 4273061"/>
              <a:gd name="connsiteX7" fmla="*/ 0 w 4206186"/>
              <a:gd name="connsiteY7" fmla="*/ 3572016 h 4273061"/>
              <a:gd name="connsiteX8" fmla="*/ 0 w 4206186"/>
              <a:gd name="connsiteY8" fmla="*/ 701045 h 4273061"/>
              <a:gd name="connsiteX0" fmla="*/ 0 w 4206186"/>
              <a:gd name="connsiteY0" fmla="*/ 701045 h 4273061"/>
              <a:gd name="connsiteX1" fmla="*/ 701045 w 4206186"/>
              <a:gd name="connsiteY1" fmla="*/ 0 h 4273061"/>
              <a:gd name="connsiteX2" fmla="*/ 3505141 w 4206186"/>
              <a:gd name="connsiteY2" fmla="*/ 0 h 4273061"/>
              <a:gd name="connsiteX3" fmla="*/ 4206186 w 4206186"/>
              <a:gd name="connsiteY3" fmla="*/ 701045 h 4273061"/>
              <a:gd name="connsiteX4" fmla="*/ 4206186 w 4206186"/>
              <a:gd name="connsiteY4" fmla="*/ 3572016 h 4273061"/>
              <a:gd name="connsiteX5" fmla="*/ 3505141 w 4206186"/>
              <a:gd name="connsiteY5" fmla="*/ 4273061 h 4273061"/>
              <a:gd name="connsiteX6" fmla="*/ 701045 w 4206186"/>
              <a:gd name="connsiteY6" fmla="*/ 4273061 h 4273061"/>
              <a:gd name="connsiteX7" fmla="*/ 0 w 4206186"/>
              <a:gd name="connsiteY7" fmla="*/ 3572016 h 4273061"/>
              <a:gd name="connsiteX8" fmla="*/ 0 w 4206186"/>
              <a:gd name="connsiteY8" fmla="*/ 701045 h 4273061"/>
              <a:gd name="connsiteX0" fmla="*/ 0 w 4206186"/>
              <a:gd name="connsiteY0" fmla="*/ 701045 h 4273061"/>
              <a:gd name="connsiteX1" fmla="*/ 701045 w 4206186"/>
              <a:gd name="connsiteY1" fmla="*/ 0 h 4273061"/>
              <a:gd name="connsiteX2" fmla="*/ 3505141 w 4206186"/>
              <a:gd name="connsiteY2" fmla="*/ 0 h 4273061"/>
              <a:gd name="connsiteX3" fmla="*/ 4206186 w 4206186"/>
              <a:gd name="connsiteY3" fmla="*/ 701045 h 4273061"/>
              <a:gd name="connsiteX4" fmla="*/ 4206186 w 4206186"/>
              <a:gd name="connsiteY4" fmla="*/ 3572016 h 4273061"/>
              <a:gd name="connsiteX5" fmla="*/ 3505141 w 4206186"/>
              <a:gd name="connsiteY5" fmla="*/ 4273061 h 4273061"/>
              <a:gd name="connsiteX6" fmla="*/ 701045 w 4206186"/>
              <a:gd name="connsiteY6" fmla="*/ 4273061 h 4273061"/>
              <a:gd name="connsiteX7" fmla="*/ 0 w 4206186"/>
              <a:gd name="connsiteY7" fmla="*/ 3572016 h 4273061"/>
              <a:gd name="connsiteX8" fmla="*/ 0 w 4206186"/>
              <a:gd name="connsiteY8" fmla="*/ 701045 h 4273061"/>
              <a:gd name="connsiteX0" fmla="*/ 0 w 4206186"/>
              <a:gd name="connsiteY0" fmla="*/ 701045 h 4273061"/>
              <a:gd name="connsiteX1" fmla="*/ 701045 w 4206186"/>
              <a:gd name="connsiteY1" fmla="*/ 0 h 4273061"/>
              <a:gd name="connsiteX2" fmla="*/ 3505141 w 4206186"/>
              <a:gd name="connsiteY2" fmla="*/ 0 h 4273061"/>
              <a:gd name="connsiteX3" fmla="*/ 4206186 w 4206186"/>
              <a:gd name="connsiteY3" fmla="*/ 701045 h 4273061"/>
              <a:gd name="connsiteX4" fmla="*/ 4206186 w 4206186"/>
              <a:gd name="connsiteY4" fmla="*/ 3572016 h 4273061"/>
              <a:gd name="connsiteX5" fmla="*/ 3505141 w 4206186"/>
              <a:gd name="connsiteY5" fmla="*/ 4273061 h 4273061"/>
              <a:gd name="connsiteX6" fmla="*/ 701045 w 4206186"/>
              <a:gd name="connsiteY6" fmla="*/ 4273061 h 4273061"/>
              <a:gd name="connsiteX7" fmla="*/ 0 w 4206186"/>
              <a:gd name="connsiteY7" fmla="*/ 3572016 h 4273061"/>
              <a:gd name="connsiteX8" fmla="*/ 0 w 4206186"/>
              <a:gd name="connsiteY8" fmla="*/ 701045 h 4273061"/>
              <a:gd name="connsiteX0" fmla="*/ 0 w 4206186"/>
              <a:gd name="connsiteY0" fmla="*/ 701045 h 4273061"/>
              <a:gd name="connsiteX1" fmla="*/ 701045 w 4206186"/>
              <a:gd name="connsiteY1" fmla="*/ 0 h 4273061"/>
              <a:gd name="connsiteX2" fmla="*/ 3505141 w 4206186"/>
              <a:gd name="connsiteY2" fmla="*/ 0 h 4273061"/>
              <a:gd name="connsiteX3" fmla="*/ 4206186 w 4206186"/>
              <a:gd name="connsiteY3" fmla="*/ 701045 h 4273061"/>
              <a:gd name="connsiteX4" fmla="*/ 4206186 w 4206186"/>
              <a:gd name="connsiteY4" fmla="*/ 3572016 h 4273061"/>
              <a:gd name="connsiteX5" fmla="*/ 3505141 w 4206186"/>
              <a:gd name="connsiteY5" fmla="*/ 4273061 h 4273061"/>
              <a:gd name="connsiteX6" fmla="*/ 701045 w 4206186"/>
              <a:gd name="connsiteY6" fmla="*/ 4273061 h 4273061"/>
              <a:gd name="connsiteX7" fmla="*/ 0 w 4206186"/>
              <a:gd name="connsiteY7" fmla="*/ 3572016 h 4273061"/>
              <a:gd name="connsiteX8" fmla="*/ 0 w 4206186"/>
              <a:gd name="connsiteY8" fmla="*/ 701045 h 4273061"/>
              <a:gd name="connsiteX0" fmla="*/ 0 w 4206186"/>
              <a:gd name="connsiteY0" fmla="*/ 701045 h 4273061"/>
              <a:gd name="connsiteX1" fmla="*/ 701045 w 4206186"/>
              <a:gd name="connsiteY1" fmla="*/ 0 h 4273061"/>
              <a:gd name="connsiteX2" fmla="*/ 3505141 w 4206186"/>
              <a:gd name="connsiteY2" fmla="*/ 0 h 4273061"/>
              <a:gd name="connsiteX3" fmla="*/ 4206186 w 4206186"/>
              <a:gd name="connsiteY3" fmla="*/ 701045 h 4273061"/>
              <a:gd name="connsiteX4" fmla="*/ 4206186 w 4206186"/>
              <a:gd name="connsiteY4" fmla="*/ 3572016 h 4273061"/>
              <a:gd name="connsiteX5" fmla="*/ 3505141 w 4206186"/>
              <a:gd name="connsiteY5" fmla="*/ 4273061 h 4273061"/>
              <a:gd name="connsiteX6" fmla="*/ 701045 w 4206186"/>
              <a:gd name="connsiteY6" fmla="*/ 4273061 h 4273061"/>
              <a:gd name="connsiteX7" fmla="*/ 0 w 4206186"/>
              <a:gd name="connsiteY7" fmla="*/ 3572016 h 4273061"/>
              <a:gd name="connsiteX8" fmla="*/ 0 w 4206186"/>
              <a:gd name="connsiteY8" fmla="*/ 701045 h 4273061"/>
              <a:gd name="connsiteX0" fmla="*/ 0 w 4206186"/>
              <a:gd name="connsiteY0" fmla="*/ 701045 h 4273061"/>
              <a:gd name="connsiteX1" fmla="*/ 701045 w 4206186"/>
              <a:gd name="connsiteY1" fmla="*/ 0 h 4273061"/>
              <a:gd name="connsiteX2" fmla="*/ 3505141 w 4206186"/>
              <a:gd name="connsiteY2" fmla="*/ 0 h 4273061"/>
              <a:gd name="connsiteX3" fmla="*/ 4206186 w 4206186"/>
              <a:gd name="connsiteY3" fmla="*/ 701045 h 4273061"/>
              <a:gd name="connsiteX4" fmla="*/ 4206186 w 4206186"/>
              <a:gd name="connsiteY4" fmla="*/ 3572016 h 4273061"/>
              <a:gd name="connsiteX5" fmla="*/ 3505141 w 4206186"/>
              <a:gd name="connsiteY5" fmla="*/ 4273061 h 4273061"/>
              <a:gd name="connsiteX6" fmla="*/ 701045 w 4206186"/>
              <a:gd name="connsiteY6" fmla="*/ 4273061 h 4273061"/>
              <a:gd name="connsiteX7" fmla="*/ 0 w 4206186"/>
              <a:gd name="connsiteY7" fmla="*/ 3572016 h 4273061"/>
              <a:gd name="connsiteX8" fmla="*/ 0 w 4206186"/>
              <a:gd name="connsiteY8" fmla="*/ 701045 h 4273061"/>
              <a:gd name="connsiteX0" fmla="*/ 0 w 4206186"/>
              <a:gd name="connsiteY0" fmla="*/ 701045 h 4273061"/>
              <a:gd name="connsiteX1" fmla="*/ 701045 w 4206186"/>
              <a:gd name="connsiteY1" fmla="*/ 0 h 4273061"/>
              <a:gd name="connsiteX2" fmla="*/ 3505141 w 4206186"/>
              <a:gd name="connsiteY2" fmla="*/ 0 h 4273061"/>
              <a:gd name="connsiteX3" fmla="*/ 4206186 w 4206186"/>
              <a:gd name="connsiteY3" fmla="*/ 701045 h 4273061"/>
              <a:gd name="connsiteX4" fmla="*/ 4206186 w 4206186"/>
              <a:gd name="connsiteY4" fmla="*/ 3572016 h 4273061"/>
              <a:gd name="connsiteX5" fmla="*/ 3505141 w 4206186"/>
              <a:gd name="connsiteY5" fmla="*/ 4273061 h 4273061"/>
              <a:gd name="connsiteX6" fmla="*/ 701045 w 4206186"/>
              <a:gd name="connsiteY6" fmla="*/ 4273061 h 4273061"/>
              <a:gd name="connsiteX7" fmla="*/ 0 w 4206186"/>
              <a:gd name="connsiteY7" fmla="*/ 3572016 h 4273061"/>
              <a:gd name="connsiteX8" fmla="*/ 0 w 4206186"/>
              <a:gd name="connsiteY8" fmla="*/ 701045 h 4273061"/>
              <a:gd name="connsiteX0" fmla="*/ 0 w 4206186"/>
              <a:gd name="connsiteY0" fmla="*/ 701045 h 4273061"/>
              <a:gd name="connsiteX1" fmla="*/ 701045 w 4206186"/>
              <a:gd name="connsiteY1" fmla="*/ 0 h 4273061"/>
              <a:gd name="connsiteX2" fmla="*/ 3505141 w 4206186"/>
              <a:gd name="connsiteY2" fmla="*/ 0 h 4273061"/>
              <a:gd name="connsiteX3" fmla="*/ 4206186 w 4206186"/>
              <a:gd name="connsiteY3" fmla="*/ 701045 h 4273061"/>
              <a:gd name="connsiteX4" fmla="*/ 4206186 w 4206186"/>
              <a:gd name="connsiteY4" fmla="*/ 3572016 h 4273061"/>
              <a:gd name="connsiteX5" fmla="*/ 3505141 w 4206186"/>
              <a:gd name="connsiteY5" fmla="*/ 4273061 h 4273061"/>
              <a:gd name="connsiteX6" fmla="*/ 701045 w 4206186"/>
              <a:gd name="connsiteY6" fmla="*/ 4273061 h 4273061"/>
              <a:gd name="connsiteX7" fmla="*/ 0 w 4206186"/>
              <a:gd name="connsiteY7" fmla="*/ 3572016 h 4273061"/>
              <a:gd name="connsiteX8" fmla="*/ 0 w 4206186"/>
              <a:gd name="connsiteY8" fmla="*/ 701045 h 4273061"/>
              <a:gd name="connsiteX0" fmla="*/ 0 w 4206186"/>
              <a:gd name="connsiteY0" fmla="*/ 701045 h 4273061"/>
              <a:gd name="connsiteX1" fmla="*/ 701045 w 4206186"/>
              <a:gd name="connsiteY1" fmla="*/ 0 h 4273061"/>
              <a:gd name="connsiteX2" fmla="*/ 3505141 w 4206186"/>
              <a:gd name="connsiteY2" fmla="*/ 0 h 4273061"/>
              <a:gd name="connsiteX3" fmla="*/ 4206186 w 4206186"/>
              <a:gd name="connsiteY3" fmla="*/ 701045 h 4273061"/>
              <a:gd name="connsiteX4" fmla="*/ 4206186 w 4206186"/>
              <a:gd name="connsiteY4" fmla="*/ 3572016 h 4273061"/>
              <a:gd name="connsiteX5" fmla="*/ 3505141 w 4206186"/>
              <a:gd name="connsiteY5" fmla="*/ 4273061 h 4273061"/>
              <a:gd name="connsiteX6" fmla="*/ 701045 w 4206186"/>
              <a:gd name="connsiteY6" fmla="*/ 4273061 h 4273061"/>
              <a:gd name="connsiteX7" fmla="*/ 0 w 4206186"/>
              <a:gd name="connsiteY7" fmla="*/ 3572016 h 4273061"/>
              <a:gd name="connsiteX8" fmla="*/ 0 w 4206186"/>
              <a:gd name="connsiteY8" fmla="*/ 701045 h 4273061"/>
              <a:gd name="connsiteX0" fmla="*/ 0 w 4207745"/>
              <a:gd name="connsiteY0" fmla="*/ 701045 h 4273061"/>
              <a:gd name="connsiteX1" fmla="*/ 701045 w 4207745"/>
              <a:gd name="connsiteY1" fmla="*/ 0 h 4273061"/>
              <a:gd name="connsiteX2" fmla="*/ 3505141 w 4207745"/>
              <a:gd name="connsiteY2" fmla="*/ 0 h 4273061"/>
              <a:gd name="connsiteX3" fmla="*/ 4206186 w 4207745"/>
              <a:gd name="connsiteY3" fmla="*/ 701045 h 4273061"/>
              <a:gd name="connsiteX4" fmla="*/ 4206186 w 4207745"/>
              <a:gd name="connsiteY4" fmla="*/ 3572016 h 4273061"/>
              <a:gd name="connsiteX5" fmla="*/ 3505141 w 4207745"/>
              <a:gd name="connsiteY5" fmla="*/ 4273061 h 4273061"/>
              <a:gd name="connsiteX6" fmla="*/ 701045 w 4207745"/>
              <a:gd name="connsiteY6" fmla="*/ 4273061 h 4273061"/>
              <a:gd name="connsiteX7" fmla="*/ 0 w 4207745"/>
              <a:gd name="connsiteY7" fmla="*/ 3572016 h 4273061"/>
              <a:gd name="connsiteX8" fmla="*/ 0 w 4207745"/>
              <a:gd name="connsiteY8" fmla="*/ 701045 h 4273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07745" h="4273061">
                <a:moveTo>
                  <a:pt x="0" y="701045"/>
                </a:moveTo>
                <a:cubicBezTo>
                  <a:pt x="9237" y="-9403"/>
                  <a:pt x="36778" y="9236"/>
                  <a:pt x="701045" y="0"/>
                </a:cubicBezTo>
                <a:lnTo>
                  <a:pt x="3505141" y="0"/>
                </a:lnTo>
                <a:cubicBezTo>
                  <a:pt x="4197117" y="0"/>
                  <a:pt x="4187713" y="-167"/>
                  <a:pt x="4206186" y="701045"/>
                </a:cubicBezTo>
                <a:lnTo>
                  <a:pt x="4206186" y="3572016"/>
                </a:lnTo>
                <a:cubicBezTo>
                  <a:pt x="4215422" y="4254756"/>
                  <a:pt x="4206353" y="4273061"/>
                  <a:pt x="3505141" y="4273061"/>
                </a:cubicBezTo>
                <a:lnTo>
                  <a:pt x="701045" y="4273061"/>
                </a:lnTo>
                <a:cubicBezTo>
                  <a:pt x="27542" y="4263824"/>
                  <a:pt x="9237" y="4273229"/>
                  <a:pt x="0" y="3572016"/>
                </a:cubicBezTo>
                <a:lnTo>
                  <a:pt x="0" y="701045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25400" cap="fla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Arredondado 3"/>
          <p:cNvSpPr/>
          <p:nvPr/>
        </p:nvSpPr>
        <p:spPr>
          <a:xfrm>
            <a:off x="155330" y="1730827"/>
            <a:ext cx="5607793" cy="4273061"/>
          </a:xfrm>
          <a:custGeom>
            <a:avLst/>
            <a:gdLst>
              <a:gd name="connsiteX0" fmla="*/ 0 w 4206186"/>
              <a:gd name="connsiteY0" fmla="*/ 701045 h 4273061"/>
              <a:gd name="connsiteX1" fmla="*/ 701045 w 4206186"/>
              <a:gd name="connsiteY1" fmla="*/ 0 h 4273061"/>
              <a:gd name="connsiteX2" fmla="*/ 3505141 w 4206186"/>
              <a:gd name="connsiteY2" fmla="*/ 0 h 4273061"/>
              <a:gd name="connsiteX3" fmla="*/ 4206186 w 4206186"/>
              <a:gd name="connsiteY3" fmla="*/ 701045 h 4273061"/>
              <a:gd name="connsiteX4" fmla="*/ 4206186 w 4206186"/>
              <a:gd name="connsiteY4" fmla="*/ 3572016 h 4273061"/>
              <a:gd name="connsiteX5" fmla="*/ 3505141 w 4206186"/>
              <a:gd name="connsiteY5" fmla="*/ 4273061 h 4273061"/>
              <a:gd name="connsiteX6" fmla="*/ 701045 w 4206186"/>
              <a:gd name="connsiteY6" fmla="*/ 4273061 h 4273061"/>
              <a:gd name="connsiteX7" fmla="*/ 0 w 4206186"/>
              <a:gd name="connsiteY7" fmla="*/ 3572016 h 4273061"/>
              <a:gd name="connsiteX8" fmla="*/ 0 w 4206186"/>
              <a:gd name="connsiteY8" fmla="*/ 701045 h 4273061"/>
              <a:gd name="connsiteX0" fmla="*/ 0 w 4206186"/>
              <a:gd name="connsiteY0" fmla="*/ 701045 h 4273061"/>
              <a:gd name="connsiteX1" fmla="*/ 701045 w 4206186"/>
              <a:gd name="connsiteY1" fmla="*/ 0 h 4273061"/>
              <a:gd name="connsiteX2" fmla="*/ 3505141 w 4206186"/>
              <a:gd name="connsiteY2" fmla="*/ 0 h 4273061"/>
              <a:gd name="connsiteX3" fmla="*/ 4206186 w 4206186"/>
              <a:gd name="connsiteY3" fmla="*/ 701045 h 4273061"/>
              <a:gd name="connsiteX4" fmla="*/ 4206186 w 4206186"/>
              <a:gd name="connsiteY4" fmla="*/ 3572016 h 4273061"/>
              <a:gd name="connsiteX5" fmla="*/ 3505141 w 4206186"/>
              <a:gd name="connsiteY5" fmla="*/ 4273061 h 4273061"/>
              <a:gd name="connsiteX6" fmla="*/ 701045 w 4206186"/>
              <a:gd name="connsiteY6" fmla="*/ 4273061 h 4273061"/>
              <a:gd name="connsiteX7" fmla="*/ 0 w 4206186"/>
              <a:gd name="connsiteY7" fmla="*/ 3572016 h 4273061"/>
              <a:gd name="connsiteX8" fmla="*/ 0 w 4206186"/>
              <a:gd name="connsiteY8" fmla="*/ 701045 h 4273061"/>
              <a:gd name="connsiteX0" fmla="*/ 0 w 4206186"/>
              <a:gd name="connsiteY0" fmla="*/ 701045 h 4273061"/>
              <a:gd name="connsiteX1" fmla="*/ 701045 w 4206186"/>
              <a:gd name="connsiteY1" fmla="*/ 0 h 4273061"/>
              <a:gd name="connsiteX2" fmla="*/ 3505141 w 4206186"/>
              <a:gd name="connsiteY2" fmla="*/ 0 h 4273061"/>
              <a:gd name="connsiteX3" fmla="*/ 4206186 w 4206186"/>
              <a:gd name="connsiteY3" fmla="*/ 701045 h 4273061"/>
              <a:gd name="connsiteX4" fmla="*/ 4206186 w 4206186"/>
              <a:gd name="connsiteY4" fmla="*/ 3572016 h 4273061"/>
              <a:gd name="connsiteX5" fmla="*/ 3505141 w 4206186"/>
              <a:gd name="connsiteY5" fmla="*/ 4273061 h 4273061"/>
              <a:gd name="connsiteX6" fmla="*/ 701045 w 4206186"/>
              <a:gd name="connsiteY6" fmla="*/ 4273061 h 4273061"/>
              <a:gd name="connsiteX7" fmla="*/ 0 w 4206186"/>
              <a:gd name="connsiteY7" fmla="*/ 3572016 h 4273061"/>
              <a:gd name="connsiteX8" fmla="*/ 0 w 4206186"/>
              <a:gd name="connsiteY8" fmla="*/ 701045 h 4273061"/>
              <a:gd name="connsiteX0" fmla="*/ 0 w 4206186"/>
              <a:gd name="connsiteY0" fmla="*/ 701045 h 4273061"/>
              <a:gd name="connsiteX1" fmla="*/ 701045 w 4206186"/>
              <a:gd name="connsiteY1" fmla="*/ 0 h 4273061"/>
              <a:gd name="connsiteX2" fmla="*/ 3505141 w 4206186"/>
              <a:gd name="connsiteY2" fmla="*/ 0 h 4273061"/>
              <a:gd name="connsiteX3" fmla="*/ 4206186 w 4206186"/>
              <a:gd name="connsiteY3" fmla="*/ 701045 h 4273061"/>
              <a:gd name="connsiteX4" fmla="*/ 4206186 w 4206186"/>
              <a:gd name="connsiteY4" fmla="*/ 3572016 h 4273061"/>
              <a:gd name="connsiteX5" fmla="*/ 3505141 w 4206186"/>
              <a:gd name="connsiteY5" fmla="*/ 4273061 h 4273061"/>
              <a:gd name="connsiteX6" fmla="*/ 701045 w 4206186"/>
              <a:gd name="connsiteY6" fmla="*/ 4273061 h 4273061"/>
              <a:gd name="connsiteX7" fmla="*/ 0 w 4206186"/>
              <a:gd name="connsiteY7" fmla="*/ 3572016 h 4273061"/>
              <a:gd name="connsiteX8" fmla="*/ 0 w 4206186"/>
              <a:gd name="connsiteY8" fmla="*/ 701045 h 4273061"/>
              <a:gd name="connsiteX0" fmla="*/ 0 w 4206186"/>
              <a:gd name="connsiteY0" fmla="*/ 701045 h 4273061"/>
              <a:gd name="connsiteX1" fmla="*/ 701045 w 4206186"/>
              <a:gd name="connsiteY1" fmla="*/ 0 h 4273061"/>
              <a:gd name="connsiteX2" fmla="*/ 3505141 w 4206186"/>
              <a:gd name="connsiteY2" fmla="*/ 0 h 4273061"/>
              <a:gd name="connsiteX3" fmla="*/ 4206186 w 4206186"/>
              <a:gd name="connsiteY3" fmla="*/ 701045 h 4273061"/>
              <a:gd name="connsiteX4" fmla="*/ 4206186 w 4206186"/>
              <a:gd name="connsiteY4" fmla="*/ 3572016 h 4273061"/>
              <a:gd name="connsiteX5" fmla="*/ 3505141 w 4206186"/>
              <a:gd name="connsiteY5" fmla="*/ 4273061 h 4273061"/>
              <a:gd name="connsiteX6" fmla="*/ 701045 w 4206186"/>
              <a:gd name="connsiteY6" fmla="*/ 4273061 h 4273061"/>
              <a:gd name="connsiteX7" fmla="*/ 0 w 4206186"/>
              <a:gd name="connsiteY7" fmla="*/ 3572016 h 4273061"/>
              <a:gd name="connsiteX8" fmla="*/ 0 w 4206186"/>
              <a:gd name="connsiteY8" fmla="*/ 701045 h 4273061"/>
              <a:gd name="connsiteX0" fmla="*/ 0 w 4206186"/>
              <a:gd name="connsiteY0" fmla="*/ 701045 h 4273061"/>
              <a:gd name="connsiteX1" fmla="*/ 701045 w 4206186"/>
              <a:gd name="connsiteY1" fmla="*/ 0 h 4273061"/>
              <a:gd name="connsiteX2" fmla="*/ 3505141 w 4206186"/>
              <a:gd name="connsiteY2" fmla="*/ 0 h 4273061"/>
              <a:gd name="connsiteX3" fmla="*/ 4206186 w 4206186"/>
              <a:gd name="connsiteY3" fmla="*/ 701045 h 4273061"/>
              <a:gd name="connsiteX4" fmla="*/ 4206186 w 4206186"/>
              <a:gd name="connsiteY4" fmla="*/ 3572016 h 4273061"/>
              <a:gd name="connsiteX5" fmla="*/ 3505141 w 4206186"/>
              <a:gd name="connsiteY5" fmla="*/ 4273061 h 4273061"/>
              <a:gd name="connsiteX6" fmla="*/ 701045 w 4206186"/>
              <a:gd name="connsiteY6" fmla="*/ 4273061 h 4273061"/>
              <a:gd name="connsiteX7" fmla="*/ 0 w 4206186"/>
              <a:gd name="connsiteY7" fmla="*/ 3572016 h 4273061"/>
              <a:gd name="connsiteX8" fmla="*/ 0 w 4206186"/>
              <a:gd name="connsiteY8" fmla="*/ 701045 h 4273061"/>
              <a:gd name="connsiteX0" fmla="*/ 0 w 4206186"/>
              <a:gd name="connsiteY0" fmla="*/ 701045 h 4273061"/>
              <a:gd name="connsiteX1" fmla="*/ 701045 w 4206186"/>
              <a:gd name="connsiteY1" fmla="*/ 0 h 4273061"/>
              <a:gd name="connsiteX2" fmla="*/ 3505141 w 4206186"/>
              <a:gd name="connsiteY2" fmla="*/ 0 h 4273061"/>
              <a:gd name="connsiteX3" fmla="*/ 4206186 w 4206186"/>
              <a:gd name="connsiteY3" fmla="*/ 701045 h 4273061"/>
              <a:gd name="connsiteX4" fmla="*/ 4206186 w 4206186"/>
              <a:gd name="connsiteY4" fmla="*/ 3572016 h 4273061"/>
              <a:gd name="connsiteX5" fmla="*/ 3505141 w 4206186"/>
              <a:gd name="connsiteY5" fmla="*/ 4273061 h 4273061"/>
              <a:gd name="connsiteX6" fmla="*/ 701045 w 4206186"/>
              <a:gd name="connsiteY6" fmla="*/ 4273061 h 4273061"/>
              <a:gd name="connsiteX7" fmla="*/ 0 w 4206186"/>
              <a:gd name="connsiteY7" fmla="*/ 3572016 h 4273061"/>
              <a:gd name="connsiteX8" fmla="*/ 0 w 4206186"/>
              <a:gd name="connsiteY8" fmla="*/ 701045 h 4273061"/>
              <a:gd name="connsiteX0" fmla="*/ 0 w 4206186"/>
              <a:gd name="connsiteY0" fmla="*/ 701045 h 4273061"/>
              <a:gd name="connsiteX1" fmla="*/ 701045 w 4206186"/>
              <a:gd name="connsiteY1" fmla="*/ 0 h 4273061"/>
              <a:gd name="connsiteX2" fmla="*/ 3505141 w 4206186"/>
              <a:gd name="connsiteY2" fmla="*/ 0 h 4273061"/>
              <a:gd name="connsiteX3" fmla="*/ 4206186 w 4206186"/>
              <a:gd name="connsiteY3" fmla="*/ 701045 h 4273061"/>
              <a:gd name="connsiteX4" fmla="*/ 4206186 w 4206186"/>
              <a:gd name="connsiteY4" fmla="*/ 3572016 h 4273061"/>
              <a:gd name="connsiteX5" fmla="*/ 3505141 w 4206186"/>
              <a:gd name="connsiteY5" fmla="*/ 4273061 h 4273061"/>
              <a:gd name="connsiteX6" fmla="*/ 701045 w 4206186"/>
              <a:gd name="connsiteY6" fmla="*/ 4273061 h 4273061"/>
              <a:gd name="connsiteX7" fmla="*/ 0 w 4206186"/>
              <a:gd name="connsiteY7" fmla="*/ 3572016 h 4273061"/>
              <a:gd name="connsiteX8" fmla="*/ 0 w 4206186"/>
              <a:gd name="connsiteY8" fmla="*/ 701045 h 4273061"/>
              <a:gd name="connsiteX0" fmla="*/ 0 w 4206186"/>
              <a:gd name="connsiteY0" fmla="*/ 701045 h 4273061"/>
              <a:gd name="connsiteX1" fmla="*/ 701045 w 4206186"/>
              <a:gd name="connsiteY1" fmla="*/ 0 h 4273061"/>
              <a:gd name="connsiteX2" fmla="*/ 3505141 w 4206186"/>
              <a:gd name="connsiteY2" fmla="*/ 0 h 4273061"/>
              <a:gd name="connsiteX3" fmla="*/ 4206186 w 4206186"/>
              <a:gd name="connsiteY3" fmla="*/ 701045 h 4273061"/>
              <a:gd name="connsiteX4" fmla="*/ 4206186 w 4206186"/>
              <a:gd name="connsiteY4" fmla="*/ 3572016 h 4273061"/>
              <a:gd name="connsiteX5" fmla="*/ 3505141 w 4206186"/>
              <a:gd name="connsiteY5" fmla="*/ 4273061 h 4273061"/>
              <a:gd name="connsiteX6" fmla="*/ 701045 w 4206186"/>
              <a:gd name="connsiteY6" fmla="*/ 4273061 h 4273061"/>
              <a:gd name="connsiteX7" fmla="*/ 0 w 4206186"/>
              <a:gd name="connsiteY7" fmla="*/ 3572016 h 4273061"/>
              <a:gd name="connsiteX8" fmla="*/ 0 w 4206186"/>
              <a:gd name="connsiteY8" fmla="*/ 701045 h 4273061"/>
              <a:gd name="connsiteX0" fmla="*/ 0 w 4206186"/>
              <a:gd name="connsiteY0" fmla="*/ 701045 h 4273061"/>
              <a:gd name="connsiteX1" fmla="*/ 701045 w 4206186"/>
              <a:gd name="connsiteY1" fmla="*/ 0 h 4273061"/>
              <a:gd name="connsiteX2" fmla="*/ 3505141 w 4206186"/>
              <a:gd name="connsiteY2" fmla="*/ 0 h 4273061"/>
              <a:gd name="connsiteX3" fmla="*/ 4206186 w 4206186"/>
              <a:gd name="connsiteY3" fmla="*/ 701045 h 4273061"/>
              <a:gd name="connsiteX4" fmla="*/ 4206186 w 4206186"/>
              <a:gd name="connsiteY4" fmla="*/ 3572016 h 4273061"/>
              <a:gd name="connsiteX5" fmla="*/ 3505141 w 4206186"/>
              <a:gd name="connsiteY5" fmla="*/ 4273061 h 4273061"/>
              <a:gd name="connsiteX6" fmla="*/ 701045 w 4206186"/>
              <a:gd name="connsiteY6" fmla="*/ 4273061 h 4273061"/>
              <a:gd name="connsiteX7" fmla="*/ 0 w 4206186"/>
              <a:gd name="connsiteY7" fmla="*/ 3572016 h 4273061"/>
              <a:gd name="connsiteX8" fmla="*/ 0 w 4206186"/>
              <a:gd name="connsiteY8" fmla="*/ 701045 h 4273061"/>
              <a:gd name="connsiteX0" fmla="*/ 0 w 4206186"/>
              <a:gd name="connsiteY0" fmla="*/ 701045 h 4273061"/>
              <a:gd name="connsiteX1" fmla="*/ 701045 w 4206186"/>
              <a:gd name="connsiteY1" fmla="*/ 0 h 4273061"/>
              <a:gd name="connsiteX2" fmla="*/ 3505141 w 4206186"/>
              <a:gd name="connsiteY2" fmla="*/ 0 h 4273061"/>
              <a:gd name="connsiteX3" fmla="*/ 4206186 w 4206186"/>
              <a:gd name="connsiteY3" fmla="*/ 701045 h 4273061"/>
              <a:gd name="connsiteX4" fmla="*/ 4206186 w 4206186"/>
              <a:gd name="connsiteY4" fmla="*/ 3572016 h 4273061"/>
              <a:gd name="connsiteX5" fmla="*/ 3505141 w 4206186"/>
              <a:gd name="connsiteY5" fmla="*/ 4273061 h 4273061"/>
              <a:gd name="connsiteX6" fmla="*/ 701045 w 4206186"/>
              <a:gd name="connsiteY6" fmla="*/ 4273061 h 4273061"/>
              <a:gd name="connsiteX7" fmla="*/ 0 w 4206186"/>
              <a:gd name="connsiteY7" fmla="*/ 3572016 h 4273061"/>
              <a:gd name="connsiteX8" fmla="*/ 0 w 4206186"/>
              <a:gd name="connsiteY8" fmla="*/ 701045 h 4273061"/>
              <a:gd name="connsiteX0" fmla="*/ 0 w 4206186"/>
              <a:gd name="connsiteY0" fmla="*/ 701045 h 4273061"/>
              <a:gd name="connsiteX1" fmla="*/ 701045 w 4206186"/>
              <a:gd name="connsiteY1" fmla="*/ 0 h 4273061"/>
              <a:gd name="connsiteX2" fmla="*/ 3505141 w 4206186"/>
              <a:gd name="connsiteY2" fmla="*/ 0 h 4273061"/>
              <a:gd name="connsiteX3" fmla="*/ 4206186 w 4206186"/>
              <a:gd name="connsiteY3" fmla="*/ 701045 h 4273061"/>
              <a:gd name="connsiteX4" fmla="*/ 4206186 w 4206186"/>
              <a:gd name="connsiteY4" fmla="*/ 3572016 h 4273061"/>
              <a:gd name="connsiteX5" fmla="*/ 3505141 w 4206186"/>
              <a:gd name="connsiteY5" fmla="*/ 4273061 h 4273061"/>
              <a:gd name="connsiteX6" fmla="*/ 701045 w 4206186"/>
              <a:gd name="connsiteY6" fmla="*/ 4273061 h 4273061"/>
              <a:gd name="connsiteX7" fmla="*/ 0 w 4206186"/>
              <a:gd name="connsiteY7" fmla="*/ 3572016 h 4273061"/>
              <a:gd name="connsiteX8" fmla="*/ 0 w 4206186"/>
              <a:gd name="connsiteY8" fmla="*/ 701045 h 4273061"/>
              <a:gd name="connsiteX0" fmla="*/ 0 w 4206186"/>
              <a:gd name="connsiteY0" fmla="*/ 701045 h 4273061"/>
              <a:gd name="connsiteX1" fmla="*/ 701045 w 4206186"/>
              <a:gd name="connsiteY1" fmla="*/ 0 h 4273061"/>
              <a:gd name="connsiteX2" fmla="*/ 3505141 w 4206186"/>
              <a:gd name="connsiteY2" fmla="*/ 0 h 4273061"/>
              <a:gd name="connsiteX3" fmla="*/ 4206186 w 4206186"/>
              <a:gd name="connsiteY3" fmla="*/ 701045 h 4273061"/>
              <a:gd name="connsiteX4" fmla="*/ 4206186 w 4206186"/>
              <a:gd name="connsiteY4" fmla="*/ 3572016 h 4273061"/>
              <a:gd name="connsiteX5" fmla="*/ 3505141 w 4206186"/>
              <a:gd name="connsiteY5" fmla="*/ 4273061 h 4273061"/>
              <a:gd name="connsiteX6" fmla="*/ 701045 w 4206186"/>
              <a:gd name="connsiteY6" fmla="*/ 4273061 h 4273061"/>
              <a:gd name="connsiteX7" fmla="*/ 0 w 4206186"/>
              <a:gd name="connsiteY7" fmla="*/ 3572016 h 4273061"/>
              <a:gd name="connsiteX8" fmla="*/ 0 w 4206186"/>
              <a:gd name="connsiteY8" fmla="*/ 701045 h 4273061"/>
              <a:gd name="connsiteX0" fmla="*/ 0 w 4207745"/>
              <a:gd name="connsiteY0" fmla="*/ 701045 h 4273061"/>
              <a:gd name="connsiteX1" fmla="*/ 701045 w 4207745"/>
              <a:gd name="connsiteY1" fmla="*/ 0 h 4273061"/>
              <a:gd name="connsiteX2" fmla="*/ 3505141 w 4207745"/>
              <a:gd name="connsiteY2" fmla="*/ 0 h 4273061"/>
              <a:gd name="connsiteX3" fmla="*/ 4206186 w 4207745"/>
              <a:gd name="connsiteY3" fmla="*/ 701045 h 4273061"/>
              <a:gd name="connsiteX4" fmla="*/ 4206186 w 4207745"/>
              <a:gd name="connsiteY4" fmla="*/ 3572016 h 4273061"/>
              <a:gd name="connsiteX5" fmla="*/ 3505141 w 4207745"/>
              <a:gd name="connsiteY5" fmla="*/ 4273061 h 4273061"/>
              <a:gd name="connsiteX6" fmla="*/ 701045 w 4207745"/>
              <a:gd name="connsiteY6" fmla="*/ 4273061 h 4273061"/>
              <a:gd name="connsiteX7" fmla="*/ 0 w 4207745"/>
              <a:gd name="connsiteY7" fmla="*/ 3572016 h 4273061"/>
              <a:gd name="connsiteX8" fmla="*/ 0 w 4207745"/>
              <a:gd name="connsiteY8" fmla="*/ 701045 h 4273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07745" h="4273061">
                <a:moveTo>
                  <a:pt x="0" y="701045"/>
                </a:moveTo>
                <a:cubicBezTo>
                  <a:pt x="9237" y="-9403"/>
                  <a:pt x="36778" y="9236"/>
                  <a:pt x="701045" y="0"/>
                </a:cubicBezTo>
                <a:lnTo>
                  <a:pt x="3505141" y="0"/>
                </a:lnTo>
                <a:cubicBezTo>
                  <a:pt x="4197117" y="0"/>
                  <a:pt x="4187713" y="-167"/>
                  <a:pt x="4206186" y="701045"/>
                </a:cubicBezTo>
                <a:lnTo>
                  <a:pt x="4206186" y="3572016"/>
                </a:lnTo>
                <a:cubicBezTo>
                  <a:pt x="4215422" y="4254756"/>
                  <a:pt x="4206353" y="4273061"/>
                  <a:pt x="3505141" y="4273061"/>
                </a:cubicBezTo>
                <a:lnTo>
                  <a:pt x="701045" y="4273061"/>
                </a:lnTo>
                <a:cubicBezTo>
                  <a:pt x="27542" y="4263824"/>
                  <a:pt x="9237" y="4273229"/>
                  <a:pt x="0" y="3572016"/>
                </a:cubicBezTo>
                <a:lnTo>
                  <a:pt x="0" y="701045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25400" cap="fla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Arredondado 3"/>
          <p:cNvSpPr/>
          <p:nvPr/>
        </p:nvSpPr>
        <p:spPr>
          <a:xfrm>
            <a:off x="155329" y="6003888"/>
            <a:ext cx="5620487" cy="4273061"/>
          </a:xfrm>
          <a:custGeom>
            <a:avLst/>
            <a:gdLst>
              <a:gd name="connsiteX0" fmla="*/ 0 w 4206186"/>
              <a:gd name="connsiteY0" fmla="*/ 701045 h 4273061"/>
              <a:gd name="connsiteX1" fmla="*/ 701045 w 4206186"/>
              <a:gd name="connsiteY1" fmla="*/ 0 h 4273061"/>
              <a:gd name="connsiteX2" fmla="*/ 3505141 w 4206186"/>
              <a:gd name="connsiteY2" fmla="*/ 0 h 4273061"/>
              <a:gd name="connsiteX3" fmla="*/ 4206186 w 4206186"/>
              <a:gd name="connsiteY3" fmla="*/ 701045 h 4273061"/>
              <a:gd name="connsiteX4" fmla="*/ 4206186 w 4206186"/>
              <a:gd name="connsiteY4" fmla="*/ 3572016 h 4273061"/>
              <a:gd name="connsiteX5" fmla="*/ 3505141 w 4206186"/>
              <a:gd name="connsiteY5" fmla="*/ 4273061 h 4273061"/>
              <a:gd name="connsiteX6" fmla="*/ 701045 w 4206186"/>
              <a:gd name="connsiteY6" fmla="*/ 4273061 h 4273061"/>
              <a:gd name="connsiteX7" fmla="*/ 0 w 4206186"/>
              <a:gd name="connsiteY7" fmla="*/ 3572016 h 4273061"/>
              <a:gd name="connsiteX8" fmla="*/ 0 w 4206186"/>
              <a:gd name="connsiteY8" fmla="*/ 701045 h 4273061"/>
              <a:gd name="connsiteX0" fmla="*/ 0 w 4206186"/>
              <a:gd name="connsiteY0" fmla="*/ 701045 h 4273061"/>
              <a:gd name="connsiteX1" fmla="*/ 701045 w 4206186"/>
              <a:gd name="connsiteY1" fmla="*/ 0 h 4273061"/>
              <a:gd name="connsiteX2" fmla="*/ 3505141 w 4206186"/>
              <a:gd name="connsiteY2" fmla="*/ 0 h 4273061"/>
              <a:gd name="connsiteX3" fmla="*/ 4206186 w 4206186"/>
              <a:gd name="connsiteY3" fmla="*/ 701045 h 4273061"/>
              <a:gd name="connsiteX4" fmla="*/ 4206186 w 4206186"/>
              <a:gd name="connsiteY4" fmla="*/ 3572016 h 4273061"/>
              <a:gd name="connsiteX5" fmla="*/ 3505141 w 4206186"/>
              <a:gd name="connsiteY5" fmla="*/ 4273061 h 4273061"/>
              <a:gd name="connsiteX6" fmla="*/ 701045 w 4206186"/>
              <a:gd name="connsiteY6" fmla="*/ 4273061 h 4273061"/>
              <a:gd name="connsiteX7" fmla="*/ 0 w 4206186"/>
              <a:gd name="connsiteY7" fmla="*/ 3572016 h 4273061"/>
              <a:gd name="connsiteX8" fmla="*/ 0 w 4206186"/>
              <a:gd name="connsiteY8" fmla="*/ 701045 h 4273061"/>
              <a:gd name="connsiteX0" fmla="*/ 0 w 4206186"/>
              <a:gd name="connsiteY0" fmla="*/ 701045 h 4273061"/>
              <a:gd name="connsiteX1" fmla="*/ 701045 w 4206186"/>
              <a:gd name="connsiteY1" fmla="*/ 0 h 4273061"/>
              <a:gd name="connsiteX2" fmla="*/ 3505141 w 4206186"/>
              <a:gd name="connsiteY2" fmla="*/ 0 h 4273061"/>
              <a:gd name="connsiteX3" fmla="*/ 4206186 w 4206186"/>
              <a:gd name="connsiteY3" fmla="*/ 701045 h 4273061"/>
              <a:gd name="connsiteX4" fmla="*/ 4206186 w 4206186"/>
              <a:gd name="connsiteY4" fmla="*/ 3572016 h 4273061"/>
              <a:gd name="connsiteX5" fmla="*/ 3505141 w 4206186"/>
              <a:gd name="connsiteY5" fmla="*/ 4273061 h 4273061"/>
              <a:gd name="connsiteX6" fmla="*/ 701045 w 4206186"/>
              <a:gd name="connsiteY6" fmla="*/ 4273061 h 4273061"/>
              <a:gd name="connsiteX7" fmla="*/ 0 w 4206186"/>
              <a:gd name="connsiteY7" fmla="*/ 3572016 h 4273061"/>
              <a:gd name="connsiteX8" fmla="*/ 0 w 4206186"/>
              <a:gd name="connsiteY8" fmla="*/ 701045 h 4273061"/>
              <a:gd name="connsiteX0" fmla="*/ 0 w 4206186"/>
              <a:gd name="connsiteY0" fmla="*/ 701045 h 4273061"/>
              <a:gd name="connsiteX1" fmla="*/ 701045 w 4206186"/>
              <a:gd name="connsiteY1" fmla="*/ 0 h 4273061"/>
              <a:gd name="connsiteX2" fmla="*/ 3505141 w 4206186"/>
              <a:gd name="connsiteY2" fmla="*/ 0 h 4273061"/>
              <a:gd name="connsiteX3" fmla="*/ 4206186 w 4206186"/>
              <a:gd name="connsiteY3" fmla="*/ 701045 h 4273061"/>
              <a:gd name="connsiteX4" fmla="*/ 4206186 w 4206186"/>
              <a:gd name="connsiteY4" fmla="*/ 3572016 h 4273061"/>
              <a:gd name="connsiteX5" fmla="*/ 3505141 w 4206186"/>
              <a:gd name="connsiteY5" fmla="*/ 4273061 h 4273061"/>
              <a:gd name="connsiteX6" fmla="*/ 701045 w 4206186"/>
              <a:gd name="connsiteY6" fmla="*/ 4273061 h 4273061"/>
              <a:gd name="connsiteX7" fmla="*/ 0 w 4206186"/>
              <a:gd name="connsiteY7" fmla="*/ 3572016 h 4273061"/>
              <a:gd name="connsiteX8" fmla="*/ 0 w 4206186"/>
              <a:gd name="connsiteY8" fmla="*/ 701045 h 4273061"/>
              <a:gd name="connsiteX0" fmla="*/ 0 w 4206186"/>
              <a:gd name="connsiteY0" fmla="*/ 701045 h 4273061"/>
              <a:gd name="connsiteX1" fmla="*/ 701045 w 4206186"/>
              <a:gd name="connsiteY1" fmla="*/ 0 h 4273061"/>
              <a:gd name="connsiteX2" fmla="*/ 3505141 w 4206186"/>
              <a:gd name="connsiteY2" fmla="*/ 0 h 4273061"/>
              <a:gd name="connsiteX3" fmla="*/ 4206186 w 4206186"/>
              <a:gd name="connsiteY3" fmla="*/ 701045 h 4273061"/>
              <a:gd name="connsiteX4" fmla="*/ 4206186 w 4206186"/>
              <a:gd name="connsiteY4" fmla="*/ 3572016 h 4273061"/>
              <a:gd name="connsiteX5" fmla="*/ 3505141 w 4206186"/>
              <a:gd name="connsiteY5" fmla="*/ 4273061 h 4273061"/>
              <a:gd name="connsiteX6" fmla="*/ 701045 w 4206186"/>
              <a:gd name="connsiteY6" fmla="*/ 4273061 h 4273061"/>
              <a:gd name="connsiteX7" fmla="*/ 0 w 4206186"/>
              <a:gd name="connsiteY7" fmla="*/ 3572016 h 4273061"/>
              <a:gd name="connsiteX8" fmla="*/ 0 w 4206186"/>
              <a:gd name="connsiteY8" fmla="*/ 701045 h 4273061"/>
              <a:gd name="connsiteX0" fmla="*/ 0 w 4206186"/>
              <a:gd name="connsiteY0" fmla="*/ 701045 h 4273061"/>
              <a:gd name="connsiteX1" fmla="*/ 701045 w 4206186"/>
              <a:gd name="connsiteY1" fmla="*/ 0 h 4273061"/>
              <a:gd name="connsiteX2" fmla="*/ 3505141 w 4206186"/>
              <a:gd name="connsiteY2" fmla="*/ 0 h 4273061"/>
              <a:gd name="connsiteX3" fmla="*/ 4206186 w 4206186"/>
              <a:gd name="connsiteY3" fmla="*/ 701045 h 4273061"/>
              <a:gd name="connsiteX4" fmla="*/ 4206186 w 4206186"/>
              <a:gd name="connsiteY4" fmla="*/ 3572016 h 4273061"/>
              <a:gd name="connsiteX5" fmla="*/ 3505141 w 4206186"/>
              <a:gd name="connsiteY5" fmla="*/ 4273061 h 4273061"/>
              <a:gd name="connsiteX6" fmla="*/ 701045 w 4206186"/>
              <a:gd name="connsiteY6" fmla="*/ 4273061 h 4273061"/>
              <a:gd name="connsiteX7" fmla="*/ 0 w 4206186"/>
              <a:gd name="connsiteY7" fmla="*/ 3572016 h 4273061"/>
              <a:gd name="connsiteX8" fmla="*/ 0 w 4206186"/>
              <a:gd name="connsiteY8" fmla="*/ 701045 h 4273061"/>
              <a:gd name="connsiteX0" fmla="*/ 0 w 4206186"/>
              <a:gd name="connsiteY0" fmla="*/ 701045 h 4273061"/>
              <a:gd name="connsiteX1" fmla="*/ 701045 w 4206186"/>
              <a:gd name="connsiteY1" fmla="*/ 0 h 4273061"/>
              <a:gd name="connsiteX2" fmla="*/ 3505141 w 4206186"/>
              <a:gd name="connsiteY2" fmla="*/ 0 h 4273061"/>
              <a:gd name="connsiteX3" fmla="*/ 4206186 w 4206186"/>
              <a:gd name="connsiteY3" fmla="*/ 701045 h 4273061"/>
              <a:gd name="connsiteX4" fmla="*/ 4206186 w 4206186"/>
              <a:gd name="connsiteY4" fmla="*/ 3572016 h 4273061"/>
              <a:gd name="connsiteX5" fmla="*/ 3505141 w 4206186"/>
              <a:gd name="connsiteY5" fmla="*/ 4273061 h 4273061"/>
              <a:gd name="connsiteX6" fmla="*/ 701045 w 4206186"/>
              <a:gd name="connsiteY6" fmla="*/ 4273061 h 4273061"/>
              <a:gd name="connsiteX7" fmla="*/ 0 w 4206186"/>
              <a:gd name="connsiteY7" fmla="*/ 3572016 h 4273061"/>
              <a:gd name="connsiteX8" fmla="*/ 0 w 4206186"/>
              <a:gd name="connsiteY8" fmla="*/ 701045 h 4273061"/>
              <a:gd name="connsiteX0" fmla="*/ 0 w 4206186"/>
              <a:gd name="connsiteY0" fmla="*/ 701045 h 4273061"/>
              <a:gd name="connsiteX1" fmla="*/ 701045 w 4206186"/>
              <a:gd name="connsiteY1" fmla="*/ 0 h 4273061"/>
              <a:gd name="connsiteX2" fmla="*/ 3505141 w 4206186"/>
              <a:gd name="connsiteY2" fmla="*/ 0 h 4273061"/>
              <a:gd name="connsiteX3" fmla="*/ 4206186 w 4206186"/>
              <a:gd name="connsiteY3" fmla="*/ 701045 h 4273061"/>
              <a:gd name="connsiteX4" fmla="*/ 4206186 w 4206186"/>
              <a:gd name="connsiteY4" fmla="*/ 3572016 h 4273061"/>
              <a:gd name="connsiteX5" fmla="*/ 3505141 w 4206186"/>
              <a:gd name="connsiteY5" fmla="*/ 4273061 h 4273061"/>
              <a:gd name="connsiteX6" fmla="*/ 701045 w 4206186"/>
              <a:gd name="connsiteY6" fmla="*/ 4273061 h 4273061"/>
              <a:gd name="connsiteX7" fmla="*/ 0 w 4206186"/>
              <a:gd name="connsiteY7" fmla="*/ 3572016 h 4273061"/>
              <a:gd name="connsiteX8" fmla="*/ 0 w 4206186"/>
              <a:gd name="connsiteY8" fmla="*/ 701045 h 4273061"/>
              <a:gd name="connsiteX0" fmla="*/ 0 w 4206186"/>
              <a:gd name="connsiteY0" fmla="*/ 701045 h 4273061"/>
              <a:gd name="connsiteX1" fmla="*/ 701045 w 4206186"/>
              <a:gd name="connsiteY1" fmla="*/ 0 h 4273061"/>
              <a:gd name="connsiteX2" fmla="*/ 3505141 w 4206186"/>
              <a:gd name="connsiteY2" fmla="*/ 0 h 4273061"/>
              <a:gd name="connsiteX3" fmla="*/ 4206186 w 4206186"/>
              <a:gd name="connsiteY3" fmla="*/ 701045 h 4273061"/>
              <a:gd name="connsiteX4" fmla="*/ 4206186 w 4206186"/>
              <a:gd name="connsiteY4" fmla="*/ 3572016 h 4273061"/>
              <a:gd name="connsiteX5" fmla="*/ 3505141 w 4206186"/>
              <a:gd name="connsiteY5" fmla="*/ 4273061 h 4273061"/>
              <a:gd name="connsiteX6" fmla="*/ 701045 w 4206186"/>
              <a:gd name="connsiteY6" fmla="*/ 4273061 h 4273061"/>
              <a:gd name="connsiteX7" fmla="*/ 0 w 4206186"/>
              <a:gd name="connsiteY7" fmla="*/ 3572016 h 4273061"/>
              <a:gd name="connsiteX8" fmla="*/ 0 w 4206186"/>
              <a:gd name="connsiteY8" fmla="*/ 701045 h 4273061"/>
              <a:gd name="connsiteX0" fmla="*/ 0 w 4206186"/>
              <a:gd name="connsiteY0" fmla="*/ 701045 h 4273061"/>
              <a:gd name="connsiteX1" fmla="*/ 701045 w 4206186"/>
              <a:gd name="connsiteY1" fmla="*/ 0 h 4273061"/>
              <a:gd name="connsiteX2" fmla="*/ 3505141 w 4206186"/>
              <a:gd name="connsiteY2" fmla="*/ 0 h 4273061"/>
              <a:gd name="connsiteX3" fmla="*/ 4206186 w 4206186"/>
              <a:gd name="connsiteY3" fmla="*/ 701045 h 4273061"/>
              <a:gd name="connsiteX4" fmla="*/ 4206186 w 4206186"/>
              <a:gd name="connsiteY4" fmla="*/ 3572016 h 4273061"/>
              <a:gd name="connsiteX5" fmla="*/ 3505141 w 4206186"/>
              <a:gd name="connsiteY5" fmla="*/ 4273061 h 4273061"/>
              <a:gd name="connsiteX6" fmla="*/ 701045 w 4206186"/>
              <a:gd name="connsiteY6" fmla="*/ 4273061 h 4273061"/>
              <a:gd name="connsiteX7" fmla="*/ 0 w 4206186"/>
              <a:gd name="connsiteY7" fmla="*/ 3572016 h 4273061"/>
              <a:gd name="connsiteX8" fmla="*/ 0 w 4206186"/>
              <a:gd name="connsiteY8" fmla="*/ 701045 h 4273061"/>
              <a:gd name="connsiteX0" fmla="*/ 0 w 4206186"/>
              <a:gd name="connsiteY0" fmla="*/ 701045 h 4273061"/>
              <a:gd name="connsiteX1" fmla="*/ 701045 w 4206186"/>
              <a:gd name="connsiteY1" fmla="*/ 0 h 4273061"/>
              <a:gd name="connsiteX2" fmla="*/ 3505141 w 4206186"/>
              <a:gd name="connsiteY2" fmla="*/ 0 h 4273061"/>
              <a:gd name="connsiteX3" fmla="*/ 4206186 w 4206186"/>
              <a:gd name="connsiteY3" fmla="*/ 701045 h 4273061"/>
              <a:gd name="connsiteX4" fmla="*/ 4206186 w 4206186"/>
              <a:gd name="connsiteY4" fmla="*/ 3572016 h 4273061"/>
              <a:gd name="connsiteX5" fmla="*/ 3505141 w 4206186"/>
              <a:gd name="connsiteY5" fmla="*/ 4273061 h 4273061"/>
              <a:gd name="connsiteX6" fmla="*/ 701045 w 4206186"/>
              <a:gd name="connsiteY6" fmla="*/ 4273061 h 4273061"/>
              <a:gd name="connsiteX7" fmla="*/ 0 w 4206186"/>
              <a:gd name="connsiteY7" fmla="*/ 3572016 h 4273061"/>
              <a:gd name="connsiteX8" fmla="*/ 0 w 4206186"/>
              <a:gd name="connsiteY8" fmla="*/ 701045 h 4273061"/>
              <a:gd name="connsiteX0" fmla="*/ 0 w 4206186"/>
              <a:gd name="connsiteY0" fmla="*/ 701045 h 4273061"/>
              <a:gd name="connsiteX1" fmla="*/ 701045 w 4206186"/>
              <a:gd name="connsiteY1" fmla="*/ 0 h 4273061"/>
              <a:gd name="connsiteX2" fmla="*/ 3505141 w 4206186"/>
              <a:gd name="connsiteY2" fmla="*/ 0 h 4273061"/>
              <a:gd name="connsiteX3" fmla="*/ 4206186 w 4206186"/>
              <a:gd name="connsiteY3" fmla="*/ 701045 h 4273061"/>
              <a:gd name="connsiteX4" fmla="*/ 4206186 w 4206186"/>
              <a:gd name="connsiteY4" fmla="*/ 3572016 h 4273061"/>
              <a:gd name="connsiteX5" fmla="*/ 3505141 w 4206186"/>
              <a:gd name="connsiteY5" fmla="*/ 4273061 h 4273061"/>
              <a:gd name="connsiteX6" fmla="*/ 701045 w 4206186"/>
              <a:gd name="connsiteY6" fmla="*/ 4273061 h 4273061"/>
              <a:gd name="connsiteX7" fmla="*/ 0 w 4206186"/>
              <a:gd name="connsiteY7" fmla="*/ 3572016 h 4273061"/>
              <a:gd name="connsiteX8" fmla="*/ 0 w 4206186"/>
              <a:gd name="connsiteY8" fmla="*/ 701045 h 4273061"/>
              <a:gd name="connsiteX0" fmla="*/ 0 w 4206186"/>
              <a:gd name="connsiteY0" fmla="*/ 701045 h 4273061"/>
              <a:gd name="connsiteX1" fmla="*/ 701045 w 4206186"/>
              <a:gd name="connsiteY1" fmla="*/ 0 h 4273061"/>
              <a:gd name="connsiteX2" fmla="*/ 3505141 w 4206186"/>
              <a:gd name="connsiteY2" fmla="*/ 0 h 4273061"/>
              <a:gd name="connsiteX3" fmla="*/ 4206186 w 4206186"/>
              <a:gd name="connsiteY3" fmla="*/ 701045 h 4273061"/>
              <a:gd name="connsiteX4" fmla="*/ 4206186 w 4206186"/>
              <a:gd name="connsiteY4" fmla="*/ 3572016 h 4273061"/>
              <a:gd name="connsiteX5" fmla="*/ 3505141 w 4206186"/>
              <a:gd name="connsiteY5" fmla="*/ 4273061 h 4273061"/>
              <a:gd name="connsiteX6" fmla="*/ 701045 w 4206186"/>
              <a:gd name="connsiteY6" fmla="*/ 4273061 h 4273061"/>
              <a:gd name="connsiteX7" fmla="*/ 0 w 4206186"/>
              <a:gd name="connsiteY7" fmla="*/ 3572016 h 4273061"/>
              <a:gd name="connsiteX8" fmla="*/ 0 w 4206186"/>
              <a:gd name="connsiteY8" fmla="*/ 701045 h 4273061"/>
              <a:gd name="connsiteX0" fmla="*/ 0 w 4207745"/>
              <a:gd name="connsiteY0" fmla="*/ 701045 h 4273061"/>
              <a:gd name="connsiteX1" fmla="*/ 701045 w 4207745"/>
              <a:gd name="connsiteY1" fmla="*/ 0 h 4273061"/>
              <a:gd name="connsiteX2" fmla="*/ 3505141 w 4207745"/>
              <a:gd name="connsiteY2" fmla="*/ 0 h 4273061"/>
              <a:gd name="connsiteX3" fmla="*/ 4206186 w 4207745"/>
              <a:gd name="connsiteY3" fmla="*/ 701045 h 4273061"/>
              <a:gd name="connsiteX4" fmla="*/ 4206186 w 4207745"/>
              <a:gd name="connsiteY4" fmla="*/ 3572016 h 4273061"/>
              <a:gd name="connsiteX5" fmla="*/ 3505141 w 4207745"/>
              <a:gd name="connsiteY5" fmla="*/ 4273061 h 4273061"/>
              <a:gd name="connsiteX6" fmla="*/ 701045 w 4207745"/>
              <a:gd name="connsiteY6" fmla="*/ 4273061 h 4273061"/>
              <a:gd name="connsiteX7" fmla="*/ 0 w 4207745"/>
              <a:gd name="connsiteY7" fmla="*/ 3572016 h 4273061"/>
              <a:gd name="connsiteX8" fmla="*/ 0 w 4207745"/>
              <a:gd name="connsiteY8" fmla="*/ 701045 h 4273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07745" h="4273061">
                <a:moveTo>
                  <a:pt x="0" y="701045"/>
                </a:moveTo>
                <a:cubicBezTo>
                  <a:pt x="9237" y="-9403"/>
                  <a:pt x="36778" y="9236"/>
                  <a:pt x="701045" y="0"/>
                </a:cubicBezTo>
                <a:lnTo>
                  <a:pt x="3505141" y="0"/>
                </a:lnTo>
                <a:cubicBezTo>
                  <a:pt x="4197117" y="0"/>
                  <a:pt x="4187713" y="-167"/>
                  <a:pt x="4206186" y="701045"/>
                </a:cubicBezTo>
                <a:lnTo>
                  <a:pt x="4206186" y="3572016"/>
                </a:lnTo>
                <a:cubicBezTo>
                  <a:pt x="4215422" y="4254756"/>
                  <a:pt x="4206353" y="4273061"/>
                  <a:pt x="3505141" y="4273061"/>
                </a:cubicBezTo>
                <a:lnTo>
                  <a:pt x="701045" y="4273061"/>
                </a:lnTo>
                <a:cubicBezTo>
                  <a:pt x="27542" y="4263824"/>
                  <a:pt x="9237" y="4273229"/>
                  <a:pt x="0" y="3572016"/>
                </a:cubicBezTo>
                <a:lnTo>
                  <a:pt x="0" y="701045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25400" cap="fla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CaixaDeTexto 20"/>
          <p:cNvSpPr txBox="1"/>
          <p:nvPr/>
        </p:nvSpPr>
        <p:spPr>
          <a:xfrm>
            <a:off x="193963" y="1758530"/>
            <a:ext cx="4169112" cy="500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 smtClean="0">
                <a:solidFill>
                  <a:schemeClr val="accent1">
                    <a:lumMod val="50000"/>
                  </a:schemeClr>
                </a:solidFill>
              </a:rPr>
              <a:t>1. Entendimento do Domínio do Problema</a:t>
            </a:r>
          </a:p>
          <a:p>
            <a:r>
              <a:rPr lang="pt-BR" sz="1050" b="1" dirty="0" smtClean="0">
                <a:solidFill>
                  <a:schemeClr val="accent1">
                    <a:lumMod val="50000"/>
                  </a:schemeClr>
                </a:solidFill>
              </a:rPr>
              <a:t>              (Etapa CRISP-DM: </a:t>
            </a:r>
            <a:r>
              <a:rPr lang="pt-BR" sz="1050" b="1" i="1" dirty="0" smtClean="0">
                <a:solidFill>
                  <a:schemeClr val="accent1">
                    <a:lumMod val="50000"/>
                  </a:schemeClr>
                </a:solidFill>
              </a:rPr>
              <a:t>Business </a:t>
            </a:r>
            <a:r>
              <a:rPr lang="pt-BR" sz="1050" b="1" i="1" dirty="0" err="1" smtClean="0">
                <a:solidFill>
                  <a:schemeClr val="accent1">
                    <a:lumMod val="50000"/>
                  </a:schemeClr>
                </a:solidFill>
              </a:rPr>
              <a:t>Understanding</a:t>
            </a:r>
            <a:r>
              <a:rPr lang="pt-BR" sz="1050" b="1" dirty="0" smtClean="0">
                <a:solidFill>
                  <a:schemeClr val="accent1">
                    <a:lumMod val="50000"/>
                  </a:schemeClr>
                </a:solidFill>
              </a:rPr>
              <a:t>)</a:t>
            </a:r>
            <a:endParaRPr lang="pt-BR" sz="105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2" name="CaixaDeTexto 21"/>
          <p:cNvSpPr txBox="1"/>
          <p:nvPr/>
        </p:nvSpPr>
        <p:spPr>
          <a:xfrm>
            <a:off x="5785478" y="1749080"/>
            <a:ext cx="4169112" cy="500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 smtClean="0">
                <a:solidFill>
                  <a:schemeClr val="accent1">
                    <a:lumMod val="50000"/>
                  </a:schemeClr>
                </a:solidFill>
              </a:rPr>
              <a:t>2. Coleta de Dados e Análise Exploratória</a:t>
            </a:r>
          </a:p>
          <a:p>
            <a:r>
              <a:rPr lang="pt-BR" sz="1050" b="1" dirty="0" smtClean="0">
                <a:solidFill>
                  <a:schemeClr val="accent1">
                    <a:lumMod val="50000"/>
                  </a:schemeClr>
                </a:solidFill>
              </a:rPr>
              <a:t>                (</a:t>
            </a:r>
            <a:r>
              <a:rPr lang="pt-BR" sz="1050" b="1" dirty="0">
                <a:solidFill>
                  <a:schemeClr val="accent1">
                    <a:lumMod val="50000"/>
                  </a:schemeClr>
                </a:solidFill>
              </a:rPr>
              <a:t>Etapa CRISP-DM: </a:t>
            </a:r>
            <a:r>
              <a:rPr lang="pt-BR" sz="1050" b="1" i="1" dirty="0" smtClean="0">
                <a:solidFill>
                  <a:schemeClr val="accent1">
                    <a:lumMod val="50000"/>
                  </a:schemeClr>
                </a:solidFill>
              </a:rPr>
              <a:t>Data </a:t>
            </a:r>
            <a:r>
              <a:rPr lang="pt-BR" sz="1050" b="1" i="1" dirty="0" err="1">
                <a:solidFill>
                  <a:schemeClr val="accent1">
                    <a:lumMod val="50000"/>
                  </a:schemeClr>
                </a:solidFill>
              </a:rPr>
              <a:t>Understanding</a:t>
            </a:r>
            <a:r>
              <a:rPr lang="pt-BR" sz="1050" b="1" dirty="0" smtClean="0">
                <a:solidFill>
                  <a:schemeClr val="accent1">
                    <a:lumMod val="50000"/>
                  </a:schemeClr>
                </a:solidFill>
              </a:rPr>
              <a:t>)</a:t>
            </a:r>
            <a:endParaRPr lang="pt-BR" sz="1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8" name="CaixaDeTexto 27"/>
          <p:cNvSpPr txBox="1"/>
          <p:nvPr/>
        </p:nvSpPr>
        <p:spPr>
          <a:xfrm>
            <a:off x="174644" y="2274555"/>
            <a:ext cx="555288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pt-BR" sz="1200" b="1" dirty="0" smtClean="0">
                <a:solidFill>
                  <a:schemeClr val="accent5">
                    <a:lumMod val="50000"/>
                  </a:schemeClr>
                </a:solidFill>
              </a:rPr>
              <a:t>Objetivo</a:t>
            </a:r>
            <a:r>
              <a:rPr lang="pt-BR" sz="1200" dirty="0" smtClean="0">
                <a:solidFill>
                  <a:schemeClr val="accent5">
                    <a:lumMod val="50000"/>
                  </a:schemeClr>
                </a:solidFill>
              </a:rPr>
              <a:t>: Predição de quantidade de público em jogos do Campeonato Brasileiro de Futebol.</a:t>
            </a:r>
            <a:endParaRPr lang="pt-BR" sz="1200" dirty="0">
              <a:solidFill>
                <a:schemeClr val="accent5">
                  <a:lumMod val="50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pt-BR" sz="1200" b="1" dirty="0" smtClean="0">
                <a:solidFill>
                  <a:schemeClr val="accent5">
                    <a:lumMod val="50000"/>
                  </a:schemeClr>
                </a:solidFill>
              </a:rPr>
              <a:t>Utilidade</a:t>
            </a:r>
            <a:r>
              <a:rPr lang="pt-BR" sz="1200" dirty="0" smtClean="0">
                <a:solidFill>
                  <a:schemeClr val="accent5">
                    <a:lumMod val="50000"/>
                  </a:schemeClr>
                </a:solidFill>
              </a:rPr>
              <a:t>: Tomada de decisão em questões da logística envolvida no evento, bem como em estratégias de marketing a serem realizadas.</a:t>
            </a:r>
            <a:endParaRPr lang="pt-BR" sz="1200" dirty="0">
              <a:solidFill>
                <a:schemeClr val="accent5">
                  <a:lumMod val="50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pt-BR" sz="1200" b="1" dirty="0" smtClean="0">
                <a:solidFill>
                  <a:schemeClr val="accent5">
                    <a:lumMod val="50000"/>
                  </a:schemeClr>
                </a:solidFill>
              </a:rPr>
              <a:t>Características relevantes identificadas</a:t>
            </a:r>
            <a:r>
              <a:rPr lang="pt-BR" sz="1200" dirty="0" smtClean="0">
                <a:solidFill>
                  <a:schemeClr val="accent5">
                    <a:lumMod val="50000"/>
                  </a:schemeClr>
                </a:solidFill>
              </a:rPr>
              <a:t>: Etapa do Campeonato, Desempenho geral do time mandante, Importância do clube visitante, Desempenho recente do clube mandante, Dia da semana do jogo, Período do ano.</a:t>
            </a:r>
          </a:p>
          <a:p>
            <a:pPr marL="285750" indent="-285750">
              <a:buFontTx/>
              <a:buChar char="-"/>
            </a:pPr>
            <a:r>
              <a:rPr lang="pt-BR" sz="1200" b="1" dirty="0" smtClean="0">
                <a:solidFill>
                  <a:schemeClr val="accent5">
                    <a:lumMod val="50000"/>
                  </a:schemeClr>
                </a:solidFill>
              </a:rPr>
              <a:t>Técnica a ser utilizada</a:t>
            </a:r>
            <a:r>
              <a:rPr lang="pt-BR" sz="1200" dirty="0" smtClean="0">
                <a:solidFill>
                  <a:schemeClr val="accent5">
                    <a:lumMod val="50000"/>
                  </a:schemeClr>
                </a:solidFill>
              </a:rPr>
              <a:t>: Aprendizado Supervisionado com Regressão.</a:t>
            </a:r>
          </a:p>
          <a:p>
            <a:pPr marL="285750" indent="-285750">
              <a:buFontTx/>
              <a:buChar char="-"/>
            </a:pPr>
            <a:r>
              <a:rPr lang="pt-BR" sz="1200" b="1" dirty="0" smtClean="0">
                <a:solidFill>
                  <a:schemeClr val="accent5">
                    <a:lumMod val="50000"/>
                  </a:schemeClr>
                </a:solidFill>
              </a:rPr>
              <a:t>Escopo</a:t>
            </a:r>
            <a:r>
              <a:rPr lang="pt-BR" sz="1200" dirty="0">
                <a:solidFill>
                  <a:schemeClr val="accent5">
                    <a:lumMod val="50000"/>
                  </a:schemeClr>
                </a:solidFill>
              </a:rPr>
              <a:t>: </a:t>
            </a:r>
            <a:r>
              <a:rPr lang="pt-BR" sz="1200" dirty="0" smtClean="0">
                <a:solidFill>
                  <a:schemeClr val="accent5">
                    <a:lumMod val="50000"/>
                  </a:schemeClr>
                </a:solidFill>
              </a:rPr>
              <a:t>o escopo do projeto restringe-se </a:t>
            </a:r>
            <a:r>
              <a:rPr lang="pt-BR" sz="1200" dirty="0">
                <a:solidFill>
                  <a:schemeClr val="accent5">
                    <a:lumMod val="50000"/>
                  </a:schemeClr>
                </a:solidFill>
              </a:rPr>
              <a:t>somente o campeonato brasileiro de futebol, que caracteriza-se por ser um campeonato de “pontos corridos”, onde não existem jogos eliminatórios. O desempenho de um clube se define pela quantidade de pontos conquistados durante todo o campeonato.</a:t>
            </a:r>
          </a:p>
        </p:txBody>
      </p:sp>
      <p:sp>
        <p:nvSpPr>
          <p:cNvPr id="29" name="Retângulo Arredondado 3"/>
          <p:cNvSpPr/>
          <p:nvPr/>
        </p:nvSpPr>
        <p:spPr>
          <a:xfrm>
            <a:off x="174646" y="25656"/>
            <a:ext cx="16829266" cy="1710780"/>
          </a:xfrm>
          <a:custGeom>
            <a:avLst/>
            <a:gdLst>
              <a:gd name="connsiteX0" fmla="*/ 0 w 4206186"/>
              <a:gd name="connsiteY0" fmla="*/ 701045 h 4273061"/>
              <a:gd name="connsiteX1" fmla="*/ 701045 w 4206186"/>
              <a:gd name="connsiteY1" fmla="*/ 0 h 4273061"/>
              <a:gd name="connsiteX2" fmla="*/ 3505141 w 4206186"/>
              <a:gd name="connsiteY2" fmla="*/ 0 h 4273061"/>
              <a:gd name="connsiteX3" fmla="*/ 4206186 w 4206186"/>
              <a:gd name="connsiteY3" fmla="*/ 701045 h 4273061"/>
              <a:gd name="connsiteX4" fmla="*/ 4206186 w 4206186"/>
              <a:gd name="connsiteY4" fmla="*/ 3572016 h 4273061"/>
              <a:gd name="connsiteX5" fmla="*/ 3505141 w 4206186"/>
              <a:gd name="connsiteY5" fmla="*/ 4273061 h 4273061"/>
              <a:gd name="connsiteX6" fmla="*/ 701045 w 4206186"/>
              <a:gd name="connsiteY6" fmla="*/ 4273061 h 4273061"/>
              <a:gd name="connsiteX7" fmla="*/ 0 w 4206186"/>
              <a:gd name="connsiteY7" fmla="*/ 3572016 h 4273061"/>
              <a:gd name="connsiteX8" fmla="*/ 0 w 4206186"/>
              <a:gd name="connsiteY8" fmla="*/ 701045 h 4273061"/>
              <a:gd name="connsiteX0" fmla="*/ 0 w 4206186"/>
              <a:gd name="connsiteY0" fmla="*/ 701045 h 4273061"/>
              <a:gd name="connsiteX1" fmla="*/ 701045 w 4206186"/>
              <a:gd name="connsiteY1" fmla="*/ 0 h 4273061"/>
              <a:gd name="connsiteX2" fmla="*/ 3505141 w 4206186"/>
              <a:gd name="connsiteY2" fmla="*/ 0 h 4273061"/>
              <a:gd name="connsiteX3" fmla="*/ 4206186 w 4206186"/>
              <a:gd name="connsiteY3" fmla="*/ 701045 h 4273061"/>
              <a:gd name="connsiteX4" fmla="*/ 4206186 w 4206186"/>
              <a:gd name="connsiteY4" fmla="*/ 3572016 h 4273061"/>
              <a:gd name="connsiteX5" fmla="*/ 3505141 w 4206186"/>
              <a:gd name="connsiteY5" fmla="*/ 4273061 h 4273061"/>
              <a:gd name="connsiteX6" fmla="*/ 701045 w 4206186"/>
              <a:gd name="connsiteY6" fmla="*/ 4273061 h 4273061"/>
              <a:gd name="connsiteX7" fmla="*/ 0 w 4206186"/>
              <a:gd name="connsiteY7" fmla="*/ 3572016 h 4273061"/>
              <a:gd name="connsiteX8" fmla="*/ 0 w 4206186"/>
              <a:gd name="connsiteY8" fmla="*/ 701045 h 4273061"/>
              <a:gd name="connsiteX0" fmla="*/ 0 w 4206186"/>
              <a:gd name="connsiteY0" fmla="*/ 701045 h 4273061"/>
              <a:gd name="connsiteX1" fmla="*/ 701045 w 4206186"/>
              <a:gd name="connsiteY1" fmla="*/ 0 h 4273061"/>
              <a:gd name="connsiteX2" fmla="*/ 3505141 w 4206186"/>
              <a:gd name="connsiteY2" fmla="*/ 0 h 4273061"/>
              <a:gd name="connsiteX3" fmla="*/ 4206186 w 4206186"/>
              <a:gd name="connsiteY3" fmla="*/ 701045 h 4273061"/>
              <a:gd name="connsiteX4" fmla="*/ 4206186 w 4206186"/>
              <a:gd name="connsiteY4" fmla="*/ 3572016 h 4273061"/>
              <a:gd name="connsiteX5" fmla="*/ 3505141 w 4206186"/>
              <a:gd name="connsiteY5" fmla="*/ 4273061 h 4273061"/>
              <a:gd name="connsiteX6" fmla="*/ 701045 w 4206186"/>
              <a:gd name="connsiteY6" fmla="*/ 4273061 h 4273061"/>
              <a:gd name="connsiteX7" fmla="*/ 0 w 4206186"/>
              <a:gd name="connsiteY7" fmla="*/ 3572016 h 4273061"/>
              <a:gd name="connsiteX8" fmla="*/ 0 w 4206186"/>
              <a:gd name="connsiteY8" fmla="*/ 701045 h 4273061"/>
              <a:gd name="connsiteX0" fmla="*/ 0 w 4206186"/>
              <a:gd name="connsiteY0" fmla="*/ 701045 h 4273061"/>
              <a:gd name="connsiteX1" fmla="*/ 701045 w 4206186"/>
              <a:gd name="connsiteY1" fmla="*/ 0 h 4273061"/>
              <a:gd name="connsiteX2" fmla="*/ 3505141 w 4206186"/>
              <a:gd name="connsiteY2" fmla="*/ 0 h 4273061"/>
              <a:gd name="connsiteX3" fmla="*/ 4206186 w 4206186"/>
              <a:gd name="connsiteY3" fmla="*/ 701045 h 4273061"/>
              <a:gd name="connsiteX4" fmla="*/ 4206186 w 4206186"/>
              <a:gd name="connsiteY4" fmla="*/ 3572016 h 4273061"/>
              <a:gd name="connsiteX5" fmla="*/ 3505141 w 4206186"/>
              <a:gd name="connsiteY5" fmla="*/ 4273061 h 4273061"/>
              <a:gd name="connsiteX6" fmla="*/ 701045 w 4206186"/>
              <a:gd name="connsiteY6" fmla="*/ 4273061 h 4273061"/>
              <a:gd name="connsiteX7" fmla="*/ 0 w 4206186"/>
              <a:gd name="connsiteY7" fmla="*/ 3572016 h 4273061"/>
              <a:gd name="connsiteX8" fmla="*/ 0 w 4206186"/>
              <a:gd name="connsiteY8" fmla="*/ 701045 h 4273061"/>
              <a:gd name="connsiteX0" fmla="*/ 0 w 4206186"/>
              <a:gd name="connsiteY0" fmla="*/ 701045 h 4273061"/>
              <a:gd name="connsiteX1" fmla="*/ 701045 w 4206186"/>
              <a:gd name="connsiteY1" fmla="*/ 0 h 4273061"/>
              <a:gd name="connsiteX2" fmla="*/ 3505141 w 4206186"/>
              <a:gd name="connsiteY2" fmla="*/ 0 h 4273061"/>
              <a:gd name="connsiteX3" fmla="*/ 4206186 w 4206186"/>
              <a:gd name="connsiteY3" fmla="*/ 701045 h 4273061"/>
              <a:gd name="connsiteX4" fmla="*/ 4206186 w 4206186"/>
              <a:gd name="connsiteY4" fmla="*/ 3572016 h 4273061"/>
              <a:gd name="connsiteX5" fmla="*/ 3505141 w 4206186"/>
              <a:gd name="connsiteY5" fmla="*/ 4273061 h 4273061"/>
              <a:gd name="connsiteX6" fmla="*/ 701045 w 4206186"/>
              <a:gd name="connsiteY6" fmla="*/ 4273061 h 4273061"/>
              <a:gd name="connsiteX7" fmla="*/ 0 w 4206186"/>
              <a:gd name="connsiteY7" fmla="*/ 3572016 h 4273061"/>
              <a:gd name="connsiteX8" fmla="*/ 0 w 4206186"/>
              <a:gd name="connsiteY8" fmla="*/ 701045 h 4273061"/>
              <a:gd name="connsiteX0" fmla="*/ 0 w 4206186"/>
              <a:gd name="connsiteY0" fmla="*/ 701045 h 4273061"/>
              <a:gd name="connsiteX1" fmla="*/ 701045 w 4206186"/>
              <a:gd name="connsiteY1" fmla="*/ 0 h 4273061"/>
              <a:gd name="connsiteX2" fmla="*/ 3505141 w 4206186"/>
              <a:gd name="connsiteY2" fmla="*/ 0 h 4273061"/>
              <a:gd name="connsiteX3" fmla="*/ 4206186 w 4206186"/>
              <a:gd name="connsiteY3" fmla="*/ 701045 h 4273061"/>
              <a:gd name="connsiteX4" fmla="*/ 4206186 w 4206186"/>
              <a:gd name="connsiteY4" fmla="*/ 3572016 h 4273061"/>
              <a:gd name="connsiteX5" fmla="*/ 3505141 w 4206186"/>
              <a:gd name="connsiteY5" fmla="*/ 4273061 h 4273061"/>
              <a:gd name="connsiteX6" fmla="*/ 701045 w 4206186"/>
              <a:gd name="connsiteY6" fmla="*/ 4273061 h 4273061"/>
              <a:gd name="connsiteX7" fmla="*/ 0 w 4206186"/>
              <a:gd name="connsiteY7" fmla="*/ 3572016 h 4273061"/>
              <a:gd name="connsiteX8" fmla="*/ 0 w 4206186"/>
              <a:gd name="connsiteY8" fmla="*/ 701045 h 4273061"/>
              <a:gd name="connsiteX0" fmla="*/ 0 w 4206186"/>
              <a:gd name="connsiteY0" fmla="*/ 701045 h 4273061"/>
              <a:gd name="connsiteX1" fmla="*/ 701045 w 4206186"/>
              <a:gd name="connsiteY1" fmla="*/ 0 h 4273061"/>
              <a:gd name="connsiteX2" fmla="*/ 3505141 w 4206186"/>
              <a:gd name="connsiteY2" fmla="*/ 0 h 4273061"/>
              <a:gd name="connsiteX3" fmla="*/ 4206186 w 4206186"/>
              <a:gd name="connsiteY3" fmla="*/ 701045 h 4273061"/>
              <a:gd name="connsiteX4" fmla="*/ 4206186 w 4206186"/>
              <a:gd name="connsiteY4" fmla="*/ 3572016 h 4273061"/>
              <a:gd name="connsiteX5" fmla="*/ 3505141 w 4206186"/>
              <a:gd name="connsiteY5" fmla="*/ 4273061 h 4273061"/>
              <a:gd name="connsiteX6" fmla="*/ 701045 w 4206186"/>
              <a:gd name="connsiteY6" fmla="*/ 4273061 h 4273061"/>
              <a:gd name="connsiteX7" fmla="*/ 0 w 4206186"/>
              <a:gd name="connsiteY7" fmla="*/ 3572016 h 4273061"/>
              <a:gd name="connsiteX8" fmla="*/ 0 w 4206186"/>
              <a:gd name="connsiteY8" fmla="*/ 701045 h 4273061"/>
              <a:gd name="connsiteX0" fmla="*/ 0 w 4206186"/>
              <a:gd name="connsiteY0" fmla="*/ 701045 h 4273061"/>
              <a:gd name="connsiteX1" fmla="*/ 701045 w 4206186"/>
              <a:gd name="connsiteY1" fmla="*/ 0 h 4273061"/>
              <a:gd name="connsiteX2" fmla="*/ 3505141 w 4206186"/>
              <a:gd name="connsiteY2" fmla="*/ 0 h 4273061"/>
              <a:gd name="connsiteX3" fmla="*/ 4206186 w 4206186"/>
              <a:gd name="connsiteY3" fmla="*/ 701045 h 4273061"/>
              <a:gd name="connsiteX4" fmla="*/ 4206186 w 4206186"/>
              <a:gd name="connsiteY4" fmla="*/ 3572016 h 4273061"/>
              <a:gd name="connsiteX5" fmla="*/ 3505141 w 4206186"/>
              <a:gd name="connsiteY5" fmla="*/ 4273061 h 4273061"/>
              <a:gd name="connsiteX6" fmla="*/ 701045 w 4206186"/>
              <a:gd name="connsiteY6" fmla="*/ 4273061 h 4273061"/>
              <a:gd name="connsiteX7" fmla="*/ 0 w 4206186"/>
              <a:gd name="connsiteY7" fmla="*/ 3572016 h 4273061"/>
              <a:gd name="connsiteX8" fmla="*/ 0 w 4206186"/>
              <a:gd name="connsiteY8" fmla="*/ 701045 h 4273061"/>
              <a:gd name="connsiteX0" fmla="*/ 0 w 4206186"/>
              <a:gd name="connsiteY0" fmla="*/ 701045 h 4273061"/>
              <a:gd name="connsiteX1" fmla="*/ 701045 w 4206186"/>
              <a:gd name="connsiteY1" fmla="*/ 0 h 4273061"/>
              <a:gd name="connsiteX2" fmla="*/ 3505141 w 4206186"/>
              <a:gd name="connsiteY2" fmla="*/ 0 h 4273061"/>
              <a:gd name="connsiteX3" fmla="*/ 4206186 w 4206186"/>
              <a:gd name="connsiteY3" fmla="*/ 701045 h 4273061"/>
              <a:gd name="connsiteX4" fmla="*/ 4206186 w 4206186"/>
              <a:gd name="connsiteY4" fmla="*/ 3572016 h 4273061"/>
              <a:gd name="connsiteX5" fmla="*/ 3505141 w 4206186"/>
              <a:gd name="connsiteY5" fmla="*/ 4273061 h 4273061"/>
              <a:gd name="connsiteX6" fmla="*/ 701045 w 4206186"/>
              <a:gd name="connsiteY6" fmla="*/ 4273061 h 4273061"/>
              <a:gd name="connsiteX7" fmla="*/ 0 w 4206186"/>
              <a:gd name="connsiteY7" fmla="*/ 3572016 h 4273061"/>
              <a:gd name="connsiteX8" fmla="*/ 0 w 4206186"/>
              <a:gd name="connsiteY8" fmla="*/ 701045 h 4273061"/>
              <a:gd name="connsiteX0" fmla="*/ 0 w 4206186"/>
              <a:gd name="connsiteY0" fmla="*/ 701045 h 4273061"/>
              <a:gd name="connsiteX1" fmla="*/ 701045 w 4206186"/>
              <a:gd name="connsiteY1" fmla="*/ 0 h 4273061"/>
              <a:gd name="connsiteX2" fmla="*/ 3505141 w 4206186"/>
              <a:gd name="connsiteY2" fmla="*/ 0 h 4273061"/>
              <a:gd name="connsiteX3" fmla="*/ 4206186 w 4206186"/>
              <a:gd name="connsiteY3" fmla="*/ 701045 h 4273061"/>
              <a:gd name="connsiteX4" fmla="*/ 4206186 w 4206186"/>
              <a:gd name="connsiteY4" fmla="*/ 3572016 h 4273061"/>
              <a:gd name="connsiteX5" fmla="*/ 3505141 w 4206186"/>
              <a:gd name="connsiteY5" fmla="*/ 4273061 h 4273061"/>
              <a:gd name="connsiteX6" fmla="*/ 701045 w 4206186"/>
              <a:gd name="connsiteY6" fmla="*/ 4273061 h 4273061"/>
              <a:gd name="connsiteX7" fmla="*/ 0 w 4206186"/>
              <a:gd name="connsiteY7" fmla="*/ 3572016 h 4273061"/>
              <a:gd name="connsiteX8" fmla="*/ 0 w 4206186"/>
              <a:gd name="connsiteY8" fmla="*/ 701045 h 4273061"/>
              <a:gd name="connsiteX0" fmla="*/ 0 w 4206186"/>
              <a:gd name="connsiteY0" fmla="*/ 701045 h 4273061"/>
              <a:gd name="connsiteX1" fmla="*/ 701045 w 4206186"/>
              <a:gd name="connsiteY1" fmla="*/ 0 h 4273061"/>
              <a:gd name="connsiteX2" fmla="*/ 3505141 w 4206186"/>
              <a:gd name="connsiteY2" fmla="*/ 0 h 4273061"/>
              <a:gd name="connsiteX3" fmla="*/ 4206186 w 4206186"/>
              <a:gd name="connsiteY3" fmla="*/ 701045 h 4273061"/>
              <a:gd name="connsiteX4" fmla="*/ 4206186 w 4206186"/>
              <a:gd name="connsiteY4" fmla="*/ 3572016 h 4273061"/>
              <a:gd name="connsiteX5" fmla="*/ 3505141 w 4206186"/>
              <a:gd name="connsiteY5" fmla="*/ 4273061 h 4273061"/>
              <a:gd name="connsiteX6" fmla="*/ 701045 w 4206186"/>
              <a:gd name="connsiteY6" fmla="*/ 4273061 h 4273061"/>
              <a:gd name="connsiteX7" fmla="*/ 0 w 4206186"/>
              <a:gd name="connsiteY7" fmla="*/ 3572016 h 4273061"/>
              <a:gd name="connsiteX8" fmla="*/ 0 w 4206186"/>
              <a:gd name="connsiteY8" fmla="*/ 701045 h 4273061"/>
              <a:gd name="connsiteX0" fmla="*/ 0 w 4206186"/>
              <a:gd name="connsiteY0" fmla="*/ 701045 h 4273061"/>
              <a:gd name="connsiteX1" fmla="*/ 701045 w 4206186"/>
              <a:gd name="connsiteY1" fmla="*/ 0 h 4273061"/>
              <a:gd name="connsiteX2" fmla="*/ 3505141 w 4206186"/>
              <a:gd name="connsiteY2" fmla="*/ 0 h 4273061"/>
              <a:gd name="connsiteX3" fmla="*/ 4206186 w 4206186"/>
              <a:gd name="connsiteY3" fmla="*/ 701045 h 4273061"/>
              <a:gd name="connsiteX4" fmla="*/ 4206186 w 4206186"/>
              <a:gd name="connsiteY4" fmla="*/ 3572016 h 4273061"/>
              <a:gd name="connsiteX5" fmla="*/ 3505141 w 4206186"/>
              <a:gd name="connsiteY5" fmla="*/ 4273061 h 4273061"/>
              <a:gd name="connsiteX6" fmla="*/ 701045 w 4206186"/>
              <a:gd name="connsiteY6" fmla="*/ 4273061 h 4273061"/>
              <a:gd name="connsiteX7" fmla="*/ 0 w 4206186"/>
              <a:gd name="connsiteY7" fmla="*/ 3572016 h 4273061"/>
              <a:gd name="connsiteX8" fmla="*/ 0 w 4206186"/>
              <a:gd name="connsiteY8" fmla="*/ 701045 h 4273061"/>
              <a:gd name="connsiteX0" fmla="*/ 0 w 4206186"/>
              <a:gd name="connsiteY0" fmla="*/ 701045 h 4273061"/>
              <a:gd name="connsiteX1" fmla="*/ 701045 w 4206186"/>
              <a:gd name="connsiteY1" fmla="*/ 0 h 4273061"/>
              <a:gd name="connsiteX2" fmla="*/ 3505141 w 4206186"/>
              <a:gd name="connsiteY2" fmla="*/ 0 h 4273061"/>
              <a:gd name="connsiteX3" fmla="*/ 4206186 w 4206186"/>
              <a:gd name="connsiteY3" fmla="*/ 701045 h 4273061"/>
              <a:gd name="connsiteX4" fmla="*/ 4206186 w 4206186"/>
              <a:gd name="connsiteY4" fmla="*/ 3572016 h 4273061"/>
              <a:gd name="connsiteX5" fmla="*/ 3505141 w 4206186"/>
              <a:gd name="connsiteY5" fmla="*/ 4273061 h 4273061"/>
              <a:gd name="connsiteX6" fmla="*/ 701045 w 4206186"/>
              <a:gd name="connsiteY6" fmla="*/ 4273061 h 4273061"/>
              <a:gd name="connsiteX7" fmla="*/ 0 w 4206186"/>
              <a:gd name="connsiteY7" fmla="*/ 3572016 h 4273061"/>
              <a:gd name="connsiteX8" fmla="*/ 0 w 4206186"/>
              <a:gd name="connsiteY8" fmla="*/ 701045 h 4273061"/>
              <a:gd name="connsiteX0" fmla="*/ 0 w 4207745"/>
              <a:gd name="connsiteY0" fmla="*/ 701045 h 4273061"/>
              <a:gd name="connsiteX1" fmla="*/ 701045 w 4207745"/>
              <a:gd name="connsiteY1" fmla="*/ 0 h 4273061"/>
              <a:gd name="connsiteX2" fmla="*/ 3505141 w 4207745"/>
              <a:gd name="connsiteY2" fmla="*/ 0 h 4273061"/>
              <a:gd name="connsiteX3" fmla="*/ 4206186 w 4207745"/>
              <a:gd name="connsiteY3" fmla="*/ 701045 h 4273061"/>
              <a:gd name="connsiteX4" fmla="*/ 4206186 w 4207745"/>
              <a:gd name="connsiteY4" fmla="*/ 3572016 h 4273061"/>
              <a:gd name="connsiteX5" fmla="*/ 3505141 w 4207745"/>
              <a:gd name="connsiteY5" fmla="*/ 4273061 h 4273061"/>
              <a:gd name="connsiteX6" fmla="*/ 701045 w 4207745"/>
              <a:gd name="connsiteY6" fmla="*/ 4273061 h 4273061"/>
              <a:gd name="connsiteX7" fmla="*/ 0 w 4207745"/>
              <a:gd name="connsiteY7" fmla="*/ 3572016 h 4273061"/>
              <a:gd name="connsiteX8" fmla="*/ 0 w 4207745"/>
              <a:gd name="connsiteY8" fmla="*/ 701045 h 4273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07745" h="4273061">
                <a:moveTo>
                  <a:pt x="0" y="701045"/>
                </a:moveTo>
                <a:cubicBezTo>
                  <a:pt x="9237" y="-9403"/>
                  <a:pt x="36778" y="9236"/>
                  <a:pt x="701045" y="0"/>
                </a:cubicBezTo>
                <a:lnTo>
                  <a:pt x="3505141" y="0"/>
                </a:lnTo>
                <a:cubicBezTo>
                  <a:pt x="4197117" y="0"/>
                  <a:pt x="4187713" y="-167"/>
                  <a:pt x="4206186" y="701045"/>
                </a:cubicBezTo>
                <a:lnTo>
                  <a:pt x="4206186" y="3572016"/>
                </a:lnTo>
                <a:cubicBezTo>
                  <a:pt x="4215422" y="4254756"/>
                  <a:pt x="4206353" y="4273061"/>
                  <a:pt x="3505141" y="4273061"/>
                </a:cubicBezTo>
                <a:lnTo>
                  <a:pt x="701045" y="4273061"/>
                </a:lnTo>
                <a:cubicBezTo>
                  <a:pt x="27542" y="4263824"/>
                  <a:pt x="9237" y="4273229"/>
                  <a:pt x="0" y="3572016"/>
                </a:cubicBezTo>
                <a:lnTo>
                  <a:pt x="0" y="701045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25400" cap="fla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0" name="CaixaDeTexto 29"/>
          <p:cNvSpPr txBox="1"/>
          <p:nvPr/>
        </p:nvSpPr>
        <p:spPr>
          <a:xfrm>
            <a:off x="193962" y="144690"/>
            <a:ext cx="167520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 smtClean="0">
                <a:solidFill>
                  <a:schemeClr val="accent5">
                    <a:lumMod val="50000"/>
                  </a:schemeClr>
                </a:solidFill>
              </a:rPr>
              <a:t>TÍTULO DO PROJETO: UM MODELO DE APRENDIZADO DE MÁQUINA SUPERVISONADO PARA PREDIÇÃO DE QUANTIDADE DE PÚBLICO NOS JOGOS DO CAMPEONATO BRASILEIRO DE FUTEBOL</a:t>
            </a:r>
            <a:endParaRPr lang="pt-BR" sz="16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1" name="CaixaDeTexto 30"/>
          <p:cNvSpPr txBox="1"/>
          <p:nvPr/>
        </p:nvSpPr>
        <p:spPr>
          <a:xfrm>
            <a:off x="1182245" y="759753"/>
            <a:ext cx="30572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1400" b="1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r>
              <a:rPr lang="pt-BR" dirty="0"/>
              <a:t>Modelo de Fluxo de Processo Seguido: </a:t>
            </a:r>
            <a:endParaRPr lang="pt-BR" dirty="0" smtClean="0"/>
          </a:p>
          <a:p>
            <a:r>
              <a:rPr lang="pt-BR" dirty="0" smtClean="0"/>
              <a:t>Baseado </a:t>
            </a:r>
            <a:r>
              <a:rPr lang="pt-BR" dirty="0"/>
              <a:t>no Modelo CRISP-DM </a:t>
            </a:r>
          </a:p>
        </p:txBody>
      </p:sp>
      <p:pic>
        <p:nvPicPr>
          <p:cNvPr id="32" name="Imagem 3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8866" y="470304"/>
            <a:ext cx="1209130" cy="1212151"/>
          </a:xfrm>
          <a:prstGeom prst="rect">
            <a:avLst/>
          </a:prstGeom>
        </p:spPr>
      </p:pic>
      <p:sp>
        <p:nvSpPr>
          <p:cNvPr id="33" name="CaixaDeTexto 32"/>
          <p:cNvSpPr txBox="1"/>
          <p:nvPr/>
        </p:nvSpPr>
        <p:spPr>
          <a:xfrm>
            <a:off x="5804795" y="2274555"/>
            <a:ext cx="555949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pt-BR" sz="1200" b="1" dirty="0" smtClean="0">
                <a:solidFill>
                  <a:schemeClr val="accent5">
                    <a:lumMod val="50000"/>
                  </a:schemeClr>
                </a:solidFill>
              </a:rPr>
              <a:t>Fontes de Dados</a:t>
            </a:r>
            <a:r>
              <a:rPr lang="pt-BR" sz="1200" dirty="0" smtClean="0">
                <a:solidFill>
                  <a:schemeClr val="accent5">
                    <a:lumMod val="50000"/>
                  </a:schemeClr>
                </a:solidFill>
              </a:rPr>
              <a:t>:                                                                                                         </a:t>
            </a:r>
            <a:r>
              <a:rPr lang="pt-BR" sz="1200" b="1" dirty="0" smtClean="0">
                <a:solidFill>
                  <a:schemeClr val="accent5">
                    <a:lumMod val="50000"/>
                  </a:schemeClr>
                </a:solidFill>
              </a:rPr>
              <a:t>Jogos de 29/03/2003 a 26/10/2023: </a:t>
            </a:r>
            <a:r>
              <a:rPr lang="pt-BR" sz="1100" dirty="0" smtClean="0">
                <a:solidFill>
                  <a:schemeClr val="accent5">
                    <a:lumMod val="50000"/>
                  </a:schemeClr>
                </a:solidFill>
                <a:hlinkClick r:id="rId4"/>
              </a:rPr>
              <a:t>https://basedosdados.org/dataset/campeonatos_de_futebol</a:t>
            </a:r>
            <a:endParaRPr lang="pt-BR" sz="1100" dirty="0" smtClean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pt-BR" sz="1100" dirty="0" smtClean="0">
                <a:solidFill>
                  <a:schemeClr val="accent5">
                    <a:lumMod val="50000"/>
                  </a:schemeClr>
                </a:solidFill>
              </a:rPr>
              <a:t>         Arquivo: brasileirao_serie_a.csv</a:t>
            </a:r>
            <a:endParaRPr lang="pt-BR" sz="1200" dirty="0" smtClean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pt-BR" sz="1200" dirty="0" smtClean="0">
                <a:solidFill>
                  <a:schemeClr val="accent5">
                    <a:lumMod val="50000"/>
                  </a:schemeClr>
                </a:solidFill>
              </a:rPr>
              <a:t>        </a:t>
            </a:r>
            <a:r>
              <a:rPr lang="pt-BR" sz="1200" b="1" dirty="0" smtClean="0">
                <a:solidFill>
                  <a:schemeClr val="accent5">
                    <a:lumMod val="50000"/>
                  </a:schemeClr>
                </a:solidFill>
              </a:rPr>
              <a:t>Jogos complementares de 27/10/2023 a 07/12/2023: </a:t>
            </a:r>
          </a:p>
          <a:p>
            <a:r>
              <a:rPr lang="pt-BR" sz="1100" dirty="0" smtClean="0">
                <a:solidFill>
                  <a:schemeClr val="accent5">
                    <a:lumMod val="50000"/>
                  </a:schemeClr>
                </a:solidFill>
              </a:rPr>
              <a:t>        Obtidos em </a:t>
            </a:r>
            <a:r>
              <a:rPr lang="pt-BR" sz="1100" dirty="0" smtClean="0">
                <a:solidFill>
                  <a:schemeClr val="accent5">
                    <a:lumMod val="50000"/>
                  </a:schemeClr>
                </a:solidFill>
                <a:hlinkClick r:id="rId5"/>
              </a:rPr>
              <a:t>https://www.srgoool.com.br</a:t>
            </a:r>
            <a:endParaRPr lang="pt-BR" sz="1100" dirty="0" smtClean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pt-BR" sz="11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pt-BR" sz="1100" dirty="0" smtClean="0">
                <a:solidFill>
                  <a:schemeClr val="accent5">
                    <a:lumMod val="50000"/>
                  </a:schemeClr>
                </a:solidFill>
              </a:rPr>
              <a:t>       Arquivo: brasileirao_serie_a_dados_complementares_2023.csv</a:t>
            </a:r>
          </a:p>
          <a:p>
            <a:pPr marL="285750" indent="-285750">
              <a:buFontTx/>
              <a:buChar char="-"/>
            </a:pPr>
            <a:r>
              <a:rPr lang="pt-BR" sz="1200" b="1" dirty="0" smtClean="0">
                <a:solidFill>
                  <a:schemeClr val="accent5">
                    <a:lumMod val="50000"/>
                  </a:schemeClr>
                </a:solidFill>
              </a:rPr>
              <a:t>Análise Exploratória</a:t>
            </a:r>
            <a:r>
              <a:rPr lang="pt-BR" sz="1200" dirty="0" smtClean="0">
                <a:solidFill>
                  <a:schemeClr val="accent5">
                    <a:lumMod val="50000"/>
                  </a:schemeClr>
                </a:solidFill>
              </a:rPr>
              <a:t>:  Livre exploração dos </a:t>
            </a:r>
            <a:r>
              <a:rPr lang="pt-BR" sz="1200" dirty="0" err="1" smtClean="0">
                <a:solidFill>
                  <a:schemeClr val="accent5">
                    <a:lumMod val="50000"/>
                  </a:schemeClr>
                </a:solidFill>
              </a:rPr>
              <a:t>datasets</a:t>
            </a:r>
            <a:r>
              <a:rPr lang="pt-BR" sz="1200" dirty="0" smtClean="0">
                <a:solidFill>
                  <a:schemeClr val="accent5">
                    <a:lumMod val="50000"/>
                  </a:schemeClr>
                </a:solidFill>
              </a:rPr>
              <a:t>, conhecimento da estrutura (atributos e tipo de dados), Exploração visual dos dados, estatística descritiva e tabelas de frequência dos atributos, identificação inicial de dados inconsistentes, valores nulos e </a:t>
            </a:r>
            <a:r>
              <a:rPr lang="pt-BR" sz="1200" dirty="0" err="1" smtClean="0">
                <a:solidFill>
                  <a:schemeClr val="accent5">
                    <a:lumMod val="50000"/>
                  </a:schemeClr>
                </a:solidFill>
              </a:rPr>
              <a:t>outliers</a:t>
            </a:r>
            <a:r>
              <a:rPr lang="pt-BR" sz="1200" dirty="0" smtClean="0">
                <a:solidFill>
                  <a:schemeClr val="accent5">
                    <a:lumMod val="50000"/>
                  </a:schemeClr>
                </a:solidFill>
              </a:rPr>
              <a:t>.</a:t>
            </a:r>
            <a:endParaRPr lang="pt-BR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4" name="CaixaDeTexto 33"/>
          <p:cNvSpPr txBox="1"/>
          <p:nvPr/>
        </p:nvSpPr>
        <p:spPr>
          <a:xfrm>
            <a:off x="7474184" y="759753"/>
            <a:ext cx="25076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1400" b="1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r>
              <a:rPr lang="pt-BR" dirty="0" smtClean="0"/>
              <a:t>Ambiente de Desenvolvimento:</a:t>
            </a:r>
          </a:p>
          <a:p>
            <a:r>
              <a:rPr lang="pt-BR" dirty="0" smtClean="0"/>
              <a:t>Python, Google </a:t>
            </a:r>
            <a:r>
              <a:rPr lang="pt-BR" dirty="0" err="1" smtClean="0"/>
              <a:t>Colab</a:t>
            </a:r>
            <a:r>
              <a:rPr lang="pt-BR" dirty="0" smtClean="0"/>
              <a:t>, </a:t>
            </a:r>
            <a:r>
              <a:rPr lang="pt-BR" dirty="0" err="1" smtClean="0"/>
              <a:t>VSCode</a:t>
            </a:r>
            <a:endParaRPr lang="pt-BR" dirty="0"/>
          </a:p>
        </p:txBody>
      </p:sp>
      <p:pic>
        <p:nvPicPr>
          <p:cNvPr id="38" name="Imagem 3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7528" y="4370761"/>
            <a:ext cx="1953491" cy="1274849"/>
          </a:xfrm>
          <a:prstGeom prst="rect">
            <a:avLst/>
          </a:prstGeom>
        </p:spPr>
      </p:pic>
      <p:pic>
        <p:nvPicPr>
          <p:cNvPr id="39" name="Imagem 3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8083" y="4672561"/>
            <a:ext cx="729673" cy="714257"/>
          </a:xfrm>
          <a:prstGeom prst="rect">
            <a:avLst/>
          </a:prstGeom>
        </p:spPr>
      </p:pic>
      <p:pic>
        <p:nvPicPr>
          <p:cNvPr id="42" name="Imagem 4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0658" y="4448531"/>
            <a:ext cx="2358863" cy="1174538"/>
          </a:xfrm>
          <a:prstGeom prst="rect">
            <a:avLst/>
          </a:prstGeom>
        </p:spPr>
      </p:pic>
      <p:sp>
        <p:nvSpPr>
          <p:cNvPr id="43" name="CaixaDeTexto 42"/>
          <p:cNvSpPr txBox="1"/>
          <p:nvPr/>
        </p:nvSpPr>
        <p:spPr>
          <a:xfrm>
            <a:off x="11392844" y="1758530"/>
            <a:ext cx="5468993" cy="500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 smtClean="0">
                <a:solidFill>
                  <a:schemeClr val="accent1">
                    <a:lumMod val="50000"/>
                  </a:schemeClr>
                </a:solidFill>
              </a:rPr>
              <a:t>      3. Preparação dos Dados</a:t>
            </a:r>
          </a:p>
          <a:p>
            <a:r>
              <a:rPr lang="pt-BR" sz="1050" b="1" dirty="0" smtClean="0">
                <a:solidFill>
                  <a:schemeClr val="accent1">
                    <a:lumMod val="50000"/>
                  </a:schemeClr>
                </a:solidFill>
              </a:rPr>
              <a:t>                (</a:t>
            </a:r>
            <a:r>
              <a:rPr lang="pt-BR" sz="1050" b="1" dirty="0">
                <a:solidFill>
                  <a:schemeClr val="accent1">
                    <a:lumMod val="50000"/>
                  </a:schemeClr>
                </a:solidFill>
              </a:rPr>
              <a:t>Etapa CRISP-DM: </a:t>
            </a:r>
            <a:r>
              <a:rPr lang="pt-BR" sz="1050" b="1" i="1" dirty="0" smtClean="0">
                <a:solidFill>
                  <a:schemeClr val="accent1">
                    <a:lumMod val="50000"/>
                  </a:schemeClr>
                </a:solidFill>
              </a:rPr>
              <a:t>Data </a:t>
            </a:r>
            <a:r>
              <a:rPr lang="pt-BR" sz="1050" b="1" i="1" dirty="0" err="1" smtClean="0">
                <a:solidFill>
                  <a:schemeClr val="accent1">
                    <a:lumMod val="50000"/>
                  </a:schemeClr>
                </a:solidFill>
              </a:rPr>
              <a:t>Preparation</a:t>
            </a:r>
            <a:r>
              <a:rPr lang="pt-BR" sz="1050" b="1" dirty="0" smtClean="0">
                <a:solidFill>
                  <a:schemeClr val="accent1">
                    <a:lumMod val="50000"/>
                  </a:schemeClr>
                </a:solidFill>
              </a:rPr>
              <a:t>)</a:t>
            </a:r>
            <a:endParaRPr lang="pt-BR" sz="1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4" name="CaixaDeTexto 43"/>
          <p:cNvSpPr txBox="1"/>
          <p:nvPr/>
        </p:nvSpPr>
        <p:spPr>
          <a:xfrm>
            <a:off x="11475891" y="2274555"/>
            <a:ext cx="550870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pt-BR" sz="1200" b="1" dirty="0" smtClean="0">
                <a:solidFill>
                  <a:schemeClr val="accent5">
                    <a:lumMod val="50000"/>
                  </a:schemeClr>
                </a:solidFill>
              </a:rPr>
              <a:t>Seleção inicial de atributos e ajustes de Valores de Tipos de Dados </a:t>
            </a:r>
            <a:r>
              <a:rPr lang="pt-BR" sz="1200" dirty="0" smtClean="0">
                <a:solidFill>
                  <a:schemeClr val="accent5">
                    <a:lumMod val="50000"/>
                  </a:schemeClr>
                </a:solidFill>
              </a:rPr>
              <a:t>: Redução da dimensionalidade do </a:t>
            </a:r>
            <a:r>
              <a:rPr lang="pt-BR" sz="1200" dirty="0" err="1" smtClean="0">
                <a:solidFill>
                  <a:schemeClr val="accent5">
                    <a:lumMod val="50000"/>
                  </a:schemeClr>
                </a:solidFill>
              </a:rPr>
              <a:t>dataset</a:t>
            </a:r>
            <a:r>
              <a:rPr lang="pt-BR" sz="1200" dirty="0" smtClean="0">
                <a:solidFill>
                  <a:schemeClr val="accent5">
                    <a:lumMod val="50000"/>
                  </a:schemeClr>
                </a:solidFill>
              </a:rPr>
              <a:t> por seleção de atributos. Deixamos na base somente os 12 atributos relevantes para o nosso problema; Uniformização dos nomes dos clubes, ajuste do tipo de dado do atributo </a:t>
            </a:r>
            <a:r>
              <a:rPr lang="pt-BR" sz="1200" b="1" dirty="0" smtClean="0">
                <a:solidFill>
                  <a:schemeClr val="accent5">
                    <a:lumMod val="50000"/>
                  </a:schemeClr>
                </a:solidFill>
              </a:rPr>
              <a:t>data.</a:t>
            </a:r>
            <a:endParaRPr lang="pt-BR" sz="1200" b="1" dirty="0">
              <a:solidFill>
                <a:schemeClr val="accent5">
                  <a:lumMod val="50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pt-BR" sz="1200" b="1" dirty="0" smtClean="0">
                <a:solidFill>
                  <a:schemeClr val="accent5">
                    <a:lumMod val="50000"/>
                  </a:schemeClr>
                </a:solidFill>
              </a:rPr>
              <a:t>Tratamento dos Valores Nulos: </a:t>
            </a:r>
            <a:r>
              <a:rPr lang="pt-BR" sz="1200" dirty="0" smtClean="0">
                <a:solidFill>
                  <a:schemeClr val="accent5">
                    <a:lumMod val="50000"/>
                  </a:schemeClr>
                </a:solidFill>
              </a:rPr>
              <a:t>preenchimento dos nulos nos atributos de valor de equipe com as médias por ano, exclusão de linhas onde não foi possível estimar o valor para preenchimento.</a:t>
            </a:r>
          </a:p>
          <a:p>
            <a:pPr marL="285750" indent="-285750">
              <a:buFontTx/>
              <a:buChar char="-"/>
            </a:pPr>
            <a:r>
              <a:rPr lang="pt-BR" sz="1200" b="1" dirty="0" smtClean="0">
                <a:solidFill>
                  <a:schemeClr val="accent5">
                    <a:lumMod val="50000"/>
                  </a:schemeClr>
                </a:solidFill>
              </a:rPr>
              <a:t>Análise de Correlação de Variáveis</a:t>
            </a:r>
            <a:r>
              <a:rPr lang="pt-BR" sz="1200" dirty="0" smtClean="0">
                <a:solidFill>
                  <a:schemeClr val="accent5">
                    <a:lumMod val="50000"/>
                  </a:schemeClr>
                </a:solidFill>
              </a:rPr>
              <a:t>: Não se identificou nenhum par de variáveis com correlação forte.</a:t>
            </a:r>
          </a:p>
          <a:p>
            <a:pPr marL="285750" indent="-285750">
              <a:buFontTx/>
              <a:buChar char="-"/>
            </a:pPr>
            <a:r>
              <a:rPr lang="pt-BR" sz="1200" b="1" dirty="0" smtClean="0">
                <a:solidFill>
                  <a:schemeClr val="accent5">
                    <a:lumMod val="50000"/>
                  </a:schemeClr>
                </a:solidFill>
              </a:rPr>
              <a:t>Análise de </a:t>
            </a:r>
            <a:r>
              <a:rPr lang="pt-BR" sz="1200" b="1" dirty="0" err="1" smtClean="0">
                <a:solidFill>
                  <a:schemeClr val="accent5">
                    <a:lumMod val="50000"/>
                  </a:schemeClr>
                </a:solidFill>
              </a:rPr>
              <a:t>Outliers</a:t>
            </a:r>
            <a:r>
              <a:rPr lang="pt-BR" sz="1200" dirty="0" smtClean="0">
                <a:solidFill>
                  <a:schemeClr val="accent5">
                    <a:lumMod val="50000"/>
                  </a:schemeClr>
                </a:solidFill>
              </a:rPr>
              <a:t>: todos os </a:t>
            </a:r>
            <a:r>
              <a:rPr lang="pt-BR" sz="1200" dirty="0" err="1" smtClean="0">
                <a:solidFill>
                  <a:schemeClr val="accent5">
                    <a:lumMod val="50000"/>
                  </a:schemeClr>
                </a:solidFill>
              </a:rPr>
              <a:t>outliers</a:t>
            </a:r>
            <a:r>
              <a:rPr lang="pt-BR" sz="1200" dirty="0" smtClean="0">
                <a:solidFill>
                  <a:schemeClr val="accent5">
                    <a:lumMod val="50000"/>
                  </a:schemeClr>
                </a:solidFill>
              </a:rPr>
              <a:t> identificados se tratavam de valores corretos, como por exemplo os atributos de gols, que foram altos em grandes goleadas.</a:t>
            </a:r>
          </a:p>
        </p:txBody>
      </p:sp>
      <p:sp>
        <p:nvSpPr>
          <p:cNvPr id="45" name="CaixaDeTexto 44"/>
          <p:cNvSpPr txBox="1"/>
          <p:nvPr/>
        </p:nvSpPr>
        <p:spPr>
          <a:xfrm>
            <a:off x="155326" y="6013338"/>
            <a:ext cx="4169112" cy="500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 smtClean="0">
                <a:solidFill>
                  <a:schemeClr val="accent1">
                    <a:lumMod val="50000"/>
                  </a:schemeClr>
                </a:solidFill>
              </a:rPr>
              <a:t>      3. Preparação dos Dados (continuação)</a:t>
            </a:r>
          </a:p>
          <a:p>
            <a:r>
              <a:rPr lang="pt-BR" sz="1050" b="1" dirty="0" smtClean="0">
                <a:solidFill>
                  <a:schemeClr val="accent1">
                    <a:lumMod val="50000"/>
                  </a:schemeClr>
                </a:solidFill>
              </a:rPr>
              <a:t>                (</a:t>
            </a:r>
            <a:r>
              <a:rPr lang="pt-BR" sz="1050" b="1" dirty="0">
                <a:solidFill>
                  <a:schemeClr val="accent1">
                    <a:lumMod val="50000"/>
                  </a:schemeClr>
                </a:solidFill>
              </a:rPr>
              <a:t>Etapa CRISP-DM: </a:t>
            </a:r>
            <a:r>
              <a:rPr lang="pt-BR" sz="1050" b="1" i="1" dirty="0" smtClean="0">
                <a:solidFill>
                  <a:schemeClr val="accent1">
                    <a:lumMod val="50000"/>
                  </a:schemeClr>
                </a:solidFill>
              </a:rPr>
              <a:t>Data </a:t>
            </a:r>
            <a:r>
              <a:rPr lang="pt-BR" sz="1050" b="1" i="1" dirty="0" err="1" smtClean="0">
                <a:solidFill>
                  <a:schemeClr val="accent1">
                    <a:lumMod val="50000"/>
                  </a:schemeClr>
                </a:solidFill>
              </a:rPr>
              <a:t>Preparation</a:t>
            </a:r>
            <a:r>
              <a:rPr lang="pt-BR" sz="1050" b="1" dirty="0" smtClean="0">
                <a:solidFill>
                  <a:schemeClr val="accent1">
                    <a:lumMod val="50000"/>
                  </a:schemeClr>
                </a:solidFill>
              </a:rPr>
              <a:t>)</a:t>
            </a:r>
            <a:endParaRPr lang="pt-BR" sz="1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6" name="CaixaDeTexto 45"/>
          <p:cNvSpPr txBox="1"/>
          <p:nvPr/>
        </p:nvSpPr>
        <p:spPr>
          <a:xfrm>
            <a:off x="193957" y="6548699"/>
            <a:ext cx="554615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pt-BR" sz="1200" b="1" dirty="0" smtClean="0">
                <a:solidFill>
                  <a:schemeClr val="accent5">
                    <a:lumMod val="50000"/>
                  </a:schemeClr>
                </a:solidFill>
              </a:rPr>
              <a:t>Engenharia de Atributos</a:t>
            </a:r>
            <a:r>
              <a:rPr lang="pt-BR" sz="1200" dirty="0" smtClean="0">
                <a:solidFill>
                  <a:schemeClr val="accent5">
                    <a:lumMod val="50000"/>
                  </a:schemeClr>
                </a:solidFill>
              </a:rPr>
              <a:t>: foram criados os atributos </a:t>
            </a:r>
            <a:r>
              <a:rPr lang="pt-BR" sz="1200" b="1" dirty="0" err="1" smtClean="0">
                <a:solidFill>
                  <a:schemeClr val="accent5">
                    <a:lumMod val="50000"/>
                  </a:schemeClr>
                </a:solidFill>
              </a:rPr>
              <a:t>dia_semana</a:t>
            </a:r>
            <a:r>
              <a:rPr lang="pt-BR" sz="1200" dirty="0" smtClean="0">
                <a:solidFill>
                  <a:schemeClr val="accent5">
                    <a:lumMod val="50000"/>
                  </a:schemeClr>
                </a:solidFill>
              </a:rPr>
              <a:t> e </a:t>
            </a:r>
            <a:r>
              <a:rPr lang="pt-BR" sz="1200" b="1" dirty="0" smtClean="0">
                <a:solidFill>
                  <a:schemeClr val="accent5">
                    <a:lumMod val="50000"/>
                  </a:schemeClr>
                </a:solidFill>
              </a:rPr>
              <a:t>trimestre</a:t>
            </a:r>
            <a:r>
              <a:rPr lang="pt-BR" sz="1200" dirty="0" smtClean="0">
                <a:solidFill>
                  <a:schemeClr val="accent5">
                    <a:lumMod val="50000"/>
                  </a:schemeClr>
                </a:solidFill>
              </a:rPr>
              <a:t>, a partir do atributo </a:t>
            </a:r>
            <a:r>
              <a:rPr lang="pt-BR" sz="1200" b="1" dirty="0" smtClean="0">
                <a:solidFill>
                  <a:schemeClr val="accent5">
                    <a:lumMod val="50000"/>
                  </a:schemeClr>
                </a:solidFill>
              </a:rPr>
              <a:t>data </a:t>
            </a:r>
            <a:r>
              <a:rPr lang="pt-BR" sz="1200" dirty="0" smtClean="0">
                <a:solidFill>
                  <a:schemeClr val="accent5">
                    <a:lumMod val="50000"/>
                  </a:schemeClr>
                </a:solidFill>
              </a:rPr>
              <a:t>e os atributos de pontuação recente, a partir dos atributos de gols.</a:t>
            </a:r>
            <a:endParaRPr lang="pt-BR" sz="1200" b="1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pt-BR" sz="1200" b="1" dirty="0" smtClean="0">
                <a:solidFill>
                  <a:schemeClr val="accent5">
                    <a:lumMod val="50000"/>
                  </a:schemeClr>
                </a:solidFill>
              </a:rPr>
              <a:t>Categorização de Variáveis Numéricas</a:t>
            </a:r>
            <a:r>
              <a:rPr lang="pt-BR" sz="1200" dirty="0" smtClean="0">
                <a:solidFill>
                  <a:schemeClr val="accent5">
                    <a:lumMod val="50000"/>
                  </a:schemeClr>
                </a:solidFill>
              </a:rPr>
              <a:t>: os atributos de valor de equipe foram categorizados por faixa de valor, nas categorias </a:t>
            </a:r>
            <a:r>
              <a:rPr lang="pt-BR" sz="1200" dirty="0" err="1" smtClean="0">
                <a:solidFill>
                  <a:schemeClr val="accent5">
                    <a:lumMod val="50000"/>
                  </a:schemeClr>
                </a:solidFill>
              </a:rPr>
              <a:t>muito_baixo</a:t>
            </a:r>
            <a:r>
              <a:rPr lang="pt-BR" sz="1200" dirty="0" smtClean="0">
                <a:solidFill>
                  <a:schemeClr val="accent5">
                    <a:lumMod val="50000"/>
                  </a:schemeClr>
                </a:solidFill>
              </a:rPr>
              <a:t>, baixo, médio, alto, </a:t>
            </a:r>
            <a:r>
              <a:rPr lang="pt-BR" sz="1200" dirty="0" err="1" smtClean="0">
                <a:solidFill>
                  <a:schemeClr val="accent5">
                    <a:lumMod val="50000"/>
                  </a:schemeClr>
                </a:solidFill>
              </a:rPr>
              <a:t>muito_alto</a:t>
            </a:r>
            <a:r>
              <a:rPr lang="pt-BR" sz="1200" dirty="0" smtClean="0">
                <a:solidFill>
                  <a:schemeClr val="accent5">
                    <a:lumMod val="50000"/>
                  </a:schemeClr>
                </a:solidFill>
              </a:rPr>
              <a:t>.</a:t>
            </a:r>
            <a:endParaRPr lang="pt-BR" sz="1200" dirty="0">
              <a:solidFill>
                <a:schemeClr val="accent5">
                  <a:lumMod val="50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pt-BR" sz="1200" b="1" dirty="0" smtClean="0">
                <a:solidFill>
                  <a:schemeClr val="accent5">
                    <a:lumMod val="50000"/>
                  </a:schemeClr>
                </a:solidFill>
              </a:rPr>
              <a:t>Transformação de Valores Numéricos</a:t>
            </a:r>
            <a:r>
              <a:rPr lang="pt-BR" sz="1200" dirty="0" smtClean="0">
                <a:solidFill>
                  <a:schemeClr val="accent5">
                    <a:lumMod val="50000"/>
                  </a:schemeClr>
                </a:solidFill>
              </a:rPr>
              <a:t>: a normalização por escala foi aplicada nos atributos numéricos.</a:t>
            </a:r>
          </a:p>
          <a:p>
            <a:pPr marL="285750" indent="-285750">
              <a:buFontTx/>
              <a:buChar char="-"/>
            </a:pPr>
            <a:r>
              <a:rPr lang="pt-BR" sz="1200" b="1" dirty="0" smtClean="0">
                <a:solidFill>
                  <a:schemeClr val="accent5">
                    <a:lumMod val="50000"/>
                  </a:schemeClr>
                </a:solidFill>
              </a:rPr>
              <a:t>Codificação de Variáveis Categóricas</a:t>
            </a:r>
            <a:r>
              <a:rPr lang="pt-BR" sz="1200" dirty="0" smtClean="0">
                <a:solidFill>
                  <a:schemeClr val="accent5">
                    <a:lumMod val="50000"/>
                  </a:schemeClr>
                </a:solidFill>
              </a:rPr>
              <a:t>: foi procedido o </a:t>
            </a:r>
            <a:r>
              <a:rPr lang="pt-BR" sz="1200" i="1" dirty="0" err="1" smtClean="0">
                <a:solidFill>
                  <a:schemeClr val="accent5">
                    <a:lumMod val="50000"/>
                  </a:schemeClr>
                </a:solidFill>
              </a:rPr>
              <a:t>Label</a:t>
            </a:r>
            <a:r>
              <a:rPr lang="pt-BR" sz="1200" i="1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pt-BR" sz="1200" i="1" dirty="0" err="1" smtClean="0">
                <a:solidFill>
                  <a:schemeClr val="accent5">
                    <a:lumMod val="50000"/>
                  </a:schemeClr>
                </a:solidFill>
              </a:rPr>
              <a:t>Encoding</a:t>
            </a:r>
            <a:r>
              <a:rPr lang="pt-BR" sz="1200" dirty="0" smtClean="0">
                <a:solidFill>
                  <a:schemeClr val="accent5">
                    <a:lumMod val="50000"/>
                  </a:schemeClr>
                </a:solidFill>
              </a:rPr>
              <a:t> para as variáveis e grau de investimento, e o </a:t>
            </a:r>
            <a:r>
              <a:rPr lang="pt-BR" sz="1200" i="1" dirty="0" err="1" smtClean="0">
                <a:solidFill>
                  <a:schemeClr val="accent5">
                    <a:lumMod val="50000"/>
                  </a:schemeClr>
                </a:solidFill>
              </a:rPr>
              <a:t>Dummy</a:t>
            </a:r>
            <a:r>
              <a:rPr lang="pt-BR" sz="1200" i="1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pt-BR" sz="1200" i="1" dirty="0" err="1" smtClean="0">
                <a:solidFill>
                  <a:schemeClr val="accent5">
                    <a:lumMod val="50000"/>
                  </a:schemeClr>
                </a:solidFill>
              </a:rPr>
              <a:t>Encoding</a:t>
            </a:r>
            <a:r>
              <a:rPr lang="pt-BR" sz="1200" dirty="0" smtClean="0">
                <a:solidFill>
                  <a:schemeClr val="accent5">
                    <a:lumMod val="50000"/>
                  </a:schemeClr>
                </a:solidFill>
              </a:rPr>
              <a:t> para as demais variáveis categóricas.</a:t>
            </a:r>
          </a:p>
          <a:p>
            <a:pPr marL="285750" indent="-285750">
              <a:buFontTx/>
              <a:buChar char="-"/>
            </a:pPr>
            <a:endParaRPr lang="pt-BR" sz="12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47" name="Imagem 4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2148" y="4563836"/>
            <a:ext cx="2573604" cy="1156545"/>
          </a:xfrm>
          <a:prstGeom prst="rect">
            <a:avLst/>
          </a:prstGeom>
        </p:spPr>
      </p:pic>
      <p:pic>
        <p:nvPicPr>
          <p:cNvPr id="48" name="Imagem 47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11927" y="4543625"/>
            <a:ext cx="2076781" cy="1176755"/>
          </a:xfrm>
          <a:prstGeom prst="rect">
            <a:avLst/>
          </a:prstGeom>
        </p:spPr>
      </p:pic>
      <p:pic>
        <p:nvPicPr>
          <p:cNvPr id="49" name="Imagem 48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5733" y="8648405"/>
            <a:ext cx="1897690" cy="1484972"/>
          </a:xfrm>
          <a:prstGeom prst="rect">
            <a:avLst/>
          </a:prstGeom>
        </p:spPr>
      </p:pic>
      <p:pic>
        <p:nvPicPr>
          <p:cNvPr id="50" name="Imagem 49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037" y="8648404"/>
            <a:ext cx="2851923" cy="1484972"/>
          </a:xfrm>
          <a:prstGeom prst="rect">
            <a:avLst/>
          </a:prstGeom>
        </p:spPr>
      </p:pic>
      <p:sp>
        <p:nvSpPr>
          <p:cNvPr id="51" name="CaixaDeTexto 50"/>
          <p:cNvSpPr txBox="1"/>
          <p:nvPr/>
        </p:nvSpPr>
        <p:spPr>
          <a:xfrm>
            <a:off x="5804793" y="6051224"/>
            <a:ext cx="4169112" cy="500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 smtClean="0">
                <a:solidFill>
                  <a:schemeClr val="accent1">
                    <a:lumMod val="50000"/>
                  </a:schemeClr>
                </a:solidFill>
              </a:rPr>
              <a:t>      4. Criação de Modelos de </a:t>
            </a:r>
            <a:r>
              <a:rPr lang="pt-BR" sz="1600" b="1" dirty="0" err="1" smtClean="0">
                <a:solidFill>
                  <a:schemeClr val="accent1">
                    <a:lumMod val="50000"/>
                  </a:schemeClr>
                </a:solidFill>
              </a:rPr>
              <a:t>Machine</a:t>
            </a:r>
            <a:r>
              <a:rPr lang="pt-BR" sz="1600" b="1" dirty="0" smtClean="0">
                <a:solidFill>
                  <a:schemeClr val="accent1">
                    <a:lumMod val="50000"/>
                  </a:schemeClr>
                </a:solidFill>
              </a:rPr>
              <a:t> Learning</a:t>
            </a:r>
          </a:p>
          <a:p>
            <a:r>
              <a:rPr lang="pt-BR" sz="1050" b="1" dirty="0" smtClean="0">
                <a:solidFill>
                  <a:schemeClr val="accent1">
                    <a:lumMod val="50000"/>
                  </a:schemeClr>
                </a:solidFill>
              </a:rPr>
              <a:t>                (</a:t>
            </a:r>
            <a:r>
              <a:rPr lang="pt-BR" sz="1050" b="1" dirty="0">
                <a:solidFill>
                  <a:schemeClr val="accent1">
                    <a:lumMod val="50000"/>
                  </a:schemeClr>
                </a:solidFill>
              </a:rPr>
              <a:t>Etapa CRISP-DM: </a:t>
            </a:r>
            <a:r>
              <a:rPr lang="pt-BR" sz="1050" b="1" i="1" dirty="0" err="1" smtClean="0">
                <a:solidFill>
                  <a:schemeClr val="accent1">
                    <a:lumMod val="50000"/>
                  </a:schemeClr>
                </a:solidFill>
              </a:rPr>
              <a:t>Modeling</a:t>
            </a:r>
            <a:r>
              <a:rPr lang="pt-BR" sz="1050" b="1" i="1" dirty="0" smtClean="0">
                <a:solidFill>
                  <a:schemeClr val="accent1">
                    <a:lumMod val="50000"/>
                  </a:schemeClr>
                </a:solidFill>
              </a:rPr>
              <a:t>)</a:t>
            </a:r>
            <a:endParaRPr lang="pt-BR" sz="1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2" name="CaixaDeTexto 51"/>
          <p:cNvSpPr txBox="1"/>
          <p:nvPr/>
        </p:nvSpPr>
        <p:spPr>
          <a:xfrm>
            <a:off x="5833765" y="6524550"/>
            <a:ext cx="553052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pt-BR" sz="1200" b="1" dirty="0" smtClean="0">
                <a:solidFill>
                  <a:schemeClr val="accent5">
                    <a:lumMod val="50000"/>
                  </a:schemeClr>
                </a:solidFill>
              </a:rPr>
              <a:t>Algoritmos</a:t>
            </a:r>
            <a:r>
              <a:rPr lang="pt-BR" sz="1200" dirty="0" smtClean="0">
                <a:solidFill>
                  <a:schemeClr val="accent5">
                    <a:lumMod val="50000"/>
                  </a:schemeClr>
                </a:solidFill>
              </a:rPr>
              <a:t>: foram selecionados diversos algoritmos para comparação do desempenho, como </a:t>
            </a:r>
            <a:r>
              <a:rPr lang="pt-BR" sz="1200" dirty="0" err="1" smtClean="0">
                <a:solidFill>
                  <a:schemeClr val="accent5">
                    <a:lumMod val="50000"/>
                  </a:schemeClr>
                </a:solidFill>
              </a:rPr>
              <a:t>RandomForest</a:t>
            </a:r>
            <a:r>
              <a:rPr lang="pt-BR" sz="1200" dirty="0" smtClean="0">
                <a:solidFill>
                  <a:schemeClr val="accent5">
                    <a:lumMod val="50000"/>
                  </a:schemeClr>
                </a:solidFill>
              </a:rPr>
              <a:t>, </a:t>
            </a:r>
            <a:r>
              <a:rPr lang="pt-BR" sz="1200" dirty="0" err="1" smtClean="0">
                <a:solidFill>
                  <a:schemeClr val="accent5">
                    <a:lumMod val="50000"/>
                  </a:schemeClr>
                </a:solidFill>
              </a:rPr>
              <a:t>ExtraTrees</a:t>
            </a:r>
            <a:r>
              <a:rPr lang="pt-BR" sz="1200" dirty="0" smtClean="0">
                <a:solidFill>
                  <a:schemeClr val="accent5">
                    <a:lumMod val="50000"/>
                  </a:schemeClr>
                </a:solidFill>
              </a:rPr>
              <a:t>, </a:t>
            </a:r>
            <a:r>
              <a:rPr lang="pt-BR" sz="1200" dirty="0" err="1" smtClean="0">
                <a:solidFill>
                  <a:schemeClr val="accent5">
                    <a:lumMod val="50000"/>
                  </a:schemeClr>
                </a:solidFill>
              </a:rPr>
              <a:t>Bagging</a:t>
            </a:r>
            <a:r>
              <a:rPr lang="pt-BR" sz="1200" dirty="0" smtClean="0">
                <a:solidFill>
                  <a:schemeClr val="accent5">
                    <a:lumMod val="50000"/>
                  </a:schemeClr>
                </a:solidFill>
              </a:rPr>
              <a:t>, </a:t>
            </a:r>
            <a:r>
              <a:rPr lang="pt-BR" sz="1200" dirty="0" err="1" smtClean="0">
                <a:solidFill>
                  <a:schemeClr val="accent5">
                    <a:lumMod val="50000"/>
                  </a:schemeClr>
                </a:solidFill>
              </a:rPr>
              <a:t>GradientBoosting</a:t>
            </a:r>
            <a:r>
              <a:rPr lang="pt-BR" sz="1200" dirty="0" smtClean="0">
                <a:solidFill>
                  <a:schemeClr val="accent5">
                    <a:lumMod val="50000"/>
                  </a:schemeClr>
                </a:solidFill>
              </a:rPr>
              <a:t> e Redes Neurais.</a:t>
            </a:r>
          </a:p>
          <a:p>
            <a:pPr marL="285750" indent="-285750">
              <a:buFontTx/>
              <a:buChar char="-"/>
            </a:pPr>
            <a:r>
              <a:rPr lang="pt-BR" sz="1200" b="1" dirty="0" smtClean="0">
                <a:solidFill>
                  <a:schemeClr val="accent5">
                    <a:lumMod val="50000"/>
                  </a:schemeClr>
                </a:solidFill>
              </a:rPr>
              <a:t>Estratégia de Validação</a:t>
            </a:r>
            <a:r>
              <a:rPr lang="pt-BR" sz="1200" dirty="0" smtClean="0">
                <a:solidFill>
                  <a:schemeClr val="accent5">
                    <a:lumMod val="50000"/>
                  </a:schemeClr>
                </a:solidFill>
              </a:rPr>
              <a:t>: como estratégia de validação, foi utilizadas a validação cruzada, com a técnica de </a:t>
            </a:r>
            <a:r>
              <a:rPr lang="pt-BR" sz="1200" dirty="0" err="1" smtClean="0">
                <a:solidFill>
                  <a:schemeClr val="accent5">
                    <a:lumMod val="50000"/>
                  </a:schemeClr>
                </a:solidFill>
              </a:rPr>
              <a:t>KFold</a:t>
            </a:r>
            <a:r>
              <a:rPr lang="pt-BR" sz="1200" dirty="0" smtClean="0">
                <a:solidFill>
                  <a:schemeClr val="accent5">
                    <a:lumMod val="50000"/>
                  </a:schemeClr>
                </a:solidFill>
              </a:rPr>
              <a:t> Repetido com k = 10, executando a busca em grade para um conjunto menor de parâmetros e a busca aleatória pra outro conjunto maior.</a:t>
            </a:r>
            <a:endParaRPr lang="pt-BR" sz="1200" dirty="0">
              <a:solidFill>
                <a:schemeClr val="accent5">
                  <a:lumMod val="50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pt-BR" sz="1200" b="1" dirty="0" smtClean="0">
                <a:solidFill>
                  <a:schemeClr val="accent5">
                    <a:lumMod val="50000"/>
                  </a:schemeClr>
                </a:solidFill>
              </a:rPr>
              <a:t>Métricas de </a:t>
            </a:r>
            <a:r>
              <a:rPr lang="pt-BR" sz="1200" b="1" dirty="0" err="1" smtClean="0">
                <a:solidFill>
                  <a:schemeClr val="accent5">
                    <a:lumMod val="50000"/>
                  </a:schemeClr>
                </a:solidFill>
              </a:rPr>
              <a:t>Avalização</a:t>
            </a:r>
            <a:r>
              <a:rPr lang="pt-BR" sz="1200" dirty="0" smtClean="0">
                <a:solidFill>
                  <a:schemeClr val="accent5">
                    <a:lumMod val="50000"/>
                  </a:schemeClr>
                </a:solidFill>
              </a:rPr>
              <a:t>: foram utilizadas as seguintes métricas: MSE, RMSE, MAE e R2.</a:t>
            </a:r>
            <a:endParaRPr lang="pt-BR" sz="12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53" name="CaixaDeTexto 52"/>
          <p:cNvSpPr txBox="1"/>
          <p:nvPr/>
        </p:nvSpPr>
        <p:spPr>
          <a:xfrm>
            <a:off x="11475892" y="6524550"/>
            <a:ext cx="55087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pt-BR" sz="1200" b="1" dirty="0" smtClean="0">
                <a:solidFill>
                  <a:schemeClr val="accent5">
                    <a:lumMod val="50000"/>
                  </a:schemeClr>
                </a:solidFill>
              </a:rPr>
              <a:t>Resultados</a:t>
            </a:r>
            <a:r>
              <a:rPr lang="pt-BR" sz="1200" dirty="0" smtClean="0">
                <a:solidFill>
                  <a:schemeClr val="accent5">
                    <a:lumMod val="50000"/>
                  </a:schemeClr>
                </a:solidFill>
              </a:rPr>
              <a:t>: o modelo com melhor desempenho foi um comitê com o algoritmo </a:t>
            </a:r>
            <a:r>
              <a:rPr lang="pt-BR" sz="1200" dirty="0" err="1" smtClean="0">
                <a:solidFill>
                  <a:schemeClr val="accent5">
                    <a:lumMod val="50000"/>
                  </a:schemeClr>
                </a:solidFill>
              </a:rPr>
              <a:t>VotingRegressor</a:t>
            </a:r>
            <a:r>
              <a:rPr lang="pt-BR" sz="1200" dirty="0" smtClean="0">
                <a:solidFill>
                  <a:schemeClr val="accent5">
                    <a:lumMod val="50000"/>
                  </a:schemeClr>
                </a:solidFill>
              </a:rPr>
              <a:t> com os 5 melhores modelos individuais, apresentado um </a:t>
            </a:r>
            <a:r>
              <a:rPr lang="pt-BR" sz="1200" b="1" dirty="0" smtClean="0">
                <a:solidFill>
                  <a:schemeClr val="accent5">
                    <a:lumMod val="50000"/>
                  </a:schemeClr>
                </a:solidFill>
              </a:rPr>
              <a:t>MAE</a:t>
            </a:r>
            <a:r>
              <a:rPr lang="pt-BR" sz="1200" dirty="0" smtClean="0">
                <a:solidFill>
                  <a:schemeClr val="accent5">
                    <a:lumMod val="50000"/>
                  </a:schemeClr>
                </a:solidFill>
              </a:rPr>
              <a:t> de </a:t>
            </a:r>
            <a:r>
              <a:rPr lang="pt-BR" sz="1200" b="1" dirty="0" smtClean="0">
                <a:solidFill>
                  <a:schemeClr val="accent5">
                    <a:lumMod val="50000"/>
                  </a:schemeClr>
                </a:solidFill>
              </a:rPr>
              <a:t>3.503,07</a:t>
            </a:r>
            <a:r>
              <a:rPr lang="pt-BR" sz="1200" dirty="0" smtClean="0">
                <a:solidFill>
                  <a:schemeClr val="accent5">
                    <a:lumMod val="50000"/>
                  </a:schemeClr>
                </a:solidFill>
              </a:rPr>
              <a:t> quando aplicado a um conjunto de dados novos.</a:t>
            </a:r>
            <a:endParaRPr lang="pt-BR" sz="12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54" name="CaixaDeTexto 53"/>
          <p:cNvSpPr txBox="1"/>
          <p:nvPr/>
        </p:nvSpPr>
        <p:spPr>
          <a:xfrm>
            <a:off x="11411314" y="6013338"/>
            <a:ext cx="5562354" cy="550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 smtClean="0">
                <a:solidFill>
                  <a:schemeClr val="accent1">
                    <a:lumMod val="50000"/>
                  </a:schemeClr>
                </a:solidFill>
              </a:rPr>
              <a:t>      5. Apresentação dos Resultados</a:t>
            </a:r>
          </a:p>
          <a:p>
            <a:r>
              <a:rPr lang="pt-BR" sz="1050" b="1" dirty="0" smtClean="0">
                <a:solidFill>
                  <a:schemeClr val="accent1">
                    <a:lumMod val="50000"/>
                  </a:schemeClr>
                </a:solidFill>
              </a:rPr>
              <a:t>                (</a:t>
            </a:r>
            <a:r>
              <a:rPr lang="pt-BR" sz="1050" b="1" dirty="0">
                <a:solidFill>
                  <a:schemeClr val="accent1">
                    <a:lumMod val="50000"/>
                  </a:schemeClr>
                </a:solidFill>
              </a:rPr>
              <a:t>Etapa CRISP-DM: </a:t>
            </a:r>
            <a:r>
              <a:rPr lang="pt-BR" sz="1050" b="1" i="1" dirty="0" err="1" smtClean="0">
                <a:solidFill>
                  <a:schemeClr val="accent1">
                    <a:lumMod val="50000"/>
                  </a:schemeClr>
                </a:solidFill>
              </a:rPr>
              <a:t>Evaluation</a:t>
            </a:r>
            <a:r>
              <a:rPr lang="pt-BR" sz="1050" b="1" dirty="0" smtClean="0">
                <a:solidFill>
                  <a:schemeClr val="accent1">
                    <a:lumMod val="50000"/>
                  </a:schemeClr>
                </a:solidFill>
              </a:rPr>
              <a:t>)</a:t>
            </a:r>
            <a:endParaRPr lang="pt-BR" sz="1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6" name="CaixaDeTexto 55"/>
          <p:cNvSpPr txBox="1"/>
          <p:nvPr/>
        </p:nvSpPr>
        <p:spPr>
          <a:xfrm>
            <a:off x="11545455" y="8794195"/>
            <a:ext cx="54097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pt-BR" sz="1200" b="1" dirty="0" smtClean="0">
                <a:solidFill>
                  <a:schemeClr val="accent5">
                    <a:lumMod val="50000"/>
                  </a:schemeClr>
                </a:solidFill>
              </a:rPr>
              <a:t>Aplicação web</a:t>
            </a:r>
            <a:r>
              <a:rPr lang="pt-BR" sz="1200" dirty="0" smtClean="0">
                <a:solidFill>
                  <a:schemeClr val="accent5">
                    <a:lumMod val="50000"/>
                  </a:schemeClr>
                </a:solidFill>
              </a:rPr>
              <a:t>:  </a:t>
            </a:r>
            <a:r>
              <a:rPr lang="pt-BR" sz="1200" dirty="0" smtClean="0">
                <a:solidFill>
                  <a:schemeClr val="accent5">
                    <a:lumMod val="50000"/>
                  </a:schemeClr>
                </a:solidFill>
              </a:rPr>
              <a:t>recebe </a:t>
            </a:r>
            <a:r>
              <a:rPr lang="pt-BR" sz="1200" dirty="0" smtClean="0">
                <a:solidFill>
                  <a:schemeClr val="accent5">
                    <a:lumMod val="50000"/>
                  </a:schemeClr>
                </a:solidFill>
              </a:rPr>
              <a:t>entrada de dados de jogos por um usuário, e </a:t>
            </a:r>
            <a:r>
              <a:rPr lang="pt-BR" sz="1200" dirty="0" smtClean="0">
                <a:solidFill>
                  <a:schemeClr val="accent5">
                    <a:lumMod val="50000"/>
                  </a:schemeClr>
                </a:solidFill>
              </a:rPr>
              <a:t>fornece </a:t>
            </a:r>
            <a:r>
              <a:rPr lang="pt-BR" sz="1200" dirty="0" smtClean="0">
                <a:solidFill>
                  <a:schemeClr val="accent5">
                    <a:lumMod val="50000"/>
                  </a:schemeClr>
                </a:solidFill>
              </a:rPr>
              <a:t>a estimativa de público</a:t>
            </a:r>
            <a:endParaRPr lang="pt-BR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57" name="Imagem 56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6560" y="8581810"/>
            <a:ext cx="2229747" cy="842058"/>
          </a:xfrm>
          <a:prstGeom prst="rect">
            <a:avLst/>
          </a:prstGeom>
        </p:spPr>
      </p:pic>
      <p:pic>
        <p:nvPicPr>
          <p:cNvPr id="58" name="Imagem 57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0448" y="7151526"/>
            <a:ext cx="2471489" cy="1043086"/>
          </a:xfrm>
          <a:prstGeom prst="rect">
            <a:avLst/>
          </a:prstGeom>
        </p:spPr>
      </p:pic>
      <p:pic>
        <p:nvPicPr>
          <p:cNvPr id="60" name="Imagem 59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4249" y="7150635"/>
            <a:ext cx="2621029" cy="1033860"/>
          </a:xfrm>
          <a:prstGeom prst="rect">
            <a:avLst/>
          </a:prstGeom>
        </p:spPr>
      </p:pic>
      <p:pic>
        <p:nvPicPr>
          <p:cNvPr id="61" name="Imagem 60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65011" y="9092726"/>
            <a:ext cx="1968683" cy="1071243"/>
          </a:xfrm>
          <a:prstGeom prst="rect">
            <a:avLst/>
          </a:prstGeom>
        </p:spPr>
      </p:pic>
      <p:pic>
        <p:nvPicPr>
          <p:cNvPr id="63" name="Imagem 62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2697" y="491071"/>
            <a:ext cx="2158963" cy="1175811"/>
          </a:xfrm>
          <a:prstGeom prst="rect">
            <a:avLst/>
          </a:prstGeom>
        </p:spPr>
      </p:pic>
      <p:pic>
        <p:nvPicPr>
          <p:cNvPr id="64" name="Imagem 63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9969" y="483243"/>
            <a:ext cx="2170702" cy="1175797"/>
          </a:xfrm>
          <a:prstGeom prst="rect">
            <a:avLst/>
          </a:prstGeom>
        </p:spPr>
      </p:pic>
      <p:sp>
        <p:nvSpPr>
          <p:cNvPr id="69" name="CaixaDeTexto 68"/>
          <p:cNvSpPr txBox="1"/>
          <p:nvPr/>
        </p:nvSpPr>
        <p:spPr>
          <a:xfrm>
            <a:off x="11383609" y="8326855"/>
            <a:ext cx="5562354" cy="500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 smtClean="0">
                <a:solidFill>
                  <a:schemeClr val="accent1">
                    <a:lumMod val="50000"/>
                  </a:schemeClr>
                </a:solidFill>
              </a:rPr>
              <a:t>      6. Implantação em Ambiente de Produção</a:t>
            </a:r>
          </a:p>
          <a:p>
            <a:r>
              <a:rPr lang="pt-BR" sz="1050" b="1" dirty="0" smtClean="0">
                <a:solidFill>
                  <a:schemeClr val="accent1">
                    <a:lumMod val="50000"/>
                  </a:schemeClr>
                </a:solidFill>
              </a:rPr>
              <a:t>                (</a:t>
            </a:r>
            <a:r>
              <a:rPr lang="pt-BR" sz="1050" b="1" dirty="0">
                <a:solidFill>
                  <a:schemeClr val="accent1">
                    <a:lumMod val="50000"/>
                  </a:schemeClr>
                </a:solidFill>
              </a:rPr>
              <a:t>Etapa CRISP-DM: </a:t>
            </a:r>
            <a:r>
              <a:rPr lang="pt-BR" sz="1050" b="1" i="1" dirty="0" smtClean="0">
                <a:solidFill>
                  <a:schemeClr val="accent1">
                    <a:lumMod val="50000"/>
                  </a:schemeClr>
                </a:solidFill>
              </a:rPr>
              <a:t>Deployment</a:t>
            </a:r>
            <a:r>
              <a:rPr lang="pt-BR" sz="1050" b="1" dirty="0" smtClean="0">
                <a:solidFill>
                  <a:schemeClr val="accent1">
                    <a:lumMod val="50000"/>
                  </a:schemeClr>
                </a:solidFill>
              </a:rPr>
              <a:t>)</a:t>
            </a:r>
            <a:endParaRPr lang="pt-BR" sz="1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4984" y="8363385"/>
            <a:ext cx="2987048" cy="1323284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13841" y="9232781"/>
            <a:ext cx="2079482" cy="877516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697" y="4582879"/>
            <a:ext cx="1686167" cy="1348393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3131" y="4567784"/>
            <a:ext cx="1665584" cy="1373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95765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386</TotalTime>
  <Words>736</Words>
  <Application>Microsoft Office PowerPoint</Application>
  <PresentationFormat>Widescreen</PresentationFormat>
  <Paragraphs>44</Paragraphs>
  <Slides>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Salomão Fernandes de Freitas Júnior</dc:creator>
  <cp:lastModifiedBy>Salomão Fernandes de Freitas Júnior</cp:lastModifiedBy>
  <cp:revision>40</cp:revision>
  <dcterms:created xsi:type="dcterms:W3CDTF">2024-05-23T12:42:49Z</dcterms:created>
  <dcterms:modified xsi:type="dcterms:W3CDTF">2024-05-24T16:31:46Z</dcterms:modified>
</cp:coreProperties>
</file>