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10/11/2022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b="0" strike="noStrike" cap="all" spc="-1" dirty="0">
                <a:solidFill>
                  <a:srgbClr val="000000"/>
                </a:solidFill>
                <a:latin typeface="Gill Sans MT"/>
              </a:rPr>
              <a:t>RPG online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cap="all" spc="-1" dirty="0">
                <a:solidFill>
                  <a:srgbClr val="000000"/>
                </a:solidFill>
                <a:latin typeface="Gill Sans MT"/>
              </a:rPr>
              <a:t>PROPOSTA DE MODELAGEM DE BANCO DE DADOS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651" y="54665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Modelo conceitual (</a:t>
            </a:r>
            <a:r>
              <a:rPr lang="pt-BR" sz="4800" dirty="0" err="1">
                <a:solidFill>
                  <a:schemeClr val="bg1"/>
                </a:solidFill>
              </a:rPr>
              <a:t>mer</a:t>
            </a:r>
            <a:r>
              <a:rPr lang="pt-BR" sz="4800" dirty="0">
                <a:solidFill>
                  <a:schemeClr val="bg1"/>
                </a:solidFill>
              </a:rPr>
              <a:t>)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CA8B19D-868B-1BB1-C054-9C28D1BA9E82}"/>
              </a:ext>
            </a:extLst>
          </p:cNvPr>
          <p:cNvSpPr txBox="1">
            <a:spLocks/>
          </p:cNvSpPr>
          <p:nvPr/>
        </p:nvSpPr>
        <p:spPr>
          <a:xfrm>
            <a:off x="767776" y="751194"/>
            <a:ext cx="1124642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Requisitos:</a:t>
            </a:r>
          </a:p>
          <a:p>
            <a:endParaRPr lang="pt-B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Cada usuário do jogo poderá ter um personagem exclusivo;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 personagem possuirá uma classe;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pt-B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Cada classe pode possuir uma ou mais habilidades.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9E935-0ABC-16BA-8027-039DDE9D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28C9A8-3332-9727-3678-CE5729E280B1}"/>
              </a:ext>
            </a:extLst>
          </p:cNvPr>
          <p:cNvSpPr txBox="1"/>
          <p:nvPr/>
        </p:nvSpPr>
        <p:spPr>
          <a:xfrm>
            <a:off x="1219200" y="729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MODELAGEM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7922985A-FE7D-2A54-2F46-2F469DE20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27" y="2044254"/>
            <a:ext cx="8332631" cy="4199727"/>
          </a:xfrm>
        </p:spPr>
      </p:pic>
    </p:spTree>
    <p:extLst>
      <p:ext uri="{BB962C8B-B14F-4D97-AF65-F5344CB8AC3E}">
        <p14:creationId xmlns:p14="http://schemas.microsoft.com/office/powerpoint/2010/main" val="118794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B0A16-04EF-09E2-1D03-12A16B7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95490-FEED-0C40-CFE1-061A2446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3F4116B-3189-29D7-3051-088334F4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269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Cada usuário pode possuir apenas 1 personagem da mesma forma que cada personagem pode ser atribuído somente a 1 usuário.</a:t>
            </a:r>
          </a:p>
          <a:p>
            <a:pPr marL="0" indent="0">
              <a:buNone/>
            </a:pPr>
            <a:r>
              <a:rPr lang="pt-BR" dirty="0"/>
              <a:t>Cada personagem pode possuir somente uma classe, porém classe pode ser atuída a vários personagens.</a:t>
            </a:r>
          </a:p>
          <a:p>
            <a:pPr marL="0" indent="0">
              <a:buNone/>
            </a:pPr>
            <a:r>
              <a:rPr lang="pt-BR" dirty="0"/>
              <a:t>A classe possui ligação com habilidades, tendo uma classe podendo ter várias habilidades da mesma forma que uma habilidade pode pertencer a varias classes.</a:t>
            </a:r>
          </a:p>
        </p:txBody>
      </p:sp>
    </p:spTree>
    <p:extLst>
      <p:ext uri="{BB962C8B-B14F-4D97-AF65-F5344CB8AC3E}">
        <p14:creationId xmlns:p14="http://schemas.microsoft.com/office/powerpoint/2010/main" val="339459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BDB2C-41D3-6537-7CFB-A966BB50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13603-34FF-70F1-5069-AB144E3C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10/11/2022</a:t>
            </a:fld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4F231C-5102-3110-8211-BA96F998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Salomão Dantas Soares – Turma </a:t>
            </a:r>
            <a:r>
              <a:rPr lang="pt-BR" dirty="0" err="1"/>
              <a:t>FullStack</a:t>
            </a:r>
            <a:r>
              <a:rPr lang="pt-BR" dirty="0"/>
              <a:t> - AP</a:t>
            </a:r>
          </a:p>
        </p:txBody>
      </p:sp>
    </p:spTree>
    <p:extLst>
      <p:ext uri="{BB962C8B-B14F-4D97-AF65-F5344CB8AC3E}">
        <p14:creationId xmlns:p14="http://schemas.microsoft.com/office/powerpoint/2010/main" val="42725299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{24FFC965-C3F8-488B-987A-AB60EAD69E0A}tf56160789_win32</Template>
  <TotalTime>5</TotalTime>
  <Words>120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Gill Sans MT</vt:lpstr>
      <vt:lpstr>Wingdings</vt:lpstr>
      <vt:lpstr>1_RetrospectVTI</vt:lpstr>
      <vt:lpstr>RPG online</vt:lpstr>
      <vt:lpstr>Apresentação do PowerPoint</vt:lpstr>
      <vt:lpstr>Apresentação do PowerPoint</vt:lpstr>
      <vt:lpstr>EXPLICAÇÃO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online</dc:title>
  <dc:creator>naf.amapa@estacio.br</dc:creator>
  <cp:lastModifiedBy>naf.amapa@estacio.br</cp:lastModifiedBy>
  <cp:revision>1</cp:revision>
  <dcterms:created xsi:type="dcterms:W3CDTF">2022-11-10T11:36:09Z</dcterms:created>
  <dcterms:modified xsi:type="dcterms:W3CDTF">2022-11-10T11:41:27Z</dcterms:modified>
</cp:coreProperties>
</file>