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3" r:id="rId6"/>
    <p:sldId id="265" r:id="rId7"/>
    <p:sldId id="258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A8A698-175A-4081-97F2-3AF0B2F26E6E}">
          <p14:sldIdLst>
            <p14:sldId id="256"/>
            <p14:sldId id="257"/>
            <p14:sldId id="262"/>
            <p14:sldId id="259"/>
            <p14:sldId id="263"/>
            <p14:sldId id="265"/>
            <p14:sldId id="258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16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0BEC5-A7F2-420A-A24E-D4730097B2C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B2236-5FA5-4D65-A293-E7125BD06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7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1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B2236-5FA5-4D65-A293-E7125BD065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3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19F42-7E77-40CF-BD6C-4D82ADA63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93390"/>
            <a:ext cx="9882092" cy="1348381"/>
          </a:xfrm>
        </p:spPr>
        <p:txBody>
          <a:bodyPr/>
          <a:lstStyle/>
          <a:p>
            <a:r>
              <a:rPr lang="en-US" sz="4000" dirty="0"/>
              <a:t>Cloud – Analytics – Service Assurance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039C7D-6605-413D-B260-5203F9BA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36703"/>
            <a:ext cx="4463330" cy="861420"/>
          </a:xfrm>
        </p:spPr>
        <p:txBody>
          <a:bodyPr/>
          <a:lstStyle/>
          <a:p>
            <a:r>
              <a:rPr lang="en-US" dirty="0"/>
              <a:t>Marin Grabovschi	nº2151476</a:t>
            </a:r>
          </a:p>
          <a:p>
            <a:r>
              <a:rPr lang="en-US" dirty="0"/>
              <a:t>Tiago Cardoso		Nº2141291</a:t>
            </a:r>
          </a:p>
        </p:txBody>
      </p:sp>
      <p:pic>
        <p:nvPicPr>
          <p:cNvPr id="1026" name="Picture 2" descr="Image result for ipleiria">
            <a:extLst>
              <a:ext uri="{FF2B5EF4-FFF2-40B4-BE49-F238E27FC236}">
                <a16:creationId xmlns:a16="http://schemas.microsoft.com/office/drawing/2014/main" xmlns="" id="{F14042B0-C17B-4D00-810C-494799EE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54" y="257175"/>
            <a:ext cx="27432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F6031987-2D79-4E50-B9BA-B79A8F3D54EE}"/>
              </a:ext>
            </a:extLst>
          </p:cNvPr>
          <p:cNvSpPr txBox="1">
            <a:spLocks/>
          </p:cNvSpPr>
          <p:nvPr/>
        </p:nvSpPr>
        <p:spPr>
          <a:xfrm>
            <a:off x="6573717" y="4636703"/>
            <a:ext cx="4463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1200" dirty="0" err="1"/>
              <a:t>Laboratório</a:t>
            </a:r>
            <a:r>
              <a:rPr lang="en-US" sz="1200" dirty="0"/>
              <a:t> de </a:t>
            </a:r>
            <a:r>
              <a:rPr lang="en-US" sz="1200" dirty="0" err="1"/>
              <a:t>tecnologias</a:t>
            </a:r>
            <a:r>
              <a:rPr lang="en-US" sz="1200" dirty="0"/>
              <a:t> de </a:t>
            </a:r>
            <a:r>
              <a:rPr lang="en-US" sz="1200" dirty="0" err="1"/>
              <a:t>Informação</a:t>
            </a:r>
            <a:endParaRPr lang="en-US" sz="1200" dirty="0"/>
          </a:p>
          <a:p>
            <a:pPr algn="r"/>
            <a:r>
              <a:rPr lang="en-US" sz="1200" dirty="0"/>
              <a:t>Professor Daniel </a:t>
            </a:r>
            <a:r>
              <a:rPr lang="en-US" sz="1200" dirty="0" err="1"/>
              <a:t>fuentes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80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xmlns="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xmlns="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xmlns="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8F806-4A4C-4FC1-8E37-BEE67E34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PT" sz="4000" dirty="0" smtClean="0"/>
              <a:t>Arquitetura</a:t>
            </a:r>
            <a:br>
              <a:rPr lang="pt-PT" sz="4000" dirty="0" smtClean="0"/>
            </a:b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348" y="781065"/>
            <a:ext cx="5383714" cy="52958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E140D122-DCB5-4731-9CD5-FB0D9219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4165600" cy="378618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AnyWhere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6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31">
            <a:extLst>
              <a:ext uri="{FF2B5EF4-FFF2-40B4-BE49-F238E27FC236}">
                <a16:creationId xmlns:a16="http://schemas.microsoft.com/office/drawing/2014/main" xmlns="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xmlns="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40D122-DCB5-4731-9CD5-FB0D9219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29543"/>
            <a:ext cx="5237135" cy="378541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 </a:t>
            </a:r>
            <a:r>
              <a:rPr lang="en-US" dirty="0" smtClean="0"/>
              <a:t>(</a:t>
            </a:r>
            <a:r>
              <a:rPr lang="en-US" dirty="0"/>
              <a:t>C</a:t>
            </a:r>
            <a:r>
              <a:rPr lang="en-US" dirty="0" smtClean="0"/>
              <a:t>#)</a:t>
            </a:r>
          </a:p>
          <a:p>
            <a:endParaRPr lang="en-US" dirty="0"/>
          </a:p>
          <a:p>
            <a:r>
              <a:rPr lang="en-US" sz="2400" dirty="0" smtClean="0"/>
              <a:t>SDN Controller</a:t>
            </a:r>
            <a:r>
              <a:rPr lang="en-US" sz="2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OpenDayLight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sz="2400" dirty="0" smtClean="0"/>
              <a:t>Virtual Network</a:t>
            </a:r>
            <a:r>
              <a:rPr lang="en-US" sz="2400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Mininet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65" y="1065211"/>
            <a:ext cx="5400040" cy="47275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378F806-4A4C-4FC1-8E37-BEE67E34701D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dirty="0" smtClean="0"/>
              <a:t>Arquitetura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37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xmlns="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329FDD08-42D8-4AFF-90E5-5DAA5BC4C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58E5A035-23A3-4720-BB93-54574C24F8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xmlns="" id="{E3D6803B-AEC6-4CD2-86EF-E591BD2FD1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16">
            <a:extLst>
              <a:ext uri="{FF2B5EF4-FFF2-40B4-BE49-F238E27FC236}">
                <a16:creationId xmlns:a16="http://schemas.microsoft.com/office/drawing/2014/main" xmlns="" id="{CABE022E-1488-4DA5-89B5-07646B3A2F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1" name="Freeform 5">
            <a:extLst>
              <a:ext uri="{FF2B5EF4-FFF2-40B4-BE49-F238E27FC236}">
                <a16:creationId xmlns:a16="http://schemas.microsoft.com/office/drawing/2014/main" xmlns="" id="{80B51C95-9EBC-4AA5-AC2C-3F053E14DE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6F111-D108-453E-98D0-12EABF86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PT" sz="6600" dirty="0" smtClean="0"/>
              <a:t>Modelo Funcionamento</a:t>
            </a:r>
            <a:endParaRPr lang="pt-PT" sz="6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8"/>
          <a:srcRect l="1399" r="2306" b="8097"/>
          <a:stretch/>
        </p:blipFill>
        <p:spPr>
          <a:xfrm>
            <a:off x="1153443" y="209565"/>
            <a:ext cx="9881938" cy="33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9583823-2AA3-46EB-A803-287EC900B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xmlns="" id="{CA87D9D8-42FB-4157-A365-AD97CC6BA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xmlns="" id="{2E6028E3-4806-4E1D-A24F-F8166F67F4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594B5-74AF-41A9-8CF3-390984D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812" y="1371640"/>
            <a:ext cx="4158334" cy="1139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 smtClean="0"/>
              <a:t>Mininet</a:t>
            </a:r>
            <a:endParaRPr lang="en-US" sz="5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B1C81A90-71C0-46AB-BE37-055D5CD6006C}"/>
              </a:ext>
            </a:extLst>
          </p:cNvPr>
          <p:cNvSpPr txBox="1">
            <a:spLocks/>
          </p:cNvSpPr>
          <p:nvPr/>
        </p:nvSpPr>
        <p:spPr>
          <a:xfrm>
            <a:off x="7389813" y="2816134"/>
            <a:ext cx="44258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PT" dirty="0" smtClean="0"/>
              <a:t>Gerar rede virtual</a:t>
            </a:r>
          </a:p>
          <a:p>
            <a:r>
              <a:rPr lang="pt-PT" dirty="0" smtClean="0"/>
              <a:t>Testes comunicação</a:t>
            </a:r>
            <a:endParaRPr lang="pt-PT" dirty="0" smtClean="0"/>
          </a:p>
          <a:p>
            <a:endParaRPr lang="pt-PT" dirty="0"/>
          </a:p>
        </p:txBody>
      </p:sp>
      <p:pic>
        <p:nvPicPr>
          <p:cNvPr id="25" name="Picture 14"/>
          <p:cNvPicPr/>
          <p:nvPr/>
        </p:nvPicPr>
        <p:blipFill rotWithShape="1">
          <a:blip r:embed="rId8"/>
          <a:srcRect r="53111"/>
          <a:stretch/>
        </p:blipFill>
        <p:spPr>
          <a:xfrm>
            <a:off x="332359" y="575506"/>
            <a:ext cx="6152100" cy="3451062"/>
          </a:xfrm>
          <a:prstGeom prst="rect">
            <a:avLst/>
          </a:prstGeom>
        </p:spPr>
      </p:pic>
      <p:pic>
        <p:nvPicPr>
          <p:cNvPr id="27" name="Picture 15"/>
          <p:cNvPicPr/>
          <p:nvPr/>
        </p:nvPicPr>
        <p:blipFill>
          <a:blip r:embed="rId9"/>
          <a:stretch>
            <a:fillRect/>
          </a:stretch>
        </p:blipFill>
        <p:spPr>
          <a:xfrm>
            <a:off x="385858" y="4285147"/>
            <a:ext cx="4706263" cy="18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9583823-2AA3-46EB-A803-287EC900B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xmlns="" id="{CA87D9D8-42FB-4157-A365-AD97CC6BA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xmlns="" id="{2E6028E3-4806-4E1D-A24F-F8166F67F4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594B5-74AF-41A9-8CF3-390984D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90" y="1371640"/>
            <a:ext cx="4545578" cy="11397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 smtClean="0"/>
              <a:t>OpenDaylight</a:t>
            </a:r>
            <a:endParaRPr lang="en-US" sz="5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5E754F74-1A39-44EC-A197-E56116A2B5A3}"/>
              </a:ext>
            </a:extLst>
          </p:cNvPr>
          <p:cNvSpPr txBox="1">
            <a:spLocks/>
          </p:cNvSpPr>
          <p:nvPr/>
        </p:nvSpPr>
        <p:spPr>
          <a:xfrm>
            <a:off x="7519491" y="2816134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SDN Controller</a:t>
            </a:r>
          </a:p>
          <a:p>
            <a:r>
              <a:rPr lang="en-US" dirty="0" smtClean="0"/>
              <a:t>Network Topology</a:t>
            </a:r>
            <a:endParaRPr lang="en-US" dirty="0" smtClean="0"/>
          </a:p>
          <a:p>
            <a:r>
              <a:rPr lang="en-US" dirty="0" smtClean="0"/>
              <a:t>Restful API (</a:t>
            </a:r>
            <a:r>
              <a:rPr lang="en-US" dirty="0" err="1" smtClean="0"/>
              <a:t>Yangman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" name="Imagem 12" descr="https://scontent.flis7-1.fna.fbcdn.net/v/t1.0-9/30124354_1765505003510480_3557355986316427264_n.png?_nc_cat=0&amp;oh=34072efd119db15a45de58fdcdb3385d&amp;oe=5B72FD6B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1814" r="1310" b="2020"/>
          <a:stretch/>
        </p:blipFill>
        <p:spPr bwMode="auto">
          <a:xfrm>
            <a:off x="240632" y="1876926"/>
            <a:ext cx="628850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5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9583823-2AA3-46EB-A803-287EC900BC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xmlns="" id="{CA87D9D8-42FB-4157-A365-AD97CC6BA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xmlns="" id="{2E6028E3-4806-4E1D-A24F-F8166F67F4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594B5-74AF-41A9-8CF3-390984D2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90" y="1371640"/>
            <a:ext cx="4545578" cy="1139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smtClean="0"/>
              <a:t>APP</a:t>
            </a:r>
            <a:endParaRPr lang="en-US" sz="5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5E754F74-1A39-44EC-A197-E56116A2B5A3}"/>
              </a:ext>
            </a:extLst>
          </p:cNvPr>
          <p:cNvSpPr txBox="1">
            <a:spLocks/>
          </p:cNvSpPr>
          <p:nvPr/>
        </p:nvSpPr>
        <p:spPr>
          <a:xfrm>
            <a:off x="7519491" y="2816134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endParaRPr lang="en-US" dirty="0" smtClean="0"/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21" name="Picture 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0" y="112295"/>
            <a:ext cx="5636895" cy="6489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9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1B57C-5A8B-4B1F-AC5F-B7BF94F0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Dificuldades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6BAAD7-5C2D-4B1A-9C8D-5BFC042F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73545" cy="4195481"/>
          </a:xfrm>
        </p:spPr>
        <p:txBody>
          <a:bodyPr>
            <a:normAutofit/>
          </a:bodyPr>
          <a:lstStyle/>
          <a:p>
            <a:r>
              <a:rPr lang="pt-PT" sz="2400" dirty="0" smtClean="0"/>
              <a:t>Escassa documentação (OpenDaylight)</a:t>
            </a:r>
          </a:p>
          <a:p>
            <a:endParaRPr lang="pt-PT" sz="2400" dirty="0" smtClean="0"/>
          </a:p>
          <a:p>
            <a:r>
              <a:rPr lang="pt-PT" sz="2400" dirty="0" smtClean="0"/>
              <a:t>Utilização API (OpenDaylight)</a:t>
            </a:r>
          </a:p>
          <a:p>
            <a:endParaRPr lang="pt-PT" sz="2400" dirty="0" smtClean="0"/>
          </a:p>
          <a:p>
            <a:r>
              <a:rPr lang="pt-PT" sz="2400" dirty="0" smtClean="0"/>
              <a:t>Preenchimento do </a:t>
            </a:r>
            <a:r>
              <a:rPr lang="pt-PT" sz="2400" dirty="0" err="1" smtClean="0"/>
              <a:t>request</a:t>
            </a:r>
            <a:r>
              <a:rPr lang="pt-PT" sz="2400" dirty="0" smtClean="0"/>
              <a:t> com todos os campos do body</a:t>
            </a:r>
            <a:endParaRPr lang="pt-PT" sz="2400" dirty="0" smtClean="0"/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0076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1B57C-5A8B-4B1F-AC5F-B7BF94F0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Demonstração</a:t>
            </a:r>
            <a:endParaRPr lang="pt-PT" dirty="0"/>
          </a:p>
        </p:txBody>
      </p:sp>
      <p:pic>
        <p:nvPicPr>
          <p:cNvPr id="1026" name="Picture 2" descr="Resultado de imagem para play butt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80" y="1853248"/>
            <a:ext cx="3485983" cy="34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87</Words>
  <Application>Microsoft Office PowerPoint</Application>
  <PresentationFormat>Ecrã Panorâmico</PresentationFormat>
  <Paragraphs>44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Cloud – Analytics – Service Assurance</vt:lpstr>
      <vt:lpstr>Arquitetura </vt:lpstr>
      <vt:lpstr>Apresentação do PowerPoint</vt:lpstr>
      <vt:lpstr>Modelo Funcionamento</vt:lpstr>
      <vt:lpstr>Mininet</vt:lpstr>
      <vt:lpstr>OpenDaylight</vt:lpstr>
      <vt:lpstr>APP</vt:lpstr>
      <vt:lpstr>Dificuldades</vt:lpstr>
      <vt:lpstr>Demonstração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Software Defined Network</dc:title>
  <dc:creator>Marin Grabovschi</dc:creator>
  <cp:lastModifiedBy>Administrator</cp:lastModifiedBy>
  <cp:revision>75</cp:revision>
  <dcterms:created xsi:type="dcterms:W3CDTF">2018-02-23T15:43:00Z</dcterms:created>
  <dcterms:modified xsi:type="dcterms:W3CDTF">2018-04-12T22:59:39Z</dcterms:modified>
</cp:coreProperties>
</file>