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2" r:id="rId4"/>
    <p:sldId id="259" r:id="rId5"/>
    <p:sldId id="263" r:id="rId6"/>
    <p:sldId id="265" r:id="rId7"/>
    <p:sldId id="258" r:id="rId8"/>
    <p:sldId id="260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7A8A698-175A-4081-97F2-3AF0B2F26E6E}">
          <p14:sldIdLst>
            <p14:sldId id="256"/>
            <p14:sldId id="257"/>
            <p14:sldId id="262"/>
            <p14:sldId id="259"/>
            <p14:sldId id="263"/>
            <p14:sldId id="265"/>
            <p14:sldId id="258"/>
            <p14:sldId id="260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5616" autoAdjust="0"/>
  </p:normalViewPr>
  <p:slideViewPr>
    <p:cSldViewPr snapToGrid="0">
      <p:cViewPr varScale="1">
        <p:scale>
          <a:sx n="88" d="100"/>
          <a:sy n="88" d="100"/>
        </p:scale>
        <p:origin x="14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0BEC5-A7F2-420A-A24E-D4730097B2C4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B2236-5FA5-4D65-A293-E7125BD065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00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B2236-5FA5-4D65-A293-E7125BD065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48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B2236-5FA5-4D65-A293-E7125BD065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75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B2236-5FA5-4D65-A293-E7125BD065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85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B2236-5FA5-4D65-A293-E7125BD065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01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B2236-5FA5-4D65-A293-E7125BD065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37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B2236-5FA5-4D65-A293-E7125BD065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19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B2236-5FA5-4D65-A293-E7125BD065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33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B2236-5FA5-4D65-A293-E7125BD065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54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B2236-5FA5-4D65-A293-E7125BD065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33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719F42-7E77-40CF-BD6C-4D82ADA63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893390"/>
            <a:ext cx="9882092" cy="1348381"/>
          </a:xfrm>
        </p:spPr>
        <p:txBody>
          <a:bodyPr/>
          <a:lstStyle/>
          <a:p>
            <a:r>
              <a:rPr lang="en-US" sz="4000" dirty="0"/>
              <a:t>Cloud – Analytics – Service Assurance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C039C7D-6605-413D-B260-5203F9BAD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636703"/>
            <a:ext cx="4463330" cy="861420"/>
          </a:xfrm>
        </p:spPr>
        <p:txBody>
          <a:bodyPr/>
          <a:lstStyle/>
          <a:p>
            <a:r>
              <a:rPr lang="en-US" dirty="0"/>
              <a:t>Marin Grabovschi	nº2151476</a:t>
            </a:r>
          </a:p>
          <a:p>
            <a:r>
              <a:rPr lang="en-US" dirty="0"/>
              <a:t>Tiago Cardoso		Nº2141291</a:t>
            </a:r>
          </a:p>
        </p:txBody>
      </p:sp>
      <p:pic>
        <p:nvPicPr>
          <p:cNvPr id="1026" name="Picture 2" descr="Image result for ipleiria">
            <a:extLst>
              <a:ext uri="{FF2B5EF4-FFF2-40B4-BE49-F238E27FC236}">
                <a16:creationId xmlns="" xmlns:a16="http://schemas.microsoft.com/office/drawing/2014/main" id="{F14042B0-C17B-4D00-810C-494799EEA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054" y="257175"/>
            <a:ext cx="274320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F6031987-2D79-4E50-B9BA-B79A8F3D54EE}"/>
              </a:ext>
            </a:extLst>
          </p:cNvPr>
          <p:cNvSpPr txBox="1">
            <a:spLocks/>
          </p:cNvSpPr>
          <p:nvPr/>
        </p:nvSpPr>
        <p:spPr>
          <a:xfrm>
            <a:off x="5812971" y="4342788"/>
            <a:ext cx="5224076" cy="14484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r>
              <a:rPr lang="en-US" sz="1200" dirty="0" err="1"/>
              <a:t>Laboratório</a:t>
            </a:r>
            <a:r>
              <a:rPr lang="en-US" sz="1200" dirty="0"/>
              <a:t> de </a:t>
            </a:r>
            <a:r>
              <a:rPr lang="en-US" sz="1200" dirty="0" err="1"/>
              <a:t>tecnologias</a:t>
            </a:r>
            <a:r>
              <a:rPr lang="en-US" sz="1200" dirty="0"/>
              <a:t> de </a:t>
            </a:r>
            <a:r>
              <a:rPr lang="en-US" sz="1200" dirty="0" err="1" smtClean="0"/>
              <a:t>Informação</a:t>
            </a:r>
            <a:endParaRPr lang="en-US" sz="1200" dirty="0" smtClean="0"/>
          </a:p>
          <a:p>
            <a:pPr algn="r"/>
            <a:r>
              <a:rPr lang="en-US" sz="1200" dirty="0" err="1" smtClean="0"/>
              <a:t>Docentes</a:t>
            </a:r>
            <a:r>
              <a:rPr lang="en-US" sz="1200" dirty="0" smtClean="0"/>
              <a:t>:</a:t>
            </a:r>
            <a:endParaRPr lang="en-US" sz="1200" dirty="0"/>
          </a:p>
          <a:p>
            <a:pPr algn="r"/>
            <a:r>
              <a:rPr lang="en-US" sz="1200" dirty="0" smtClean="0"/>
              <a:t>Daniel </a:t>
            </a:r>
            <a:r>
              <a:rPr lang="en-US" sz="1200" dirty="0" err="1" smtClean="0"/>
              <a:t>fuentes</a:t>
            </a:r>
            <a:endParaRPr lang="en-US" sz="1200" dirty="0" smtClean="0"/>
          </a:p>
          <a:p>
            <a:pPr algn="r"/>
            <a:r>
              <a:rPr lang="pt-PT" sz="1200" dirty="0" err="1"/>
              <a:t>paulo</a:t>
            </a:r>
            <a:r>
              <a:rPr lang="pt-PT" sz="1200" dirty="0"/>
              <a:t> valente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8804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70">
            <a:extLst>
              <a:ext uri="{FF2B5EF4-FFF2-40B4-BE49-F238E27FC236}">
                <a16:creationId xmlns="" xmlns:a16="http://schemas.microsoft.com/office/drawing/2014/main" id="{4109C3C2-C0A8-4559-8462-8007573DF44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31">
            <a:extLst>
              <a:ext uri="{FF2B5EF4-FFF2-40B4-BE49-F238E27FC236}">
                <a16:creationId xmlns="" xmlns:a16="http://schemas.microsoft.com/office/drawing/2014/main" id="{D6CEF2A9-EF08-4FB3-AFFB-C5F77AB6E0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5">
            <a:extLst>
              <a:ext uri="{FF2B5EF4-FFF2-40B4-BE49-F238E27FC236}">
                <a16:creationId xmlns="" xmlns:a16="http://schemas.microsoft.com/office/drawing/2014/main" id="{4C535542-B72A-4DE0-BE5A-5EA00508C77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78F806-4A4C-4FC1-8E37-BEE67E347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pt-PT" sz="4000" dirty="0" smtClean="0"/>
              <a:t>Arquitetura</a:t>
            </a:r>
            <a:br>
              <a:rPr lang="pt-PT" sz="4000" dirty="0" smtClean="0"/>
            </a:br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1348" y="781065"/>
            <a:ext cx="5383714" cy="5295868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E140D122-DCB5-4731-9CD5-FB0D92193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88" y="2438400"/>
            <a:ext cx="4165600" cy="3786188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AnyWhere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364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tangle 200">
            <a:extLst>
              <a:ext uri="{FF2B5EF4-FFF2-40B4-BE49-F238E27FC236}">
                <a16:creationId xmlns="" xmlns:a16="http://schemas.microsoft.com/office/drawing/2014/main" id="{4109C3C2-C0A8-4559-8462-8007573DF44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Freeform 31">
            <a:extLst>
              <a:ext uri="{FF2B5EF4-FFF2-40B4-BE49-F238E27FC236}">
                <a16:creationId xmlns="" xmlns:a16="http://schemas.microsoft.com/office/drawing/2014/main" id="{D6CEF2A9-EF08-4FB3-AFFB-C5F77AB6E0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Freeform 5">
            <a:extLst>
              <a:ext uri="{FF2B5EF4-FFF2-40B4-BE49-F238E27FC236}">
                <a16:creationId xmlns="" xmlns:a16="http://schemas.microsoft.com/office/drawing/2014/main" id="{4C535542-B72A-4DE0-BE5A-5EA00508C77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140D122-DCB5-4731-9CD5-FB0D92193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329543"/>
            <a:ext cx="5237135" cy="378541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APP </a:t>
            </a:r>
            <a:r>
              <a:rPr lang="en-US" dirty="0" smtClean="0"/>
              <a:t>(</a:t>
            </a:r>
            <a:r>
              <a:rPr lang="en-US" dirty="0"/>
              <a:t>C</a:t>
            </a:r>
            <a:r>
              <a:rPr lang="en-US" dirty="0" smtClean="0"/>
              <a:t>#)</a:t>
            </a:r>
          </a:p>
          <a:p>
            <a:endParaRPr lang="en-US" dirty="0"/>
          </a:p>
          <a:p>
            <a:r>
              <a:rPr lang="en-US" sz="2400" dirty="0" smtClean="0"/>
              <a:t>SDN Controller</a:t>
            </a:r>
            <a:r>
              <a:rPr lang="en-US" sz="2800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OpenDayLight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sz="2400" dirty="0" smtClean="0"/>
              <a:t>Virtual Network</a:t>
            </a:r>
            <a:r>
              <a:rPr lang="en-US" sz="2400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Mininet</a:t>
            </a:r>
            <a:r>
              <a:rPr lang="en-US" dirty="0" smtClean="0"/>
              <a:t>)</a:t>
            </a:r>
          </a:p>
          <a:p>
            <a:endParaRPr lang="en-US" dirty="0" smtClean="0"/>
          </a:p>
        </p:txBody>
      </p:sp>
      <p:pic>
        <p:nvPicPr>
          <p:cNvPr id="9" name="Imagem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265" y="1065211"/>
            <a:ext cx="5400040" cy="472757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="" xmlns:a16="http://schemas.microsoft.com/office/drawing/2014/main" id="{8378F806-4A4C-4FC1-8E37-BEE67E34701D}"/>
              </a:ext>
            </a:extLst>
          </p:cNvPr>
          <p:cNvSpPr txBox="1">
            <a:spLocks/>
          </p:cNvSpPr>
          <p:nvPr/>
        </p:nvSpPr>
        <p:spPr>
          <a:xfrm>
            <a:off x="648931" y="629266"/>
            <a:ext cx="4166510" cy="1622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sz="4000" dirty="0" smtClean="0"/>
              <a:t>Camadas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5378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="" xmlns:a16="http://schemas.microsoft.com/office/drawing/2014/main" id="{7594FC8B-8CD2-407F-94F1-9C71F5AEC2B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="" xmlns:a16="http://schemas.microsoft.com/office/drawing/2014/main" id="{DBABC971-8D40-4A4F-AC60-28B9172789B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="" xmlns:a16="http://schemas.microsoft.com/office/drawing/2014/main" id="{B9C04DC5-313B-4FE4-B868-5672A376419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7" name="Picture 76">
            <a:extLst>
              <a:ext uri="{FF2B5EF4-FFF2-40B4-BE49-F238E27FC236}">
                <a16:creationId xmlns="" xmlns:a16="http://schemas.microsoft.com/office/drawing/2014/main" id="{791AE23E-90C9-4963-96E2-8DADBFC3BC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="" xmlns:a16="http://schemas.microsoft.com/office/drawing/2014/main" id="{C5F93E90-4379-4AAC-B021-E5FA6D974AE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="" xmlns:a16="http://schemas.microsoft.com/office/drawing/2014/main" id="{329FDD08-42D8-4AFF-90E5-5DAA5BC4CBD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="" xmlns:a16="http://schemas.microsoft.com/office/drawing/2014/main" id="{58E5A035-23A3-4720-BB93-54574C24F8E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5" name="Rectangle 84">
            <a:extLst>
              <a:ext uri="{FF2B5EF4-FFF2-40B4-BE49-F238E27FC236}">
                <a16:creationId xmlns="" xmlns:a16="http://schemas.microsoft.com/office/drawing/2014/main" id="{E3D6803B-AEC6-4CD2-86EF-E591BD2FD12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5713846"/>
            <a:ext cx="12191695" cy="11441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16">
            <a:extLst>
              <a:ext uri="{FF2B5EF4-FFF2-40B4-BE49-F238E27FC236}">
                <a16:creationId xmlns="" xmlns:a16="http://schemas.microsoft.com/office/drawing/2014/main" id="{CABE022E-1488-4DA5-89B5-07646B3A2F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719939" y="327737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91" name="Freeform 5">
            <a:extLst>
              <a:ext uri="{FF2B5EF4-FFF2-40B4-BE49-F238E27FC236}">
                <a16:creationId xmlns="" xmlns:a16="http://schemas.microsoft.com/office/drawing/2014/main" id="{80B51C95-9EBC-4AA5-AC2C-3F053E14DE2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gray">
          <a:xfrm>
            <a:off x="1" y="357920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D6F111-D108-453E-98D0-12EABF867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371849"/>
            <a:ext cx="9149350" cy="135052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pt-PT" sz="6600" dirty="0" smtClean="0"/>
              <a:t>Modelo Funcionamento</a:t>
            </a:r>
            <a:endParaRPr lang="pt-PT" sz="66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8"/>
          <a:srcRect l="1399" r="2306" b="8097"/>
          <a:stretch/>
        </p:blipFill>
        <p:spPr>
          <a:xfrm>
            <a:off x="1153443" y="209565"/>
            <a:ext cx="9881938" cy="332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37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7594FC8B-8CD2-407F-94F1-9C71F5AEC2B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DBABC971-8D40-4A4F-AC60-28B9172789B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="" xmlns:a16="http://schemas.microsoft.com/office/drawing/2014/main" id="{B9C04DC5-313B-4FE4-B868-5672A376419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791AE23E-90C9-4963-96E2-8DADBFC3BC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C5F93E90-4379-4AAC-B021-E5FA6D974AE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C9583823-2AA3-46EB-A803-287EC900BC4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609056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36">
            <a:extLst>
              <a:ext uri="{FF2B5EF4-FFF2-40B4-BE49-F238E27FC236}">
                <a16:creationId xmlns="" xmlns:a16="http://schemas.microsoft.com/office/drawing/2014/main" id="{CA87D9D8-42FB-4157-A365-AD97CC6BAFE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="" xmlns:a16="http://schemas.microsoft.com/office/drawing/2014/main" id="{2E6028E3-4806-4E1D-A24F-F8166F67F41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gray">
          <a:xfrm rot="5400000" flipH="1">
            <a:off x="2894561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D594B5-74AF-41A9-8CF3-390984D23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812" y="1371640"/>
            <a:ext cx="4158334" cy="11397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 smtClean="0"/>
              <a:t>Mininet</a:t>
            </a:r>
            <a:endParaRPr lang="en-US" sz="5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B1C81A90-71C0-46AB-BE37-055D5CD6006C}"/>
              </a:ext>
            </a:extLst>
          </p:cNvPr>
          <p:cNvSpPr txBox="1">
            <a:spLocks/>
          </p:cNvSpPr>
          <p:nvPr/>
        </p:nvSpPr>
        <p:spPr>
          <a:xfrm>
            <a:off x="7389813" y="2816134"/>
            <a:ext cx="4425866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t-PT" dirty="0" smtClean="0"/>
              <a:t>Gerar rede virtual</a:t>
            </a:r>
          </a:p>
          <a:p>
            <a:r>
              <a:rPr lang="pt-PT" dirty="0" smtClean="0"/>
              <a:t>Testes comunicação</a:t>
            </a:r>
          </a:p>
          <a:p>
            <a:endParaRPr lang="pt-PT" dirty="0"/>
          </a:p>
        </p:txBody>
      </p:sp>
      <p:pic>
        <p:nvPicPr>
          <p:cNvPr id="25" name="Picture 14"/>
          <p:cNvPicPr/>
          <p:nvPr/>
        </p:nvPicPr>
        <p:blipFill rotWithShape="1">
          <a:blip r:embed="rId8"/>
          <a:srcRect r="53111"/>
          <a:stretch/>
        </p:blipFill>
        <p:spPr>
          <a:xfrm>
            <a:off x="332359" y="575506"/>
            <a:ext cx="6152100" cy="3451062"/>
          </a:xfrm>
          <a:prstGeom prst="rect">
            <a:avLst/>
          </a:prstGeom>
        </p:spPr>
      </p:pic>
      <p:pic>
        <p:nvPicPr>
          <p:cNvPr id="27" name="Picture 15"/>
          <p:cNvPicPr/>
          <p:nvPr/>
        </p:nvPicPr>
        <p:blipFill>
          <a:blip r:embed="rId9"/>
          <a:stretch>
            <a:fillRect/>
          </a:stretch>
        </p:blipFill>
        <p:spPr>
          <a:xfrm>
            <a:off x="385858" y="4285147"/>
            <a:ext cx="4706263" cy="187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79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7594FC8B-8CD2-407F-94F1-9C71F5AEC2B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DBABC971-8D40-4A4F-AC60-28B9172789B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="" xmlns:a16="http://schemas.microsoft.com/office/drawing/2014/main" id="{B9C04DC5-313B-4FE4-B868-5672A376419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791AE23E-90C9-4963-96E2-8DADBFC3BC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C5F93E90-4379-4AAC-B021-E5FA6D974AE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C9583823-2AA3-46EB-A803-287EC900BC4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609056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36">
            <a:extLst>
              <a:ext uri="{FF2B5EF4-FFF2-40B4-BE49-F238E27FC236}">
                <a16:creationId xmlns="" xmlns:a16="http://schemas.microsoft.com/office/drawing/2014/main" id="{CA87D9D8-42FB-4157-A365-AD97CC6BAFE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="" xmlns:a16="http://schemas.microsoft.com/office/drawing/2014/main" id="{2E6028E3-4806-4E1D-A24F-F8166F67F41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gray">
          <a:xfrm rot="5400000" flipH="1">
            <a:off x="2894561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D594B5-74AF-41A9-8CF3-390984D23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190" y="1371640"/>
            <a:ext cx="4545578" cy="113973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 err="1" smtClean="0"/>
              <a:t>OpenDaylight</a:t>
            </a:r>
            <a:endParaRPr lang="en-US" sz="54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5E754F74-1A39-44EC-A197-E56116A2B5A3}"/>
              </a:ext>
            </a:extLst>
          </p:cNvPr>
          <p:cNvSpPr txBox="1">
            <a:spLocks/>
          </p:cNvSpPr>
          <p:nvPr/>
        </p:nvSpPr>
        <p:spPr>
          <a:xfrm>
            <a:off x="7519491" y="2816134"/>
            <a:ext cx="416650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SDN Controller</a:t>
            </a:r>
          </a:p>
          <a:p>
            <a:r>
              <a:rPr lang="en-US" dirty="0" smtClean="0"/>
              <a:t>Network Topology</a:t>
            </a:r>
          </a:p>
          <a:p>
            <a:r>
              <a:rPr lang="en-US" dirty="0" smtClean="0"/>
              <a:t>Restful API (</a:t>
            </a:r>
            <a:r>
              <a:rPr lang="en-US" dirty="0" err="1" smtClean="0"/>
              <a:t>Yangman</a:t>
            </a:r>
            <a:r>
              <a:rPr lang="en-US" dirty="0"/>
              <a:t>)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3" name="Imagem 12" descr="https://scontent.flis7-1.fna.fbcdn.net/v/t1.0-9/30124354_1765505003510480_3557355986316427264_n.png?_nc_cat=0&amp;oh=34072efd119db15a45de58fdcdb3385d&amp;oe=5B72FD6B"/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" t="1814" r="1310" b="2020"/>
          <a:stretch/>
        </p:blipFill>
        <p:spPr bwMode="auto">
          <a:xfrm>
            <a:off x="240632" y="1876926"/>
            <a:ext cx="6288505" cy="365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453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7594FC8B-8CD2-407F-94F1-9C71F5AEC2B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DBABC971-8D40-4A4F-AC60-28B9172789B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="" xmlns:a16="http://schemas.microsoft.com/office/drawing/2014/main" id="{B9C04DC5-313B-4FE4-B868-5672A376419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791AE23E-90C9-4963-96E2-8DADBFC3BC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C5F93E90-4379-4AAC-B021-E5FA6D974AE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C9583823-2AA3-46EB-A803-287EC900BC4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609056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36">
            <a:extLst>
              <a:ext uri="{FF2B5EF4-FFF2-40B4-BE49-F238E27FC236}">
                <a16:creationId xmlns="" xmlns:a16="http://schemas.microsoft.com/office/drawing/2014/main" id="{CA87D9D8-42FB-4157-A365-AD97CC6BAFE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="" xmlns:a16="http://schemas.microsoft.com/office/drawing/2014/main" id="{2E6028E3-4806-4E1D-A24F-F8166F67F41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gray">
          <a:xfrm rot="5400000" flipH="1">
            <a:off x="2894561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D594B5-74AF-41A9-8CF3-390984D23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190" y="1371640"/>
            <a:ext cx="4545578" cy="11397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smtClean="0"/>
              <a:t>APP</a:t>
            </a:r>
            <a:endParaRPr lang="en-US" sz="54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5E754F74-1A39-44EC-A197-E56116A2B5A3}"/>
              </a:ext>
            </a:extLst>
          </p:cNvPr>
          <p:cNvSpPr txBox="1">
            <a:spLocks/>
          </p:cNvSpPr>
          <p:nvPr/>
        </p:nvSpPr>
        <p:spPr>
          <a:xfrm>
            <a:off x="7519491" y="2816134"/>
            <a:ext cx="416650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GET</a:t>
            </a:r>
          </a:p>
          <a:p>
            <a:r>
              <a:rPr lang="en-US" dirty="0" smtClean="0"/>
              <a:t>POST</a:t>
            </a:r>
          </a:p>
          <a:p>
            <a:r>
              <a:rPr lang="en-US" dirty="0" smtClean="0"/>
              <a:t>PUT</a:t>
            </a:r>
          </a:p>
          <a:p>
            <a:r>
              <a:rPr lang="en-US" dirty="0" smtClean="0"/>
              <a:t>DELETE</a:t>
            </a:r>
          </a:p>
          <a:p>
            <a:endParaRPr lang="en-US" dirty="0" smtClean="0"/>
          </a:p>
          <a:p>
            <a:r>
              <a:rPr lang="en-US" dirty="0" smtClean="0"/>
              <a:t>JSON</a:t>
            </a:r>
          </a:p>
          <a:p>
            <a:r>
              <a:rPr lang="en-US" dirty="0" smtClean="0"/>
              <a:t>XML</a:t>
            </a:r>
            <a:endParaRPr lang="en-US" dirty="0"/>
          </a:p>
        </p:txBody>
      </p:sp>
      <p:pic>
        <p:nvPicPr>
          <p:cNvPr id="21" name="Picture 3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40" y="112295"/>
            <a:ext cx="5636895" cy="64892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496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71B57C-5A8B-4B1F-AC5F-B7BF94F04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Dificuldades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26BAAD7-5C2D-4B1A-9C8D-5BFC042FE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673545" cy="4195481"/>
          </a:xfrm>
        </p:spPr>
        <p:txBody>
          <a:bodyPr>
            <a:normAutofit/>
          </a:bodyPr>
          <a:lstStyle/>
          <a:p>
            <a:r>
              <a:rPr lang="pt-PT" sz="2400" dirty="0" smtClean="0"/>
              <a:t>Escassa documentação (OpenDaylight)</a:t>
            </a:r>
          </a:p>
          <a:p>
            <a:endParaRPr lang="pt-PT" sz="2400" dirty="0" smtClean="0"/>
          </a:p>
          <a:p>
            <a:r>
              <a:rPr lang="pt-PT" sz="2400" dirty="0" smtClean="0"/>
              <a:t>Utilização API (OpenDaylight)</a:t>
            </a:r>
          </a:p>
          <a:p>
            <a:endParaRPr lang="pt-PT" sz="2400" dirty="0" smtClean="0"/>
          </a:p>
          <a:p>
            <a:r>
              <a:rPr lang="pt-PT" sz="2400" dirty="0" smtClean="0"/>
              <a:t>Preenchimento do </a:t>
            </a:r>
            <a:r>
              <a:rPr lang="pt-PT" sz="2400" dirty="0" err="1" smtClean="0"/>
              <a:t>request</a:t>
            </a:r>
            <a:r>
              <a:rPr lang="pt-PT" sz="2400" dirty="0" smtClean="0"/>
              <a:t> com todos os campos do body</a:t>
            </a:r>
          </a:p>
          <a:p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200763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71B57C-5A8B-4B1F-AC5F-B7BF94F04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/>
              <a:t>Demonstração</a:t>
            </a:r>
            <a:endParaRPr lang="pt-PT" dirty="0"/>
          </a:p>
        </p:txBody>
      </p:sp>
      <p:pic>
        <p:nvPicPr>
          <p:cNvPr id="1026" name="Picture 2" descr="Resultado de imagem para play butt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480" y="1853248"/>
            <a:ext cx="3485983" cy="348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81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136</TotalTime>
  <Words>91</Words>
  <Application>Microsoft Office PowerPoint</Application>
  <PresentationFormat>Ecrã Panorâmico</PresentationFormat>
  <Paragraphs>47</Paragraphs>
  <Slides>9</Slides>
  <Notes>9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Cloud – Analytics – Service Assurance</vt:lpstr>
      <vt:lpstr>Arquitetura </vt:lpstr>
      <vt:lpstr>Apresentação do PowerPoint</vt:lpstr>
      <vt:lpstr>Modelo Funcionamento</vt:lpstr>
      <vt:lpstr>Mininet</vt:lpstr>
      <vt:lpstr>OpenDaylight</vt:lpstr>
      <vt:lpstr>APP</vt:lpstr>
      <vt:lpstr>Dificuldades</vt:lpstr>
      <vt:lpstr>Demonstração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SDN Software Defined Network</dc:title>
  <dc:creator>Marin Grabovschi</dc:creator>
  <cp:lastModifiedBy>Administrator</cp:lastModifiedBy>
  <cp:revision>79</cp:revision>
  <dcterms:created xsi:type="dcterms:W3CDTF">2018-02-23T15:43:00Z</dcterms:created>
  <dcterms:modified xsi:type="dcterms:W3CDTF">2018-04-12T23:05:39Z</dcterms:modified>
</cp:coreProperties>
</file>