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ac949902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ac94990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ac94990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ac94990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ac94990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ac94990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ac94990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ac94990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706700"/>
            <a:ext cx="7801500" cy="173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2900"/>
              </a:spcBef>
              <a:spcAft>
                <a:spcPts val="0"/>
              </a:spcAft>
              <a:buNone/>
            </a:pPr>
            <a:r>
              <a:rPr lang="es-419"/>
              <a:t>A06:2021- Componentes vulnerables y obsoletos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es?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346400" y="2150700"/>
            <a:ext cx="64512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El uso de componentes con vulnerabilidades </a:t>
            </a:r>
            <a:r>
              <a:rPr lang="es-419" sz="2400"/>
              <a:t>conocidas</a:t>
            </a:r>
            <a:r>
              <a:rPr lang="es-419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¿Cuando soy vulnerable?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1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Si no se conocen las versiones de los componentes utilizados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Software desactualizado, no compatible o vulnerable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Si no se configuran los componentes </a:t>
            </a:r>
            <a:r>
              <a:rPr lang="es-419" sz="2100"/>
              <a:t>correctamente</a:t>
            </a:r>
            <a:r>
              <a:rPr lang="es-419" sz="2100"/>
              <a:t> 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Cómo</a:t>
            </a:r>
            <a:r>
              <a:rPr lang="es-419"/>
              <a:t> puedo prevenirlo?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1712"/>
              <a:t>-</a:t>
            </a:r>
            <a:r>
              <a:rPr lang="es-419" sz="1712"/>
              <a:t>Desechar lo no utilizado </a:t>
            </a:r>
            <a:endParaRPr sz="17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-419" sz="1712"/>
              <a:t>-Inventariar continuamente versiones de componentes y dependencias  (utilizar herramientas como Dependency check)</a:t>
            </a:r>
            <a:endParaRPr sz="17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-419" sz="1712"/>
              <a:t>-Obtener componentes </a:t>
            </a:r>
            <a:r>
              <a:rPr lang="es-419" sz="1712"/>
              <a:t>a través</a:t>
            </a:r>
            <a:r>
              <a:rPr lang="es-419" sz="1712"/>
              <a:t> de fuentes oficiales</a:t>
            </a:r>
            <a:endParaRPr sz="17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-419" sz="1525"/>
              <a:t>-Actualización constante de componentes</a:t>
            </a:r>
            <a:endParaRPr sz="15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s-419" sz="1525"/>
              <a:t>-Corrección de errores </a:t>
            </a:r>
            <a:endParaRPr sz="15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vulnerabilidades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85"/>
              <a:t>A06 2021 (Web server)</a:t>
            </a:r>
            <a:endParaRPr sz="2085"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85"/>
              <a:t>Apache  2..4.50 - Remote Code Execution (RCE)</a:t>
            </a:r>
            <a:endParaRPr sz="2085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85"/>
              <a:t>A06 2021 (Database service)</a:t>
            </a:r>
            <a:endParaRPr sz="2085"/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85"/>
              <a:t>MySQL Database 1.0 - SQL Injection</a:t>
            </a:r>
            <a:endParaRPr sz="6035">
              <a:solidFill>
                <a:srgbClr val="6C757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085"/>
              <a:t>A06 2021 (Dependency implementation)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085"/>
              <a:t>					OPENSSL 1.0.1-1-0-1f- Steal Information </a:t>
            </a:r>
            <a:endParaRPr sz="208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