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4" r:id="rId7"/>
    <p:sldId id="270" r:id="rId8"/>
    <p:sldId id="261" r:id="rId9"/>
    <p:sldId id="272" r:id="rId10"/>
    <p:sldId id="263" r:id="rId11"/>
  </p:sldIdLst>
  <p:sldSz cx="18288000" cy="10287000"/>
  <p:notesSz cx="6858000" cy="9144000"/>
  <p:embeddedFontLst>
    <p:embeddedFont>
      <p:font typeface="League Spartan" panose="020B0604020202020204" charset="0"/>
      <p:regular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EBB38-6611-4D5E-821F-835CCA2D1B40}" v="188" dt="2025-05-13T04:50:20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9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ONEE SINGH" userId="4f963e29-6d9a-4650-9b32-70774e94bb0f" providerId="ADAL" clId="{044EBB38-6611-4D5E-821F-835CCA2D1B40}"/>
    <pc:docChg chg="undo redo custSel addSld delSld modSld sldOrd">
      <pc:chgData name="SALONEE SINGH" userId="4f963e29-6d9a-4650-9b32-70774e94bb0f" providerId="ADAL" clId="{044EBB38-6611-4D5E-821F-835CCA2D1B40}" dt="2025-05-13T05:35:20.897" v="2906" actId="14100"/>
      <pc:docMkLst>
        <pc:docMk/>
      </pc:docMkLst>
      <pc:sldChg chg="addSp delSp modSp mod">
        <pc:chgData name="SALONEE SINGH" userId="4f963e29-6d9a-4650-9b32-70774e94bb0f" providerId="ADAL" clId="{044EBB38-6611-4D5E-821F-835CCA2D1B40}" dt="2025-05-10T10:41:12.209" v="204" actId="1036"/>
        <pc:sldMkLst>
          <pc:docMk/>
          <pc:sldMk cId="0" sldId="256"/>
        </pc:sldMkLst>
        <pc:spChg chg="mod">
          <ac:chgData name="SALONEE SINGH" userId="4f963e29-6d9a-4650-9b32-70774e94bb0f" providerId="ADAL" clId="{044EBB38-6611-4D5E-821F-835CCA2D1B40}" dt="2025-05-10T09:56:02.809" v="5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LONEE SINGH" userId="4f963e29-6d9a-4650-9b32-70774e94bb0f" providerId="ADAL" clId="{044EBB38-6611-4D5E-821F-835CCA2D1B40}" dt="2025-05-10T10:41:12.209" v="204" actId="1036"/>
          <ac:spMkLst>
            <pc:docMk/>
            <pc:sldMk cId="0" sldId="256"/>
            <ac:spMk id="13" creationId="{00000000-0000-0000-0000-000000000000}"/>
          </ac:spMkLst>
        </pc:spChg>
        <pc:picChg chg="add mod">
          <ac:chgData name="SALONEE SINGH" userId="4f963e29-6d9a-4650-9b32-70774e94bb0f" providerId="ADAL" clId="{044EBB38-6611-4D5E-821F-835CCA2D1B40}" dt="2025-05-10T10:03:54.358" v="92" actId="1036"/>
          <ac:picMkLst>
            <pc:docMk/>
            <pc:sldMk cId="0" sldId="256"/>
            <ac:picMk id="16" creationId="{7A73CA97-2D4C-C999-C95C-71B9F4A14531}"/>
          </ac:picMkLst>
        </pc:picChg>
      </pc:sldChg>
      <pc:sldChg chg="addSp delSp modSp mod">
        <pc:chgData name="SALONEE SINGH" userId="4f963e29-6d9a-4650-9b32-70774e94bb0f" providerId="ADAL" clId="{044EBB38-6611-4D5E-821F-835CCA2D1B40}" dt="2025-05-13T05:20:28.081" v="2898" actId="1038"/>
        <pc:sldMkLst>
          <pc:docMk/>
          <pc:sldMk cId="0" sldId="257"/>
        </pc:sldMkLst>
        <pc:spChg chg="mod">
          <ac:chgData name="SALONEE SINGH" userId="4f963e29-6d9a-4650-9b32-70774e94bb0f" providerId="ADAL" clId="{044EBB38-6611-4D5E-821F-835CCA2D1B40}" dt="2025-05-10T10:53:55.692" v="231" actId="1035"/>
          <ac:spMkLst>
            <pc:docMk/>
            <pc:sldMk cId="0" sldId="257"/>
            <ac:spMk id="15" creationId="{00000000-0000-0000-0000-000000000000}"/>
          </ac:spMkLst>
        </pc:spChg>
        <pc:spChg chg="add mod">
          <ac:chgData name="SALONEE SINGH" userId="4f963e29-6d9a-4650-9b32-70774e94bb0f" providerId="ADAL" clId="{044EBB38-6611-4D5E-821F-835CCA2D1B40}" dt="2025-05-10T10:53:55.692" v="231" actId="1035"/>
          <ac:spMkLst>
            <pc:docMk/>
            <pc:sldMk cId="0" sldId="257"/>
            <ac:spMk id="19" creationId="{00000000-0000-0000-0000-000000000000}"/>
          </ac:spMkLst>
        </pc:spChg>
        <pc:spChg chg="add mod">
          <ac:chgData name="SALONEE SINGH" userId="4f963e29-6d9a-4650-9b32-70774e94bb0f" providerId="ADAL" clId="{044EBB38-6611-4D5E-821F-835CCA2D1B40}" dt="2025-05-13T05:20:28.081" v="2898" actId="1038"/>
          <ac:spMkLst>
            <pc:docMk/>
            <pc:sldMk cId="0" sldId="257"/>
            <ac:spMk id="20" creationId="{030F4870-2A68-9148-9684-AFA154C00C09}"/>
          </ac:spMkLst>
        </pc:spChg>
        <pc:spChg chg="add mod">
          <ac:chgData name="SALONEE SINGH" userId="4f963e29-6d9a-4650-9b32-70774e94bb0f" providerId="ADAL" clId="{044EBB38-6611-4D5E-821F-835CCA2D1B40}" dt="2025-05-13T05:20:28.081" v="2898" actId="1038"/>
          <ac:spMkLst>
            <pc:docMk/>
            <pc:sldMk cId="0" sldId="257"/>
            <ac:spMk id="21" creationId="{C749C888-9A26-2AAD-6B3D-220A8369063D}"/>
          </ac:spMkLst>
        </pc:spChg>
        <pc:grpChg chg="mod">
          <ac:chgData name="SALONEE SINGH" userId="4f963e29-6d9a-4650-9b32-70774e94bb0f" providerId="ADAL" clId="{044EBB38-6611-4D5E-821F-835CCA2D1B40}" dt="2025-05-10T09:23:46.133" v="3" actId="1076"/>
          <ac:grpSpMkLst>
            <pc:docMk/>
            <pc:sldMk cId="0" sldId="257"/>
            <ac:grpSpMk id="5" creationId="{00000000-0000-0000-0000-000000000000}"/>
          </ac:grpSpMkLst>
        </pc:grpChg>
        <pc:grpChg chg="mod">
          <ac:chgData name="SALONEE SINGH" userId="4f963e29-6d9a-4650-9b32-70774e94bb0f" providerId="ADAL" clId="{044EBB38-6611-4D5E-821F-835CCA2D1B40}" dt="2025-05-10T09:23:46.341" v="4" actId="1076"/>
          <ac:grpSpMkLst>
            <pc:docMk/>
            <pc:sldMk cId="0" sldId="257"/>
            <ac:grpSpMk id="11" creationId="{00000000-0000-0000-0000-000000000000}"/>
          </ac:grpSpMkLst>
        </pc:grpChg>
      </pc:sldChg>
      <pc:sldChg chg="addSp delSp modSp mod">
        <pc:chgData name="SALONEE SINGH" userId="4f963e29-6d9a-4650-9b32-70774e94bb0f" providerId="ADAL" clId="{044EBB38-6611-4D5E-821F-835CCA2D1B40}" dt="2025-05-10T11:41:53.269" v="1553" actId="571"/>
        <pc:sldMkLst>
          <pc:docMk/>
          <pc:sldMk cId="0" sldId="258"/>
        </pc:sldMkLst>
        <pc:spChg chg="mod topLvl">
          <ac:chgData name="SALONEE SINGH" userId="4f963e29-6d9a-4650-9b32-70774e94bb0f" providerId="ADAL" clId="{044EBB38-6611-4D5E-821F-835CCA2D1B40}" dt="2025-05-10T11:35:14.204" v="1410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SALONEE SINGH" userId="4f963e29-6d9a-4650-9b32-70774e94bb0f" providerId="ADAL" clId="{044EBB38-6611-4D5E-821F-835CCA2D1B40}" dt="2025-05-10T11:13:29.401" v="749" actId="113"/>
          <ac:spMkLst>
            <pc:docMk/>
            <pc:sldMk cId="0" sldId="258"/>
            <ac:spMk id="13" creationId="{00000000-0000-0000-0000-000000000000}"/>
          </ac:spMkLst>
        </pc:spChg>
        <pc:spChg chg="mod">
          <ac:chgData name="SALONEE SINGH" userId="4f963e29-6d9a-4650-9b32-70774e94bb0f" providerId="ADAL" clId="{044EBB38-6611-4D5E-821F-835CCA2D1B40}" dt="2025-05-10T11:15:42.297" v="777" actId="207"/>
          <ac:spMkLst>
            <pc:docMk/>
            <pc:sldMk cId="0" sldId="258"/>
            <ac:spMk id="14" creationId="{00000000-0000-0000-0000-000000000000}"/>
          </ac:spMkLst>
        </pc:spChg>
        <pc:spChg chg="mod">
          <ac:chgData name="SALONEE SINGH" userId="4f963e29-6d9a-4650-9b32-70774e94bb0f" providerId="ADAL" clId="{044EBB38-6611-4D5E-821F-835CCA2D1B40}" dt="2025-05-10T11:07:44.245" v="741" actId="103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SALONEE SINGH" userId="4f963e29-6d9a-4650-9b32-70774e94bb0f" providerId="ADAL" clId="{044EBB38-6611-4D5E-821F-835CCA2D1B40}" dt="2025-05-10T11:07:36.864" v="737" actId="207"/>
          <ac:spMkLst>
            <pc:docMk/>
            <pc:sldMk cId="0" sldId="258"/>
            <ac:spMk id="16" creationId="{00000000-0000-0000-0000-000000000000}"/>
          </ac:spMkLst>
        </pc:spChg>
        <pc:grpChg chg="mod">
          <ac:chgData name="SALONEE SINGH" userId="4f963e29-6d9a-4650-9b32-70774e94bb0f" providerId="ADAL" clId="{044EBB38-6611-4D5E-821F-835CCA2D1B40}" dt="2025-05-10T10:56:35.583" v="512" actId="1038"/>
          <ac:grpSpMkLst>
            <pc:docMk/>
            <pc:sldMk cId="0" sldId="258"/>
            <ac:grpSpMk id="10" creationId="{00000000-0000-0000-0000-000000000000}"/>
          </ac:grpSpMkLst>
        </pc:grpChg>
        <pc:grpChg chg="mod">
          <ac:chgData name="SALONEE SINGH" userId="4f963e29-6d9a-4650-9b32-70774e94bb0f" providerId="ADAL" clId="{044EBB38-6611-4D5E-821F-835CCA2D1B40}" dt="2025-05-10T10:56:35.583" v="512" actId="1038"/>
          <ac:grpSpMkLst>
            <pc:docMk/>
            <pc:sldMk cId="0" sldId="258"/>
            <ac:grpSpMk id="17" creationId="{00000000-0000-0000-0000-000000000000}"/>
          </ac:grpSpMkLst>
        </pc:grpChg>
        <pc:graphicFrameChg chg="add mod">
          <ac:chgData name="SALONEE SINGH" userId="4f963e29-6d9a-4650-9b32-70774e94bb0f" providerId="ADAL" clId="{044EBB38-6611-4D5E-821F-835CCA2D1B40}" dt="2025-05-10T11:38:05.495" v="1423" actId="14100"/>
          <ac:graphicFrameMkLst>
            <pc:docMk/>
            <pc:sldMk cId="0" sldId="258"/>
            <ac:graphicFrameMk id="21" creationId="{2B8DB6BB-50AE-4AA2-AB5C-701F3B1E1908}"/>
          </ac:graphicFrameMkLst>
        </pc:graphicFrameChg>
      </pc:sldChg>
      <pc:sldChg chg="addSp delSp modSp del mod">
        <pc:chgData name="SALONEE SINGH" userId="4f963e29-6d9a-4650-9b32-70774e94bb0f" providerId="ADAL" clId="{044EBB38-6611-4D5E-821F-835CCA2D1B40}" dt="2025-05-10T11:39:30.844" v="1432" actId="47"/>
        <pc:sldMkLst>
          <pc:docMk/>
          <pc:sldMk cId="0" sldId="259"/>
        </pc:sldMkLst>
      </pc:sldChg>
      <pc:sldChg chg="addSp delSp modSp mod">
        <pc:chgData name="SALONEE SINGH" userId="4f963e29-6d9a-4650-9b32-70774e94bb0f" providerId="ADAL" clId="{044EBB38-6611-4D5E-821F-835CCA2D1B40}" dt="2025-05-12T06:47:41.538" v="2844" actId="20577"/>
        <pc:sldMkLst>
          <pc:docMk/>
          <pc:sldMk cId="0" sldId="260"/>
        </pc:sldMkLst>
        <pc:spChg chg="add mod">
          <ac:chgData name="SALONEE SINGH" userId="4f963e29-6d9a-4650-9b32-70774e94bb0f" providerId="ADAL" clId="{044EBB38-6611-4D5E-821F-835CCA2D1B40}" dt="2025-05-10T11:29:07.245" v="1147" actId="20577"/>
          <ac:spMkLst>
            <pc:docMk/>
            <pc:sldMk cId="0" sldId="260"/>
            <ac:spMk id="21" creationId="{AAC24AE5-D447-17E7-838F-BA5E2543F2CD}"/>
          </ac:spMkLst>
        </pc:spChg>
        <pc:spChg chg="add mod">
          <ac:chgData name="SALONEE SINGH" userId="4f963e29-6d9a-4650-9b32-70774e94bb0f" providerId="ADAL" clId="{044EBB38-6611-4D5E-821F-835CCA2D1B40}" dt="2025-05-10T11:24:28.223" v="827"/>
          <ac:spMkLst>
            <pc:docMk/>
            <pc:sldMk cId="0" sldId="260"/>
            <ac:spMk id="22" creationId="{4933BBFE-8C9B-0AAD-20ED-6E044B4461D4}"/>
          </ac:spMkLst>
        </pc:spChg>
        <pc:spChg chg="add mod">
          <ac:chgData name="SALONEE SINGH" userId="4f963e29-6d9a-4650-9b32-70774e94bb0f" providerId="ADAL" clId="{044EBB38-6611-4D5E-821F-835CCA2D1B40}" dt="2025-05-10T11:28:05.100" v="1136" actId="20577"/>
          <ac:spMkLst>
            <pc:docMk/>
            <pc:sldMk cId="0" sldId="260"/>
            <ac:spMk id="23" creationId="{845F6BE5-6490-7C2F-5B17-05011756946A}"/>
          </ac:spMkLst>
        </pc:spChg>
        <pc:spChg chg="add mod">
          <ac:chgData name="SALONEE SINGH" userId="4f963e29-6d9a-4650-9b32-70774e94bb0f" providerId="ADAL" clId="{044EBB38-6611-4D5E-821F-835CCA2D1B40}" dt="2025-05-12T06:47:41.538" v="2844" actId="20577"/>
          <ac:spMkLst>
            <pc:docMk/>
            <pc:sldMk cId="0" sldId="260"/>
            <ac:spMk id="24" creationId="{50634517-06B1-1AE5-880D-3E1E98A1F703}"/>
          </ac:spMkLst>
        </pc:spChg>
        <pc:spChg chg="add mod">
          <ac:chgData name="SALONEE SINGH" userId="4f963e29-6d9a-4650-9b32-70774e94bb0f" providerId="ADAL" clId="{044EBB38-6611-4D5E-821F-835CCA2D1B40}" dt="2025-05-10T11:28:51.331" v="1145" actId="1035"/>
          <ac:spMkLst>
            <pc:docMk/>
            <pc:sldMk cId="0" sldId="260"/>
            <ac:spMk id="27" creationId="{A7A05D0E-CEA2-2372-1835-F7545A43C7B4}"/>
          </ac:spMkLst>
        </pc:spChg>
        <pc:grpChg chg="mod">
          <ac:chgData name="SALONEE SINGH" userId="4f963e29-6d9a-4650-9b32-70774e94bb0f" providerId="ADAL" clId="{044EBB38-6611-4D5E-821F-835CCA2D1B40}" dt="2025-05-10T11:24:56.974" v="1042" actId="1038"/>
          <ac:grpSpMkLst>
            <pc:docMk/>
            <pc:sldMk cId="0" sldId="260"/>
            <ac:grpSpMk id="15" creationId="{00000000-0000-0000-0000-000000000000}"/>
          </ac:grpSpMkLst>
        </pc:grpChg>
        <pc:grpChg chg="mod">
          <ac:chgData name="SALONEE SINGH" userId="4f963e29-6d9a-4650-9b32-70774e94bb0f" providerId="ADAL" clId="{044EBB38-6611-4D5E-821F-835CCA2D1B40}" dt="2025-05-10T11:57:53.370" v="2050" actId="1037"/>
          <ac:grpSpMkLst>
            <pc:docMk/>
            <pc:sldMk cId="0" sldId="260"/>
            <ac:grpSpMk id="18" creationId="{00000000-0000-0000-0000-000000000000}"/>
          </ac:grpSpMkLst>
        </pc:grpChg>
        <pc:graphicFrameChg chg="add mod">
          <ac:chgData name="SALONEE SINGH" userId="4f963e29-6d9a-4650-9b32-70774e94bb0f" providerId="ADAL" clId="{044EBB38-6611-4D5E-821F-835CCA2D1B40}" dt="2025-05-10T11:28:16.462" v="1139" actId="14100"/>
          <ac:graphicFrameMkLst>
            <pc:docMk/>
            <pc:sldMk cId="0" sldId="260"/>
            <ac:graphicFrameMk id="26" creationId="{F4F09D2C-65D5-496C-86B0-C45AA3056524}"/>
          </ac:graphicFrameMkLst>
        </pc:graphicFrameChg>
      </pc:sldChg>
      <pc:sldChg chg="addSp delSp modSp mod ord">
        <pc:chgData name="SALONEE SINGH" userId="4f963e29-6d9a-4650-9b32-70774e94bb0f" providerId="ADAL" clId="{044EBB38-6611-4D5E-821F-835CCA2D1B40}" dt="2025-05-12T06:47:05.083" v="2841" actId="1035"/>
        <pc:sldMkLst>
          <pc:docMk/>
          <pc:sldMk cId="0" sldId="261"/>
        </pc:sldMkLst>
        <pc:spChg chg="add mod">
          <ac:chgData name="SALONEE SINGH" userId="4f963e29-6d9a-4650-9b32-70774e94bb0f" providerId="ADAL" clId="{044EBB38-6611-4D5E-821F-835CCA2D1B40}" dt="2025-05-10T12:11:52.678" v="2190"/>
          <ac:spMkLst>
            <pc:docMk/>
            <pc:sldMk cId="0" sldId="261"/>
            <ac:spMk id="17" creationId="{02CE2BD7-FD0E-CD72-5BB3-B48FE58E8307}"/>
          </ac:spMkLst>
        </pc:spChg>
        <pc:spChg chg="add mod">
          <ac:chgData name="SALONEE SINGH" userId="4f963e29-6d9a-4650-9b32-70774e94bb0f" providerId="ADAL" clId="{044EBB38-6611-4D5E-821F-835CCA2D1B40}" dt="2025-05-10T12:17:45.744" v="2480" actId="1035"/>
          <ac:spMkLst>
            <pc:docMk/>
            <pc:sldMk cId="0" sldId="261"/>
            <ac:spMk id="18" creationId="{0B4D6378-7145-8739-2662-983FDA5B6B57}"/>
          </ac:spMkLst>
        </pc:spChg>
        <pc:spChg chg="add mod">
          <ac:chgData name="SALONEE SINGH" userId="4f963e29-6d9a-4650-9b32-70774e94bb0f" providerId="ADAL" clId="{044EBB38-6611-4D5E-821F-835CCA2D1B40}" dt="2025-05-12T06:18:48.633" v="2769" actId="20577"/>
          <ac:spMkLst>
            <pc:docMk/>
            <pc:sldMk cId="0" sldId="261"/>
            <ac:spMk id="19" creationId="{69DBCDC1-1D25-E894-64C8-C65A9A00C602}"/>
          </ac:spMkLst>
        </pc:spChg>
        <pc:spChg chg="add mod">
          <ac:chgData name="SALONEE SINGH" userId="4f963e29-6d9a-4650-9b32-70774e94bb0f" providerId="ADAL" clId="{044EBB38-6611-4D5E-821F-835CCA2D1B40}" dt="2025-05-12T06:47:05.083" v="2841" actId="1035"/>
          <ac:spMkLst>
            <pc:docMk/>
            <pc:sldMk cId="0" sldId="261"/>
            <ac:spMk id="21" creationId="{F533CF83-B0E5-8502-66D9-3ECB41A48EFD}"/>
          </ac:spMkLst>
        </pc:spChg>
        <pc:spChg chg="add mod">
          <ac:chgData name="SALONEE SINGH" userId="4f963e29-6d9a-4650-9b32-70774e94bb0f" providerId="ADAL" clId="{044EBB38-6611-4D5E-821F-835CCA2D1B40}" dt="2025-05-10T12:19:08.639" v="2496" actId="14100"/>
          <ac:spMkLst>
            <pc:docMk/>
            <pc:sldMk cId="0" sldId="261"/>
            <ac:spMk id="24" creationId="{E216964A-2589-34FC-3B34-A9D1AB755499}"/>
          </ac:spMkLst>
        </pc:spChg>
        <pc:graphicFrameChg chg="add mod">
          <ac:chgData name="SALONEE SINGH" userId="4f963e29-6d9a-4650-9b32-70774e94bb0f" providerId="ADAL" clId="{044EBB38-6611-4D5E-821F-835CCA2D1B40}" dt="2025-05-12T06:18:57.858" v="2773"/>
          <ac:graphicFrameMkLst>
            <pc:docMk/>
            <pc:sldMk cId="0" sldId="261"/>
            <ac:graphicFrameMk id="2" creationId="{4CD6D301-199D-41D3-AB6D-5302EE447941}"/>
          </ac:graphicFrameMkLst>
        </pc:graphicFrameChg>
        <pc:graphicFrameChg chg="add mod">
          <ac:chgData name="SALONEE SINGH" userId="4f963e29-6d9a-4650-9b32-70774e94bb0f" providerId="ADAL" clId="{044EBB38-6611-4D5E-821F-835CCA2D1B40}" dt="2025-05-12T06:19:46.580" v="2797" actId="403"/>
          <ac:graphicFrameMkLst>
            <pc:docMk/>
            <pc:sldMk cId="0" sldId="261"/>
            <ac:graphicFrameMk id="3" creationId="{4CD6D301-199D-41D3-AB6D-5302EE447941}"/>
          </ac:graphicFrameMkLst>
        </pc:graphicFrameChg>
        <pc:graphicFrameChg chg="add del mod modGraphic">
          <ac:chgData name="SALONEE SINGH" userId="4f963e29-6d9a-4650-9b32-70774e94bb0f" providerId="ADAL" clId="{044EBB38-6611-4D5E-821F-835CCA2D1B40}" dt="2025-05-12T06:18:51.457" v="2770" actId="478"/>
          <ac:graphicFrameMkLst>
            <pc:docMk/>
            <pc:sldMk cId="0" sldId="261"/>
            <ac:graphicFrameMk id="22" creationId="{FE398B03-04BA-4E26-8FE9-EC8C5F57E1C2}"/>
          </ac:graphicFrameMkLst>
        </pc:graphicFrameChg>
      </pc:sldChg>
      <pc:sldChg chg="del">
        <pc:chgData name="SALONEE SINGH" userId="4f963e29-6d9a-4650-9b32-70774e94bb0f" providerId="ADAL" clId="{044EBB38-6611-4D5E-821F-835CCA2D1B40}" dt="2025-05-13T05:19:55.160" v="2886" actId="47"/>
        <pc:sldMkLst>
          <pc:docMk/>
          <pc:sldMk cId="0" sldId="262"/>
        </pc:sldMkLst>
      </pc:sldChg>
      <pc:sldChg chg="addSp delSp modSp mod">
        <pc:chgData name="SALONEE SINGH" userId="4f963e29-6d9a-4650-9b32-70774e94bb0f" providerId="ADAL" clId="{044EBB38-6611-4D5E-821F-835CCA2D1B40}" dt="2025-05-13T05:20:08.031" v="2893" actId="14100"/>
        <pc:sldMkLst>
          <pc:docMk/>
          <pc:sldMk cId="0" sldId="263"/>
        </pc:sldMkLst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15" creationId="{00000000-0000-0000-0000-000000000000}"/>
          </ac:spMkLst>
        </pc:spChg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20" creationId="{00000000-0000-0000-0000-000000000000}"/>
          </ac:spMkLst>
        </pc:spChg>
        <pc:spChg chg="del">
          <ac:chgData name="SALONEE SINGH" userId="4f963e29-6d9a-4650-9b32-70774e94bb0f" providerId="ADAL" clId="{044EBB38-6611-4D5E-821F-835CCA2D1B40}" dt="2025-05-13T04:49:02.340" v="2845" actId="478"/>
          <ac:spMkLst>
            <pc:docMk/>
            <pc:sldMk cId="0" sldId="263"/>
            <ac:spMk id="21" creationId="{00000000-0000-0000-0000-000000000000}"/>
          </ac:spMkLst>
        </pc:spChg>
        <pc:spChg chg="add mod">
          <ac:chgData name="SALONEE SINGH" userId="4f963e29-6d9a-4650-9b32-70774e94bb0f" providerId="ADAL" clId="{044EBB38-6611-4D5E-821F-835CCA2D1B40}" dt="2025-05-13T04:49:11.431" v="2849"/>
          <ac:spMkLst>
            <pc:docMk/>
            <pc:sldMk cId="0" sldId="263"/>
            <ac:spMk id="28" creationId="{61F24D1D-D1A0-078F-A411-90B9F820F796}"/>
          </ac:spMkLst>
        </pc:spChg>
        <pc:spChg chg="add mod">
          <ac:chgData name="SALONEE SINGH" userId="4f963e29-6d9a-4650-9b32-70774e94bb0f" providerId="ADAL" clId="{044EBB38-6611-4D5E-821F-835CCA2D1B40}" dt="2025-05-13T05:20:08.031" v="2893" actId="14100"/>
          <ac:spMkLst>
            <pc:docMk/>
            <pc:sldMk cId="0" sldId="263"/>
            <ac:spMk id="31" creationId="{9100FD4C-E4F1-D9A7-7079-62782C16950F}"/>
          </ac:spMkLst>
        </pc:spChg>
        <pc:grpChg chg="del">
          <ac:chgData name="SALONEE SINGH" userId="4f963e29-6d9a-4650-9b32-70774e94bb0f" providerId="ADAL" clId="{044EBB38-6611-4D5E-821F-835CCA2D1B40}" dt="2025-05-13T04:49:02.340" v="2845" actId="478"/>
          <ac:grpSpMkLst>
            <pc:docMk/>
            <pc:sldMk cId="0" sldId="263"/>
            <ac:grpSpMk id="9" creationId="{00000000-0000-0000-0000-000000000000}"/>
          </ac:grpSpMkLst>
        </pc:grpChg>
        <pc:grpChg chg="del">
          <ac:chgData name="SALONEE SINGH" userId="4f963e29-6d9a-4650-9b32-70774e94bb0f" providerId="ADAL" clId="{044EBB38-6611-4D5E-821F-835CCA2D1B40}" dt="2025-05-13T04:49:03.630" v="2846" actId="478"/>
          <ac:grpSpMkLst>
            <pc:docMk/>
            <pc:sldMk cId="0" sldId="263"/>
            <ac:grpSpMk id="12" creationId="{00000000-0000-0000-0000-000000000000}"/>
          </ac:grpSpMkLst>
        </pc:grpChg>
        <pc:grpChg chg="del">
          <ac:chgData name="SALONEE SINGH" userId="4f963e29-6d9a-4650-9b32-70774e94bb0f" providerId="ADAL" clId="{044EBB38-6611-4D5E-821F-835CCA2D1B40}" dt="2025-05-13T04:49:02.340" v="2845" actId="478"/>
          <ac:grpSpMkLst>
            <pc:docMk/>
            <pc:sldMk cId="0" sldId="263"/>
            <ac:grpSpMk id="22" creationId="{00000000-0000-0000-0000-000000000000}"/>
          </ac:grpSpMkLst>
        </pc:grpChg>
        <pc:grpChg chg="del">
          <ac:chgData name="SALONEE SINGH" userId="4f963e29-6d9a-4650-9b32-70774e94bb0f" providerId="ADAL" clId="{044EBB38-6611-4D5E-821F-835CCA2D1B40}" dt="2025-05-13T04:49:04.708" v="2847" actId="478"/>
          <ac:grpSpMkLst>
            <pc:docMk/>
            <pc:sldMk cId="0" sldId="263"/>
            <ac:grpSpMk id="25" creationId="{00000000-0000-0000-0000-000000000000}"/>
          </ac:grpSpMkLst>
        </pc:grpChg>
        <pc:picChg chg="add mod">
          <ac:chgData name="SALONEE SINGH" userId="4f963e29-6d9a-4650-9b32-70774e94bb0f" providerId="ADAL" clId="{044EBB38-6611-4D5E-821F-835CCA2D1B40}" dt="2025-05-13T04:50:12.978" v="2858" actId="14100"/>
          <ac:picMkLst>
            <pc:docMk/>
            <pc:sldMk cId="0" sldId="263"/>
            <ac:picMk id="30" creationId="{7203763E-1196-43F3-5220-7125C47422D9}"/>
          </ac:picMkLst>
        </pc:picChg>
      </pc:sldChg>
      <pc:sldChg chg="addSp delSp modSp mod ord">
        <pc:chgData name="SALONEE SINGH" userId="4f963e29-6d9a-4650-9b32-70774e94bb0f" providerId="ADAL" clId="{044EBB38-6611-4D5E-821F-835CCA2D1B40}" dt="2025-05-13T05:34:36.100" v="2902" actId="14100"/>
        <pc:sldMkLst>
          <pc:docMk/>
          <pc:sldMk cId="0" sldId="264"/>
        </pc:sldMkLst>
        <pc:spChg chg="add mod">
          <ac:chgData name="SALONEE SINGH" userId="4f963e29-6d9a-4650-9b32-70774e94bb0f" providerId="ADAL" clId="{044EBB38-6611-4D5E-821F-835CCA2D1B40}" dt="2025-05-10T11:41:57.205" v="1554"/>
          <ac:spMkLst>
            <pc:docMk/>
            <pc:sldMk cId="0" sldId="264"/>
            <ac:spMk id="24" creationId="{9D4C2940-C129-22D2-D72B-5EB259F77428}"/>
          </ac:spMkLst>
        </pc:spChg>
        <pc:spChg chg="add mod">
          <ac:chgData name="SALONEE SINGH" userId="4f963e29-6d9a-4650-9b32-70774e94bb0f" providerId="ADAL" clId="{044EBB38-6611-4D5E-821F-835CCA2D1B40}" dt="2025-05-10T11:53:56.305" v="1761" actId="1076"/>
          <ac:spMkLst>
            <pc:docMk/>
            <pc:sldMk cId="0" sldId="264"/>
            <ac:spMk id="25" creationId="{1D0DC4E0-C9CF-714E-B0DC-A0A6EF5A102E}"/>
          </ac:spMkLst>
        </pc:spChg>
        <pc:spChg chg="add mod">
          <ac:chgData name="SALONEE SINGH" userId="4f963e29-6d9a-4650-9b32-70774e94bb0f" providerId="ADAL" clId="{044EBB38-6611-4D5E-821F-835CCA2D1B40}" dt="2025-05-10T11:55:05.161" v="1831" actId="1037"/>
          <ac:spMkLst>
            <pc:docMk/>
            <pc:sldMk cId="0" sldId="264"/>
            <ac:spMk id="26" creationId="{DAC51F19-264E-BCEF-28DE-BBF98CD5B30E}"/>
          </ac:spMkLst>
        </pc:spChg>
        <pc:spChg chg="add mod">
          <ac:chgData name="SALONEE SINGH" userId="4f963e29-6d9a-4650-9b32-70774e94bb0f" providerId="ADAL" clId="{044EBB38-6611-4D5E-821F-835CCA2D1B40}" dt="2025-05-10T11:53:35.234" v="1758" actId="20577"/>
          <ac:spMkLst>
            <pc:docMk/>
            <pc:sldMk cId="0" sldId="264"/>
            <ac:spMk id="29" creationId="{1C1F3F0A-4F8C-22E4-48DE-4F3188F31B63}"/>
          </ac:spMkLst>
        </pc:spChg>
        <pc:spChg chg="add mod">
          <ac:chgData name="SALONEE SINGH" userId="4f963e29-6d9a-4650-9b32-70774e94bb0f" providerId="ADAL" clId="{044EBB38-6611-4D5E-821F-835CCA2D1B40}" dt="2025-05-13T05:34:36.100" v="2902" actId="14100"/>
          <ac:spMkLst>
            <pc:docMk/>
            <pc:sldMk cId="0" sldId="264"/>
            <ac:spMk id="30" creationId="{B23F0A5A-7246-407F-BF06-05876BA42377}"/>
          </ac:spMkLst>
        </pc:spChg>
        <pc:graphicFrameChg chg="add mod">
          <ac:chgData name="SALONEE SINGH" userId="4f963e29-6d9a-4650-9b32-70774e94bb0f" providerId="ADAL" clId="{044EBB38-6611-4D5E-821F-835CCA2D1B40}" dt="2025-05-10T12:08:09.550" v="2177" actId="1036"/>
          <ac:graphicFrameMkLst>
            <pc:docMk/>
            <pc:sldMk cId="0" sldId="264"/>
            <ac:graphicFrameMk id="28" creationId="{5CB9C74C-09A5-4E51-99FA-AD3590E768A9}"/>
          </ac:graphicFrameMkLst>
        </pc:graphicFrameChg>
      </pc:sldChg>
      <pc:sldChg chg="del">
        <pc:chgData name="SALONEE SINGH" userId="4f963e29-6d9a-4650-9b32-70774e94bb0f" providerId="ADAL" clId="{044EBB38-6611-4D5E-821F-835CCA2D1B40}" dt="2025-05-13T05:19:40.810" v="2881" actId="47"/>
        <pc:sldMkLst>
          <pc:docMk/>
          <pc:sldMk cId="0" sldId="265"/>
        </pc:sldMkLst>
      </pc:sldChg>
      <pc:sldChg chg="del">
        <pc:chgData name="SALONEE SINGH" userId="4f963e29-6d9a-4650-9b32-70774e94bb0f" providerId="ADAL" clId="{044EBB38-6611-4D5E-821F-835CCA2D1B40}" dt="2025-05-13T05:19:39.325" v="2880" actId="47"/>
        <pc:sldMkLst>
          <pc:docMk/>
          <pc:sldMk cId="0" sldId="266"/>
        </pc:sldMkLst>
      </pc:sldChg>
      <pc:sldChg chg="del">
        <pc:chgData name="SALONEE SINGH" userId="4f963e29-6d9a-4650-9b32-70774e94bb0f" providerId="ADAL" clId="{044EBB38-6611-4D5E-821F-835CCA2D1B40}" dt="2025-05-13T05:19:36.431" v="2879" actId="47"/>
        <pc:sldMkLst>
          <pc:docMk/>
          <pc:sldMk cId="0" sldId="267"/>
        </pc:sldMkLst>
      </pc:sldChg>
      <pc:sldChg chg="del">
        <pc:chgData name="SALONEE SINGH" userId="4f963e29-6d9a-4650-9b32-70774e94bb0f" providerId="ADAL" clId="{044EBB38-6611-4D5E-821F-835CCA2D1B40}" dt="2025-05-13T05:19:35.790" v="2878" actId="47"/>
        <pc:sldMkLst>
          <pc:docMk/>
          <pc:sldMk cId="0" sldId="268"/>
        </pc:sldMkLst>
      </pc:sldChg>
      <pc:sldChg chg="del">
        <pc:chgData name="SALONEE SINGH" userId="4f963e29-6d9a-4650-9b32-70774e94bb0f" providerId="ADAL" clId="{044EBB38-6611-4D5E-821F-835CCA2D1B40}" dt="2025-05-13T05:19:34.450" v="2877" actId="47"/>
        <pc:sldMkLst>
          <pc:docMk/>
          <pc:sldMk cId="0" sldId="269"/>
        </pc:sldMkLst>
      </pc:sldChg>
      <pc:sldChg chg="addSp delSp modSp mod ord">
        <pc:chgData name="SALONEE SINGH" userId="4f963e29-6d9a-4650-9b32-70774e94bb0f" providerId="ADAL" clId="{044EBB38-6611-4D5E-821F-835CCA2D1B40}" dt="2025-05-10T12:11:33.008" v="2189"/>
        <pc:sldMkLst>
          <pc:docMk/>
          <pc:sldMk cId="0" sldId="270"/>
        </pc:sldMkLst>
        <pc:spChg chg="add mod">
          <ac:chgData name="SALONEE SINGH" userId="4f963e29-6d9a-4650-9b32-70774e94bb0f" providerId="ADAL" clId="{044EBB38-6611-4D5E-821F-835CCA2D1B40}" dt="2025-05-10T12:01:58.160" v="2087" actId="20577"/>
          <ac:spMkLst>
            <pc:docMk/>
            <pc:sldMk cId="0" sldId="270"/>
            <ac:spMk id="23" creationId="{465E4629-6B7C-DA46-0E41-229C0E29DB99}"/>
          </ac:spMkLst>
        </pc:spChg>
        <pc:spChg chg="add mod">
          <ac:chgData name="SALONEE SINGH" userId="4f963e29-6d9a-4650-9b32-70774e94bb0f" providerId="ADAL" clId="{044EBB38-6611-4D5E-821F-835CCA2D1B40}" dt="2025-05-10T12:06:56.139" v="2147" actId="14100"/>
          <ac:spMkLst>
            <pc:docMk/>
            <pc:sldMk cId="0" sldId="270"/>
            <ac:spMk id="25" creationId="{A63F3E5E-DC87-0CE5-5836-6E298C95ECE7}"/>
          </ac:spMkLst>
        </pc:spChg>
        <pc:spChg chg="add mod">
          <ac:chgData name="SALONEE SINGH" userId="4f963e29-6d9a-4650-9b32-70774e94bb0f" providerId="ADAL" clId="{044EBB38-6611-4D5E-821F-835CCA2D1B40}" dt="2025-05-10T12:02:52.028" v="2105" actId="1035"/>
          <ac:spMkLst>
            <pc:docMk/>
            <pc:sldMk cId="0" sldId="270"/>
            <ac:spMk id="26" creationId="{CFE35A96-AA6F-9490-BD7B-D0BF86C407D9}"/>
          </ac:spMkLst>
        </pc:spChg>
        <pc:spChg chg="add mod">
          <ac:chgData name="SALONEE SINGH" userId="4f963e29-6d9a-4650-9b32-70774e94bb0f" providerId="ADAL" clId="{044EBB38-6611-4D5E-821F-835CCA2D1B40}" dt="2025-05-10T12:08:44.711" v="2182" actId="207"/>
          <ac:spMkLst>
            <pc:docMk/>
            <pc:sldMk cId="0" sldId="270"/>
            <ac:spMk id="29" creationId="{3D37AAEC-0B87-3D84-5477-1148E3C8F7FE}"/>
          </ac:spMkLst>
        </pc:spChg>
        <pc:spChg chg="add mod">
          <ac:chgData name="SALONEE SINGH" userId="4f963e29-6d9a-4650-9b32-70774e94bb0f" providerId="ADAL" clId="{044EBB38-6611-4D5E-821F-835CCA2D1B40}" dt="2025-05-10T12:11:33.008" v="2189"/>
          <ac:spMkLst>
            <pc:docMk/>
            <pc:sldMk cId="0" sldId="270"/>
            <ac:spMk id="30" creationId="{9C58F191-6383-3E19-6F51-3A4CFD649DE3}"/>
          </ac:spMkLst>
        </pc:spChg>
        <pc:graphicFrameChg chg="add mod">
          <ac:chgData name="SALONEE SINGH" userId="4f963e29-6d9a-4650-9b32-70774e94bb0f" providerId="ADAL" clId="{044EBB38-6611-4D5E-821F-835CCA2D1B40}" dt="2025-05-10T12:07:06.772" v="2157" actId="1036"/>
          <ac:graphicFrameMkLst>
            <pc:docMk/>
            <pc:sldMk cId="0" sldId="270"/>
            <ac:graphicFrameMk id="28" creationId="{A2DAE955-086F-4421-8582-0872ED2BFC6E}"/>
          </ac:graphicFrameMkLst>
        </pc:graphicFrameChg>
      </pc:sldChg>
      <pc:sldChg chg="addSp delSp modSp add mod">
        <pc:chgData name="SALONEE SINGH" userId="4f963e29-6d9a-4650-9b32-70774e94bb0f" providerId="ADAL" clId="{044EBB38-6611-4D5E-821F-835CCA2D1B40}" dt="2025-05-10T11:39:22.527" v="1431" actId="207"/>
        <pc:sldMkLst>
          <pc:docMk/>
          <pc:sldMk cId="3985260461" sldId="271"/>
        </pc:sldMkLst>
        <pc:spChg chg="add mod">
          <ac:chgData name="SALONEE SINGH" userId="4f963e29-6d9a-4650-9b32-70774e94bb0f" providerId="ADAL" clId="{044EBB38-6611-4D5E-821F-835CCA2D1B40}" dt="2025-05-10T11:39:22.527" v="1431" actId="207"/>
          <ac:spMkLst>
            <pc:docMk/>
            <pc:sldMk cId="3985260461" sldId="271"/>
            <ac:spMk id="4" creationId="{56042C74-A464-1DEC-0CD2-D1A5F63288A3}"/>
          </ac:spMkLst>
        </pc:spChg>
        <pc:spChg chg="mod">
          <ac:chgData name="SALONEE SINGH" userId="4f963e29-6d9a-4650-9b32-70774e94bb0f" providerId="ADAL" clId="{044EBB38-6611-4D5E-821F-835CCA2D1B40}" dt="2025-05-10T11:34:01.936" v="1400" actId="14100"/>
          <ac:spMkLst>
            <pc:docMk/>
            <pc:sldMk cId="3985260461" sldId="271"/>
            <ac:spMk id="21" creationId="{B83B310B-6CF0-2078-EF51-9AE0C7ECB1C8}"/>
          </ac:spMkLst>
        </pc:spChg>
        <pc:spChg chg="mod">
          <ac:chgData name="SALONEE SINGH" userId="4f963e29-6d9a-4650-9b32-70774e94bb0f" providerId="ADAL" clId="{044EBB38-6611-4D5E-821F-835CCA2D1B40}" dt="2025-05-10T11:37:27.488" v="1421" actId="207"/>
          <ac:spMkLst>
            <pc:docMk/>
            <pc:sldMk cId="3985260461" sldId="271"/>
            <ac:spMk id="22" creationId="{4DEBB53C-B1A4-C5D7-9DCA-C69F1A4ECFB4}"/>
          </ac:spMkLst>
        </pc:spChg>
        <pc:spChg chg="mod">
          <ac:chgData name="SALONEE SINGH" userId="4f963e29-6d9a-4650-9b32-70774e94bb0f" providerId="ADAL" clId="{044EBB38-6611-4D5E-821F-835CCA2D1B40}" dt="2025-05-10T11:34:01.936" v="1400" actId="14100"/>
          <ac:spMkLst>
            <pc:docMk/>
            <pc:sldMk cId="3985260461" sldId="271"/>
            <ac:spMk id="23" creationId="{8E7B450A-CEC0-0C7F-DB60-7DFA235F32E5}"/>
          </ac:spMkLst>
        </pc:spChg>
        <pc:spChg chg="mod">
          <ac:chgData name="SALONEE SINGH" userId="4f963e29-6d9a-4650-9b32-70774e94bb0f" providerId="ADAL" clId="{044EBB38-6611-4D5E-821F-835CCA2D1B40}" dt="2025-05-10T11:34:01.936" v="1400" actId="14100"/>
          <ac:spMkLst>
            <pc:docMk/>
            <pc:sldMk cId="3985260461" sldId="271"/>
            <ac:spMk id="24" creationId="{E0BC8FAF-3608-BB28-9E22-26A81540EFFA}"/>
          </ac:spMkLst>
        </pc:spChg>
        <pc:graphicFrameChg chg="add mod">
          <ac:chgData name="SALONEE SINGH" userId="4f963e29-6d9a-4650-9b32-70774e94bb0f" providerId="ADAL" clId="{044EBB38-6611-4D5E-821F-835CCA2D1B40}" dt="2025-05-10T11:38:54.078" v="1429" actId="14100"/>
          <ac:graphicFrameMkLst>
            <pc:docMk/>
            <pc:sldMk cId="3985260461" sldId="271"/>
            <ac:graphicFrameMk id="3" creationId="{7A32D16C-33F8-E3E6-CAB1-E4C49D67B212}"/>
          </ac:graphicFrameMkLst>
        </pc:graphicFrameChg>
      </pc:sldChg>
      <pc:sldChg chg="addSp delSp modSp add mod">
        <pc:chgData name="SALONEE SINGH" userId="4f963e29-6d9a-4650-9b32-70774e94bb0f" providerId="ADAL" clId="{044EBB38-6611-4D5E-821F-835CCA2D1B40}" dt="2025-05-13T05:35:20.897" v="2906" actId="14100"/>
        <pc:sldMkLst>
          <pc:docMk/>
          <pc:sldMk cId="2191212313" sldId="272"/>
        </pc:sldMkLst>
        <pc:spChg chg="mod">
          <ac:chgData name="SALONEE SINGH" userId="4f963e29-6d9a-4650-9b32-70774e94bb0f" providerId="ADAL" clId="{044EBB38-6611-4D5E-821F-835CCA2D1B40}" dt="2025-05-10T12:26:39.339" v="2550" actId="1035"/>
          <ac:spMkLst>
            <pc:docMk/>
            <pc:sldMk cId="2191212313" sldId="272"/>
            <ac:spMk id="18" creationId="{E9EFA156-EBDA-1B55-BE09-47F1B9B93979}"/>
          </ac:spMkLst>
        </pc:spChg>
        <pc:spChg chg="mod">
          <ac:chgData name="SALONEE SINGH" userId="4f963e29-6d9a-4650-9b32-70774e94bb0f" providerId="ADAL" clId="{044EBB38-6611-4D5E-821F-835CCA2D1B40}" dt="2025-05-13T05:19:49.929" v="2885" actId="20577"/>
          <ac:spMkLst>
            <pc:docMk/>
            <pc:sldMk cId="2191212313" sldId="272"/>
            <ac:spMk id="19" creationId="{8538DA72-44F5-B413-AFF5-66407B532792}"/>
          </ac:spMkLst>
        </pc:spChg>
        <pc:spChg chg="mod">
          <ac:chgData name="SALONEE SINGH" userId="4f963e29-6d9a-4650-9b32-70774e94bb0f" providerId="ADAL" clId="{044EBB38-6611-4D5E-821F-835CCA2D1B40}" dt="2025-05-12T06:47:00.366" v="2836" actId="1035"/>
          <ac:spMkLst>
            <pc:docMk/>
            <pc:sldMk cId="2191212313" sldId="272"/>
            <ac:spMk id="21" creationId="{916B0E90-D4CA-F19A-4D78-4EC4CEE35045}"/>
          </ac:spMkLst>
        </pc:spChg>
        <pc:spChg chg="mod">
          <ac:chgData name="SALONEE SINGH" userId="4f963e29-6d9a-4650-9b32-70774e94bb0f" providerId="ADAL" clId="{044EBB38-6611-4D5E-821F-835CCA2D1B40}" dt="2025-05-13T05:35:20.897" v="2906" actId="14100"/>
          <ac:spMkLst>
            <pc:docMk/>
            <pc:sldMk cId="2191212313" sldId="272"/>
            <ac:spMk id="24" creationId="{C85F4DDD-0EBF-CF0A-E4BB-47F3EDA9434C}"/>
          </ac:spMkLst>
        </pc:spChg>
        <pc:graphicFrameChg chg="add mod">
          <ac:chgData name="SALONEE SINGH" userId="4f963e29-6d9a-4650-9b32-70774e94bb0f" providerId="ADAL" clId="{044EBB38-6611-4D5E-821F-835CCA2D1B40}" dt="2025-05-12T06:20:30.107" v="2816"/>
          <ac:graphicFrameMkLst>
            <pc:docMk/>
            <pc:sldMk cId="2191212313" sldId="272"/>
            <ac:graphicFrameMk id="5" creationId="{D11A6A65-8667-4CA6-80DB-49EB2BFDDDE3}"/>
          </ac:graphicFrameMkLst>
        </pc:graphicFrameChg>
        <pc:graphicFrameChg chg="add mod">
          <ac:chgData name="SALONEE SINGH" userId="4f963e29-6d9a-4650-9b32-70774e94bb0f" providerId="ADAL" clId="{044EBB38-6611-4D5E-821F-835CCA2D1B40}" dt="2025-05-12T06:19:57.786" v="2798"/>
          <ac:graphicFrameMkLst>
            <pc:docMk/>
            <pc:sldMk cId="2191212313" sldId="272"/>
            <ac:graphicFrameMk id="6" creationId="{29EEA7B6-4036-4401-A9D1-ABA5C4742A32}"/>
          </ac:graphicFrameMkLst>
        </pc:graphicFrameChg>
        <pc:graphicFrameChg chg="add mod">
          <ac:chgData name="SALONEE SINGH" userId="4f963e29-6d9a-4650-9b32-70774e94bb0f" providerId="ADAL" clId="{044EBB38-6611-4D5E-821F-835CCA2D1B40}" dt="2025-05-12T06:19:59.012" v="2799" actId="108"/>
          <ac:graphicFrameMkLst>
            <pc:docMk/>
            <pc:sldMk cId="2191212313" sldId="272"/>
            <ac:graphicFrameMk id="7" creationId="{DD72E386-0B90-4F29-B5E2-7751718E4CC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20371296\Downloads\BlinkIT%20Grocery%20Data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20371296\Downloads\BlinkIT%20Grocery%20Data%20Exce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20371296\Downloads\BlinkIT%20Grocery%20Data%20Exce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20371296\Downloads\BlinkIT%20Grocery%20Data%20Exce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20371296\Downloads\BlinkIT%20Grocery%20Data%20Exce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file:///C:\Users\20371296\Downloads\BlinkIT%20Grocery%20Data%20Excel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C:\Users\20371296\Downloads\BlinkIT%20Grocery%20Dat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[BlinkIT Grocery Data Excel.xlsx]Workings!PivotTable2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rgbClr val="FAFAFA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52685050798258"/>
              <c:y val="5.7279236276849645E-2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848766328011611"/>
                  <c:h val="0.23837708830548926"/>
                </c:manualLayout>
              </c15:layout>
            </c:ext>
          </c:extLst>
        </c:dLbl>
      </c:pivotFmt>
      <c:pivotFmt>
        <c:idx val="8"/>
        <c:spPr>
          <a:solidFill>
            <a:schemeClr val="accent6">
              <a:lumMod val="75000"/>
              <a:alpha val="93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082500028570445E-2"/>
              <c:y val="-0.10501193317422435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423802612481851"/>
                  <c:h val="0.23837708830548926"/>
                </c:manualLayout>
              </c15:layout>
            </c:ext>
          </c:extLst>
        </c:dLbl>
      </c:pivotFmt>
      <c:pivotFmt>
        <c:idx val="9"/>
        <c:spPr>
          <a:solidFill>
            <a:srgbClr val="FAFAFA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52685050798258"/>
              <c:y val="5.7279236276849645E-2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848766328011611"/>
                  <c:h val="0.23837708830548926"/>
                </c:manualLayout>
              </c15:layout>
            </c:ext>
          </c:extLst>
        </c:dLbl>
      </c:pivotFmt>
      <c:pivotFmt>
        <c:idx val="11"/>
        <c:spPr>
          <a:solidFill>
            <a:schemeClr val="accent6">
              <a:lumMod val="75000"/>
              <a:alpha val="93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082500028570445E-2"/>
              <c:y val="-0.10501193317422435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423802612481851"/>
                  <c:h val="0.23837708830548926"/>
                </c:manualLayout>
              </c15:layout>
            </c:ext>
          </c:extLst>
        </c:dLbl>
      </c:pivotFmt>
      <c:pivotFmt>
        <c:idx val="12"/>
        <c:spPr>
          <a:solidFill>
            <a:srgbClr val="FAFAFA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352685050798258"/>
              <c:y val="5.7279236276849645E-2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848766328011611"/>
                  <c:h val="0.23837708830548926"/>
                </c:manualLayout>
              </c15:layout>
            </c:ext>
          </c:extLst>
        </c:dLbl>
      </c:pivotFmt>
      <c:pivotFmt>
        <c:idx val="14"/>
        <c:spPr>
          <a:solidFill>
            <a:schemeClr val="accent6">
              <a:lumMod val="75000"/>
              <a:alpha val="93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082500028570445E-2"/>
              <c:y val="-0.10501193317422435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423802612481851"/>
                  <c:h val="0.23837708830548926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33720644487083701"/>
          <c:y val="0.27677597579538832"/>
          <c:w val="0.42016020334456122"/>
          <c:h val="0.63618664612030884"/>
        </c:manualLayout>
      </c:layout>
      <c:doughnutChart>
        <c:varyColors val="1"/>
        <c:ser>
          <c:idx val="0"/>
          <c:order val="0"/>
          <c:tx>
            <c:strRef>
              <c:f>Workings!$B$12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AFAFA"/>
            </a:solidFill>
          </c:spPr>
          <c:dPt>
            <c:idx val="0"/>
            <c:bubble3D val="0"/>
            <c:spPr>
              <a:solidFill>
                <a:srgbClr val="FFD2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CB-4919-AB8D-981F961E6F68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  <a:alpha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CB-4919-AB8D-981F961E6F68}"/>
              </c:ext>
            </c:extLst>
          </c:dPt>
          <c:dLbls>
            <c:dLbl>
              <c:idx val="0"/>
              <c:layout>
                <c:manualLayout>
                  <c:x val="0.13352689130342951"/>
                  <c:y val="9.540921887941786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87671439205497"/>
                      <c:h val="0.3146370535106257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CCB-4919-AB8D-981F961E6F68}"/>
                </c:ext>
              </c:extLst>
            </c:dLbl>
            <c:dLbl>
              <c:idx val="1"/>
              <c:layout>
                <c:manualLayout>
                  <c:x val="-0.19462939655313996"/>
                  <c:y val="-8.768007625199636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315167616564843"/>
                      <c:h val="0.328502526218162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CCB-4919-AB8D-981F961E6F68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Workings!$A$13:$A$15</c:f>
              <c:strCache>
                <c:ptCount val="2"/>
                <c:pt idx="0">
                  <c:v>Low Fat</c:v>
                </c:pt>
                <c:pt idx="1">
                  <c:v>Regular</c:v>
                </c:pt>
              </c:strCache>
            </c:strRef>
          </c:cat>
          <c:val>
            <c:numRef>
              <c:f>Workings!$B$13:$B$15</c:f>
              <c:numCache>
                <c:formatCode>"$"0.0,"K"</c:formatCode>
                <c:ptCount val="2"/>
                <c:pt idx="0">
                  <c:v>776319.68840000057</c:v>
                </c:pt>
                <c:pt idx="1">
                  <c:v>425361.8043999995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CCB-4919-AB8D-981F961E6F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862218037602057"/>
          <c:y val="2.4376756554779402E-2"/>
          <c:w val="0.57559765975033694"/>
          <c:h val="0.16109897957266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Excel.xlsx]Workings!PivotTable4</c:name>
    <c:fmtId val="3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9.0933718579889794E-4"/>
              <c:y val="-6.06610904343451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532409669902787"/>
                  <c:h val="6.9283071026274276E-2"/>
                </c:manualLayout>
              </c15:layout>
            </c:ext>
          </c:extLst>
        </c:dLbl>
      </c:pivotFmt>
      <c:pivotFmt>
        <c:idx val="4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4.1298413000196823E-3"/>
              <c:y val="-3.92405907117827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986233416032805"/>
                  <c:h val="6.1103251542652767E-2"/>
                </c:manualLayout>
              </c15:layout>
            </c:ext>
          </c:extLst>
        </c:dLbl>
      </c:pivotFmt>
      <c:pivotFmt>
        <c:idx val="5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5.1436127932920298E-3"/>
              <c:y val="-6.134703592647566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283514151964415"/>
                  <c:h val="5.7013341800841999E-2"/>
                </c:manualLayout>
              </c15:layout>
            </c:ext>
          </c:extLst>
        </c:dLbl>
      </c:pivotFmt>
      <c:pivotFmt>
        <c:idx val="6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4.5343903513411103E-2"/>
              <c:y val="1.610200685752268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479777903039434"/>
                  <c:h val="5.7013341800841999E-2"/>
                </c:manualLayout>
              </c15:layout>
            </c:ext>
          </c:extLst>
        </c:dLbl>
      </c:pivotFmt>
      <c:pivotFmt>
        <c:idx val="7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2.8339856014545823E-2"/>
              <c:y val="1.610200685752268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329126058903626"/>
                  <c:h val="6.9283071026274276E-2"/>
                </c:manualLayout>
              </c15:layout>
            </c:ext>
          </c:extLst>
        </c:dLbl>
      </c:pivotFmt>
      <c:pivotFmt>
        <c:idx val="8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2.8339856014545823E-2"/>
              <c:y val="1.610200685752268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329126058903626"/>
                  <c:h val="6.9283071026274276E-2"/>
                </c:manualLayout>
              </c15:layout>
            </c:ext>
          </c:extLst>
        </c:dLbl>
      </c:pivotFmt>
      <c:pivotFmt>
        <c:idx val="10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4.5343903513411103E-2"/>
              <c:y val="1.610200685752268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479777903039434"/>
                  <c:h val="5.7013341800841999E-2"/>
                </c:manualLayout>
              </c15:layout>
            </c:ext>
          </c:extLst>
        </c:dLbl>
      </c:pivotFmt>
      <c:pivotFmt>
        <c:idx val="11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5.1436127932920298E-3"/>
              <c:y val="-6.134703592647566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283514151964415"/>
                  <c:h val="5.7013341800841999E-2"/>
                </c:manualLayout>
              </c15:layout>
            </c:ext>
          </c:extLst>
        </c:dLbl>
      </c:pivotFmt>
      <c:pivotFmt>
        <c:idx val="12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4.1298413000196823E-3"/>
              <c:y val="-3.92405907117827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986233416032805"/>
                  <c:h val="6.1103251542652767E-2"/>
                </c:manualLayout>
              </c15:layout>
            </c:ext>
          </c:extLst>
        </c:dLbl>
      </c:pivotFmt>
      <c:pivotFmt>
        <c:idx val="13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9.0933718579889794E-4"/>
              <c:y val="-6.06610904343451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532409669902787"/>
                  <c:h val="6.9283071026274276E-2"/>
                </c:manualLayout>
              </c15:layout>
            </c:ext>
          </c:extLst>
        </c:dLbl>
      </c:pivotFmt>
      <c:pivotFmt>
        <c:idx val="14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2.8339856014545823E-2"/>
              <c:y val="1.610200685752268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329126058903626"/>
                  <c:h val="6.9283071026274276E-2"/>
                </c:manualLayout>
              </c15:layout>
            </c:ext>
          </c:extLst>
        </c:dLbl>
      </c:pivotFmt>
      <c:pivotFmt>
        <c:idx val="16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4.5343903513411103E-2"/>
              <c:y val="1.610200685752268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479777903039434"/>
                  <c:h val="5.7013341800841999E-2"/>
                </c:manualLayout>
              </c15:layout>
            </c:ext>
          </c:extLst>
        </c:dLbl>
      </c:pivotFmt>
      <c:pivotFmt>
        <c:idx val="17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5.1436127932920298E-3"/>
              <c:y val="-6.134703592647566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283514151964415"/>
                  <c:h val="5.7013341800841999E-2"/>
                </c:manualLayout>
              </c15:layout>
            </c:ext>
          </c:extLst>
        </c:dLbl>
      </c:pivotFmt>
      <c:pivotFmt>
        <c:idx val="18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4.1298413000196823E-3"/>
              <c:y val="-3.9240590711782774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986233416032805"/>
                  <c:h val="6.1103251542652767E-2"/>
                </c:manualLayout>
              </c15:layout>
            </c:ext>
          </c:extLst>
        </c:dLbl>
      </c:pivotFmt>
      <c:pivotFmt>
        <c:idx val="19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9.0933718579889794E-4"/>
              <c:y val="-6.066109043434519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532409669902787"/>
                  <c:h val="6.9283071026274276E-2"/>
                </c:manualLayout>
              </c15:layout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Workings!$B$32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200"/>
            </a:solidFill>
            <a:ln>
              <a:noFill/>
            </a:ln>
            <a:effectLst/>
          </c:spPr>
          <c:invertIfNegative val="0"/>
          <c:dLbls>
            <c:dLbl>
              <c:idx val="11"/>
              <c:layout>
                <c:manualLayout>
                  <c:x val="-2.8339856014545823E-2"/>
                  <c:y val="1.610200685752268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29126058903626"/>
                      <c:h val="6.92830710262742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833-441E-8C54-F73406EF9D0B}"/>
                </c:ext>
              </c:extLst>
            </c:dLbl>
            <c:dLbl>
              <c:idx val="12"/>
              <c:layout>
                <c:manualLayout>
                  <c:x val="-4.5343903513411103E-2"/>
                  <c:y val="1.610200685752268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479777903039434"/>
                      <c:h val="5.70133418008419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833-441E-8C54-F73406EF9D0B}"/>
                </c:ext>
              </c:extLst>
            </c:dLbl>
            <c:dLbl>
              <c:idx val="13"/>
              <c:layout>
                <c:manualLayout>
                  <c:x val="-5.1436127932920298E-3"/>
                  <c:y val="-6.134703592647566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83514151964415"/>
                      <c:h val="5.701334180084199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7833-441E-8C54-F73406EF9D0B}"/>
                </c:ext>
              </c:extLst>
            </c:dLbl>
            <c:dLbl>
              <c:idx val="14"/>
              <c:layout>
                <c:manualLayout>
                  <c:x val="-4.1298413000196823E-3"/>
                  <c:y val="-3.924059071178277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986233416032805"/>
                      <c:h val="6.110325154265276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833-441E-8C54-F73406EF9D0B}"/>
                </c:ext>
              </c:extLst>
            </c:dLbl>
            <c:dLbl>
              <c:idx val="15"/>
              <c:layout>
                <c:manualLayout>
                  <c:x val="-9.0933718579889794E-4"/>
                  <c:y val="-6.066109043434519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532409669902787"/>
                      <c:h val="6.92830710262742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7833-441E-8C54-F73406EF9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Workings!$A$33:$A$48</c:f>
              <c:strCache>
                <c:ptCount val="16"/>
                <c:pt idx="0">
                  <c:v>Seafood</c:v>
                </c:pt>
                <c:pt idx="1">
                  <c:v>Breakfast</c:v>
                </c:pt>
                <c:pt idx="2">
                  <c:v>Starchy Foods</c:v>
                </c:pt>
                <c:pt idx="3">
                  <c:v>Others</c:v>
                </c:pt>
                <c:pt idx="4">
                  <c:v>Hard Drinks</c:v>
                </c:pt>
                <c:pt idx="5">
                  <c:v>Breads</c:v>
                </c:pt>
                <c:pt idx="6">
                  <c:v>Soft Drinks</c:v>
                </c:pt>
                <c:pt idx="7">
                  <c:v>Meat</c:v>
                </c:pt>
                <c:pt idx="8">
                  <c:v>Health and Hygiene</c:v>
                </c:pt>
                <c:pt idx="9">
                  <c:v>Baking Goods</c:v>
                </c:pt>
                <c:pt idx="10">
                  <c:v>Canned</c:v>
                </c:pt>
                <c:pt idx="11">
                  <c:v>Dairy</c:v>
                </c:pt>
                <c:pt idx="12">
                  <c:v>Frozen Foods</c:v>
                </c:pt>
                <c:pt idx="13">
                  <c:v>Household</c:v>
                </c:pt>
                <c:pt idx="14">
                  <c:v>Snack Foods</c:v>
                </c:pt>
                <c:pt idx="15">
                  <c:v>Fruits and Vegetables</c:v>
                </c:pt>
              </c:strCache>
            </c:strRef>
          </c:cat>
          <c:val>
            <c:numRef>
              <c:f>Workings!$B$33:$B$48</c:f>
              <c:numCache>
                <c:formatCode>"$"0.0,"K"</c:formatCode>
                <c:ptCount val="16"/>
                <c:pt idx="0">
                  <c:v>9077.869999999999</c:v>
                </c:pt>
                <c:pt idx="1">
                  <c:v>15596.696600000001</c:v>
                </c:pt>
                <c:pt idx="2">
                  <c:v>21880.027399999992</c:v>
                </c:pt>
                <c:pt idx="3">
                  <c:v>22451.891599999999</c:v>
                </c:pt>
                <c:pt idx="4">
                  <c:v>29334.680599999996</c:v>
                </c:pt>
                <c:pt idx="5">
                  <c:v>35379.119800000015</c:v>
                </c:pt>
                <c:pt idx="6">
                  <c:v>58514.166999999987</c:v>
                </c:pt>
                <c:pt idx="7">
                  <c:v>59449.863799999992</c:v>
                </c:pt>
                <c:pt idx="8">
                  <c:v>68025.838800000012</c:v>
                </c:pt>
                <c:pt idx="9">
                  <c:v>81894.736400000009</c:v>
                </c:pt>
                <c:pt idx="10">
                  <c:v>90706.728999999992</c:v>
                </c:pt>
                <c:pt idx="11">
                  <c:v>101276.46159999995</c:v>
                </c:pt>
                <c:pt idx="12">
                  <c:v>118558.88140000009</c:v>
                </c:pt>
                <c:pt idx="13">
                  <c:v>135976.52539999998</c:v>
                </c:pt>
                <c:pt idx="14">
                  <c:v>175433.92240000021</c:v>
                </c:pt>
                <c:pt idx="15">
                  <c:v>178124.08099999995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833-441E-8C54-F73406EF9D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axId val="1898087087"/>
        <c:axId val="1898103407"/>
      </c:barChart>
      <c:catAx>
        <c:axId val="1898087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103407"/>
        <c:crosses val="autoZero"/>
        <c:auto val="1"/>
        <c:lblAlgn val="ctr"/>
        <c:lblOffset val="100"/>
        <c:noMultiLvlLbl val="0"/>
      </c:catAx>
      <c:valAx>
        <c:axId val="1898103407"/>
        <c:scaling>
          <c:orientation val="minMax"/>
        </c:scaling>
        <c:delete val="1"/>
        <c:axPos val="b"/>
        <c:numFmt formatCode="&quot;$&quot;0.0,&quot;K&quot;" sourceLinked="1"/>
        <c:majorTickMark val="none"/>
        <c:minorTickMark val="none"/>
        <c:tickLblPos val="nextTo"/>
        <c:crossAx val="189808708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[BlinkIT Grocery Data Excel.xlsx]Workings!PivotTable3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5.1723911666214137E-2"/>
              <c:y val="7.35294117647058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5902298850574706"/>
                  <c:h val="0.18360294117647058"/>
                </c:manualLayout>
              </c15:layout>
            </c:ext>
          </c:extLst>
        </c:dLbl>
      </c:pivotFmt>
      <c:pivotFmt>
        <c:idx val="11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8.0459543850122189E-2"/>
              <c:y val="1.47058823529411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22413793103448"/>
                  <c:h val="0.17624999999999999"/>
                </c:manualLayout>
              </c15:layout>
            </c:ext>
          </c:extLst>
        </c:dLbl>
      </c:pivotFmt>
      <c:pivotFmt>
        <c:idx val="12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8.6206670286903792E-2"/>
              <c:y val="2.8948587308939325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22413793103448"/>
                  <c:h val="0.16154411764705878"/>
                </c:manualLayout>
              </c15:layout>
            </c:ext>
          </c:extLst>
        </c:dLbl>
      </c:pivotFmt>
      <c:pivotFmt>
        <c:idx val="13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8.6495892320123235E-3"/>
              <c:y val="2.5236338308256825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535568655451212"/>
                  <c:h val="0.13213242011437107"/>
                </c:manualLayout>
              </c15:layout>
            </c:ext>
          </c:extLst>
        </c:dLbl>
      </c:pivotFmt>
      <c:pivotFmt>
        <c:idx val="14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8735405919087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028735632183905"/>
                  <c:h val="0.12477941176470589"/>
                </c:manualLayout>
              </c15:layout>
            </c:ext>
          </c:extLst>
        </c:dLbl>
      </c:pivotFmt>
      <c:pivotFmt>
        <c:idx val="15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5.172413793103448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77011494252872"/>
                  <c:h val="0.13213235294117648"/>
                </c:manualLayout>
              </c15:layout>
            </c:ext>
          </c:extLst>
        </c:dLbl>
      </c:pivotFmt>
      <c:pivotFmt>
        <c:idx val="16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8.6206670286903792E-2"/>
              <c:y val="2.8948587308939325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22413793103448"/>
                  <c:h val="0.16154411764705878"/>
                </c:manualLayout>
              </c15:layout>
            </c:ext>
          </c:extLst>
        </c:dLbl>
      </c:pivotFmt>
      <c:pivotFmt>
        <c:idx val="18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8.0459543850122189E-2"/>
              <c:y val="1.47058823529411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22413793103448"/>
                  <c:h val="0.17624999999999999"/>
                </c:manualLayout>
              </c15:layout>
            </c:ext>
          </c:extLst>
        </c:dLbl>
      </c:pivotFmt>
      <c:pivotFmt>
        <c:idx val="19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5.1723911666214137E-2"/>
              <c:y val="7.35294117647058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5902298850574706"/>
                  <c:h val="0.18360294117647058"/>
                </c:manualLayout>
              </c15:layout>
            </c:ext>
          </c:extLst>
        </c:dLbl>
      </c:pivotFmt>
      <c:pivotFmt>
        <c:idx val="20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5.172413793103448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77011494252872"/>
                  <c:h val="0.13213235294117648"/>
                </c:manualLayout>
              </c15:layout>
            </c:ext>
          </c:extLst>
        </c:dLbl>
      </c:pivotFmt>
      <c:pivotFmt>
        <c:idx val="22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8735405919087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028735632183905"/>
                  <c:h val="0.12477941176470589"/>
                </c:manualLayout>
              </c15:layout>
            </c:ext>
          </c:extLst>
        </c:dLbl>
      </c:pivotFmt>
      <c:pivotFmt>
        <c:idx val="23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8.6495892320123235E-3"/>
              <c:y val="2.5236338308256825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535568655451212"/>
                  <c:h val="0.13213242011437107"/>
                </c:manualLayout>
              </c15:layout>
            </c:ext>
          </c:extLst>
        </c:dLbl>
      </c:pivotFmt>
      <c:pivotFmt>
        <c:idx val="24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8.6206670286903792E-2"/>
              <c:y val="2.8948587308939325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22413793103448"/>
                  <c:h val="0.16154411764705878"/>
                </c:manualLayout>
              </c15:layout>
            </c:ext>
          </c:extLst>
        </c:dLbl>
      </c:pivotFmt>
      <c:pivotFmt>
        <c:idx val="26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8.0459543850122189E-2"/>
              <c:y val="1.47058823529411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222413793103448"/>
                  <c:h val="0.17624999999999999"/>
                </c:manualLayout>
              </c15:layout>
            </c:ext>
          </c:extLst>
        </c:dLbl>
      </c:pivotFmt>
      <c:pivotFmt>
        <c:idx val="27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5.1723911666214137E-2"/>
              <c:y val="7.3529411764705881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5902298850574706"/>
                  <c:h val="0.18360294117647058"/>
                </c:manualLayout>
              </c15:layout>
            </c:ext>
          </c:extLst>
        </c:dLbl>
      </c:pivotFmt>
      <c:pivotFmt>
        <c:idx val="28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5.1724137931034482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77011494252872"/>
                  <c:h val="0.13213235294117648"/>
                </c:manualLayout>
              </c15:layout>
            </c:ext>
          </c:extLst>
        </c:dLbl>
      </c:pivotFmt>
      <c:pivotFmt>
        <c:idx val="30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87354059190877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028735632183905"/>
                  <c:h val="0.12477941176470589"/>
                </c:manualLayout>
              </c15:layout>
            </c:ext>
          </c:extLst>
        </c:dLbl>
      </c:pivotFmt>
      <c:pivotFmt>
        <c:idx val="31"/>
        <c:spPr>
          <a:solidFill>
            <a:schemeClr val="accent6">
              <a:lumMod val="75000"/>
              <a:alpha val="93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8.6495892320123235E-3"/>
              <c:y val="2.5236338308256825E-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535568655451212"/>
                  <c:h val="0.13213242011437107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0410489637071227"/>
          <c:y val="0.33731704492820752"/>
          <c:w val="0.73267671282469005"/>
          <c:h val="0.58180060213061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Workings!$B$23:$B$24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rgbClr val="FFD2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6206670286903792E-2"/>
                  <c:y val="2.8948587308939325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2413793103448"/>
                      <c:h val="0.161544117647058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D9B-40DC-BD44-DC221BE28939}"/>
                </c:ext>
              </c:extLst>
            </c:dLbl>
            <c:dLbl>
              <c:idx val="1"/>
              <c:layout>
                <c:manualLayout>
                  <c:x val="-8.0459543850122189E-2"/>
                  <c:y val="1.47058823529411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22413793103448"/>
                      <c:h val="0.176249999999999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D9B-40DC-BD44-DC221BE28939}"/>
                </c:ext>
              </c:extLst>
            </c:dLbl>
            <c:dLbl>
              <c:idx val="2"/>
              <c:layout>
                <c:manualLayout>
                  <c:x val="-5.1723911666214137E-2"/>
                  <c:y val="7.35294117647058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902298850574706"/>
                      <c:h val="0.1836029411764705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D9B-40DC-BD44-DC221BE289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Workings!$A$25:$A$27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Workings!$B$25:$B$27</c:f>
              <c:numCache>
                <c:formatCode>"$"0.0,"K"</c:formatCode>
                <c:ptCount val="3"/>
                <c:pt idx="0">
                  <c:v>121349.89940000001</c:v>
                </c:pt>
                <c:pt idx="1">
                  <c:v>138685.86819999994</c:v>
                </c:pt>
                <c:pt idx="2">
                  <c:v>165326.0368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9B-40DC-BD44-DC221BE28939}"/>
            </c:ext>
          </c:extLst>
        </c:ser>
        <c:ser>
          <c:idx val="1"/>
          <c:order val="1"/>
          <c:tx>
            <c:strRef>
              <c:f>Workings!$C$23:$C$24</c:f>
              <c:strCache>
                <c:ptCount val="1"/>
                <c:pt idx="0">
                  <c:v>Low Fat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724137931034482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77011494252872"/>
                      <c:h val="0.132132352941176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FD9B-40DC-BD44-DC221BE28939}"/>
                </c:ext>
              </c:extLst>
            </c:dLbl>
            <c:dLbl>
              <c:idx val="1"/>
              <c:layout>
                <c:manualLayout>
                  <c:x val="-2.8735405919087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28735632183905"/>
                      <c:h val="0.1247794117647058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D9B-40DC-BD44-DC221BE28939}"/>
                </c:ext>
              </c:extLst>
            </c:dLbl>
            <c:dLbl>
              <c:idx val="2"/>
              <c:layout>
                <c:manualLayout>
                  <c:x val="-8.6495892320123235E-3"/>
                  <c:y val="2.5236338308256825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35568655451212"/>
                      <c:h val="0.132132420114371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D9B-40DC-BD44-DC221BE289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Workings!$A$25:$A$27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Workings!$C$25:$C$27</c:f>
              <c:numCache>
                <c:formatCode>"$"0.0,"K"</c:formatCode>
                <c:ptCount val="3"/>
                <c:pt idx="0">
                  <c:v>215047.9126000001</c:v>
                </c:pt>
                <c:pt idx="1">
                  <c:v>254464.77940000014</c:v>
                </c:pt>
                <c:pt idx="2">
                  <c:v>306806.99640000012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9B-40DC-BD44-DC221BE289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898106287"/>
        <c:axId val="1898082287"/>
      </c:barChart>
      <c:catAx>
        <c:axId val="1898106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082287"/>
        <c:crosses val="autoZero"/>
        <c:auto val="1"/>
        <c:lblAlgn val="ctr"/>
        <c:lblOffset val="100"/>
        <c:noMultiLvlLbl val="0"/>
      </c:catAx>
      <c:valAx>
        <c:axId val="1898082287"/>
        <c:scaling>
          <c:orientation val="minMax"/>
        </c:scaling>
        <c:delete val="1"/>
        <c:axPos val="b"/>
        <c:numFmt formatCode="&quot;$&quot;0.0,&quot;K&quot;" sourceLinked="1"/>
        <c:majorTickMark val="none"/>
        <c:minorTickMark val="none"/>
        <c:tickLblPos val="nextTo"/>
        <c:crossAx val="1898106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3766042175762511"/>
          <c:y val="0.18382352941176472"/>
          <c:w val="0.52467870395510907"/>
          <c:h val="0.124081750810560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[BlinkIT Grocery Data Excel.xlsx]Workings!PivotTable5</c:name>
    <c:fmtId val="35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circle"/>
          <c:size val="5"/>
          <c:spPr>
            <a:solidFill>
              <a:schemeClr val="accent6">
                <a:lumMod val="75000"/>
                <a:alpha val="94000"/>
              </a:schemeClr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8.3560181314627554E-3"/>
              <c:y val="-0.182754987893334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5.5706787543084776E-3"/>
              <c:y val="-0.250085772906667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5531982676271369E-17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1063965352542739E-17"/>
              <c:y val="-0.250085772906667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853393771542518E-3"/>
              <c:y val="-0.250085772906667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5706787543085036E-3"/>
              <c:y val="-0.25970445648000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55891292213334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853393771541494E-3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1.0212793070508548E-16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8.3560181314627554E-3"/>
              <c:y val="-0.182754987893334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5.5706787543084776E-3"/>
              <c:y val="-0.250085772906667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5531982676271369E-17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1063965352542739E-17"/>
              <c:y val="-0.250085772906667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853393771542518E-3"/>
              <c:y val="-0.250085772906667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5706787543085036E-3"/>
              <c:y val="-0.25970445648000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55891292213334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853393771541494E-3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1.0212793070508548E-16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8.3560181314627554E-3"/>
              <c:y val="-0.182754987893334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5.5706787543084776E-3"/>
              <c:y val="-0.250085772906667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5531982676271369E-17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1063965352542739E-17"/>
              <c:y val="-0.250085772906667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853393771542518E-3"/>
              <c:y val="-0.250085772906667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5.5706787543085036E-3"/>
              <c:y val="-0.2597044564800011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558912922133348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7853393771541494E-3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6">
              <a:lumMod val="75000"/>
              <a:alpha val="94000"/>
            </a:schemeClr>
          </a:solidFill>
          <a:ln w="19050">
            <a:solidFill>
              <a:schemeClr val="accent6">
                <a:lumMod val="75000"/>
                <a:alpha val="70000"/>
              </a:schemeClr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1.0212793070508548E-16"/>
              <c:y val="-0.2597044564800010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322783549741774E-2"/>
          <c:y val="0.10580551930666711"/>
          <c:w val="0.89354432900516445"/>
          <c:h val="0.68891511095189373"/>
        </c:manualLayout>
      </c:layout>
      <c:areaChart>
        <c:grouping val="standard"/>
        <c:varyColors val="0"/>
        <c:ser>
          <c:idx val="0"/>
          <c:order val="0"/>
          <c:tx>
            <c:strRef>
              <c:f>Workings!$B$53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  <a:alpha val="94000"/>
              </a:schemeClr>
            </a:solidFill>
            <a:ln w="19050">
              <a:solidFill>
                <a:schemeClr val="accent6">
                  <a:lumMod val="75000"/>
                  <a:alpha val="70000"/>
                </a:schemeClr>
              </a:solidFill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dLbl>
              <c:idx val="0"/>
              <c:layout>
                <c:manualLayout>
                  <c:x val="8.3560181314627554E-3"/>
                  <c:y val="-0.182754987893334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02B-41DE-B511-7D81F20B017C}"/>
                </c:ext>
              </c:extLst>
            </c:dLbl>
            <c:dLbl>
              <c:idx val="1"/>
              <c:layout>
                <c:manualLayout>
                  <c:x val="5.5706787543084776E-3"/>
                  <c:y val="-0.25008577290666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02B-41DE-B511-7D81F20B017C}"/>
                </c:ext>
              </c:extLst>
            </c:dLbl>
            <c:dLbl>
              <c:idx val="2"/>
              <c:layout>
                <c:manualLayout>
                  <c:x val="2.5531982676271369E-17"/>
                  <c:y val="-0.25970445648000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02B-41DE-B511-7D81F20B017C}"/>
                </c:ext>
              </c:extLst>
            </c:dLbl>
            <c:dLbl>
              <c:idx val="3"/>
              <c:layout>
                <c:manualLayout>
                  <c:x val="-5.1063965352542739E-17"/>
                  <c:y val="-0.2500857729066677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2B-41DE-B511-7D81F20B017C}"/>
                </c:ext>
              </c:extLst>
            </c:dLbl>
            <c:dLbl>
              <c:idx val="4"/>
              <c:layout>
                <c:manualLayout>
                  <c:x val="2.7853393771542518E-3"/>
                  <c:y val="-0.250085772906667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2B-41DE-B511-7D81F20B017C}"/>
                </c:ext>
              </c:extLst>
            </c:dLbl>
            <c:dLbl>
              <c:idx val="5"/>
              <c:layout>
                <c:manualLayout>
                  <c:x val="-5.5706787543085036E-3"/>
                  <c:y val="-0.2597044564800011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2B-41DE-B511-7D81F20B017C}"/>
                </c:ext>
              </c:extLst>
            </c:dLbl>
            <c:dLbl>
              <c:idx val="6"/>
              <c:layout>
                <c:manualLayout>
                  <c:x val="0"/>
                  <c:y val="-0.355891292213334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2B-41DE-B511-7D81F20B017C}"/>
                </c:ext>
              </c:extLst>
            </c:dLbl>
            <c:dLbl>
              <c:idx val="7"/>
              <c:layout>
                <c:manualLayout>
                  <c:x val="2.7853393771541494E-3"/>
                  <c:y val="-0.25970445648000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2B-41DE-B511-7D81F20B017C}"/>
                </c:ext>
              </c:extLst>
            </c:dLbl>
            <c:dLbl>
              <c:idx val="8"/>
              <c:layout>
                <c:manualLayout>
                  <c:x val="-1.0212793070508548E-16"/>
                  <c:y val="-0.25970445648000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2B-41DE-B511-7D81F20B01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Workings!$A$54:$A$62</c:f>
              <c:strCache>
                <c:ptCount val="9"/>
                <c:pt idx="0">
                  <c:v>2011</c:v>
                </c:pt>
                <c:pt idx="1">
                  <c:v>2012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2020</c:v>
                </c:pt>
                <c:pt idx="8">
                  <c:v>2022</c:v>
                </c:pt>
              </c:strCache>
            </c:strRef>
          </c:cat>
          <c:val>
            <c:numRef>
              <c:f>Workings!$B$54:$B$62</c:f>
              <c:numCache>
                <c:formatCode>"$"0.0,"K"</c:formatCode>
                <c:ptCount val="9"/>
                <c:pt idx="0">
                  <c:v>78131.566599999976</c:v>
                </c:pt>
                <c:pt idx="1">
                  <c:v>130476.85979999998</c:v>
                </c:pt>
                <c:pt idx="2">
                  <c:v>131809.01560000007</c:v>
                </c:pt>
                <c:pt idx="3">
                  <c:v>130942.78019999999</c:v>
                </c:pt>
                <c:pt idx="4">
                  <c:v>132113.36980000007</c:v>
                </c:pt>
                <c:pt idx="5">
                  <c:v>133103.90699999989</c:v>
                </c:pt>
                <c:pt idx="6">
                  <c:v>204522.25700000025</c:v>
                </c:pt>
                <c:pt idx="7">
                  <c:v>129103.96039999987</c:v>
                </c:pt>
                <c:pt idx="8">
                  <c:v>131477.77639999994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02B-41DE-B511-7D81F20B0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rgbClr val="FFFF00">
                  <a:alpha val="40000"/>
                </a:srgbClr>
              </a:solidFill>
              <a:round/>
            </a:ln>
            <a:effectLst/>
          </c:spPr>
        </c:dropLines>
        <c:axId val="672307135"/>
        <c:axId val="672307615"/>
      </c:areaChart>
      <c:catAx>
        <c:axId val="672307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07615"/>
        <c:crosses val="autoZero"/>
        <c:auto val="1"/>
        <c:lblAlgn val="ctr"/>
        <c:lblOffset val="100"/>
        <c:noMultiLvlLbl val="0"/>
      </c:catAx>
      <c:valAx>
        <c:axId val="672307615"/>
        <c:scaling>
          <c:orientation val="minMax"/>
        </c:scaling>
        <c:delete val="1"/>
        <c:axPos val="l"/>
        <c:numFmt formatCode="&quot;$&quot;0.0,&quot;K&quot;" sourceLinked="1"/>
        <c:majorTickMark val="out"/>
        <c:minorTickMark val="none"/>
        <c:tickLblPos val="nextTo"/>
        <c:crossAx val="6723071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400">
          <a:solidFill>
            <a:schemeClr val="accent6">
              <a:lumMod val="50000"/>
            </a:schemeClr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[BlinkIT Grocery Data Excel.xlsx]Workings!PivotTable6</c:name>
    <c:fmtId val="3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132421697053527"/>
              <c:y val="-4.32521393459565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5706610829979987"/>
                  <c:h val="0.26430149150323057"/>
                </c:manualLayout>
              </c15:layout>
            </c:ext>
          </c:extLst>
        </c:dLbl>
      </c:pivotFmt>
      <c:pivotFmt>
        <c:idx val="7"/>
        <c:spPr>
          <a:solidFill>
            <a:schemeClr val="accent6">
              <a:lumMod val="75000"/>
              <a:alpha val="92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323862401427553"/>
              <c:y val="4.04770368103086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7819075265875992"/>
                  <c:h val="0.28851895286493839"/>
                </c:manualLayout>
              </c15:layout>
            </c:ext>
          </c:extLst>
        </c:dLbl>
      </c:pivotFmt>
      <c:pivotFmt>
        <c:idx val="8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7721647903817142E-2"/>
              <c:y val="-0.118908828381652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7125563198640812"/>
                  <c:h val="0.25622900438266133"/>
                </c:manualLayout>
              </c15:layout>
            </c:ext>
          </c:extLst>
        </c:dLbl>
      </c:pivotFmt>
      <c:pivotFmt>
        <c:idx val="9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132421697053527"/>
              <c:y val="-4.32521393459565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5706610829979987"/>
                  <c:h val="0.26430149150323057"/>
                </c:manualLayout>
              </c15:layout>
            </c:ext>
          </c:extLst>
        </c:dLbl>
      </c:pivotFmt>
      <c:pivotFmt>
        <c:idx val="11"/>
        <c:spPr>
          <a:solidFill>
            <a:schemeClr val="accent6">
              <a:lumMod val="75000"/>
              <a:alpha val="92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323862401427553"/>
              <c:y val="4.04770368103086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7819075265875992"/>
                  <c:h val="0.28851895286493839"/>
                </c:manualLayout>
              </c15:layout>
            </c:ext>
          </c:extLst>
        </c:dLbl>
      </c:pivotFmt>
      <c:pivotFmt>
        <c:idx val="12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7721647903817142E-2"/>
              <c:y val="-0.118908828381652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7125563198640812"/>
                  <c:h val="0.25622900438266133"/>
                </c:manualLayout>
              </c15:layout>
            </c:ext>
          </c:extLst>
        </c:dLbl>
      </c:pivotFmt>
      <c:pivotFmt>
        <c:idx val="13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132421697053527"/>
              <c:y val="-4.325213934595652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5706610829979987"/>
                  <c:h val="0.26430149150323057"/>
                </c:manualLayout>
              </c15:layout>
            </c:ext>
          </c:extLst>
        </c:dLbl>
      </c:pivotFmt>
      <c:pivotFmt>
        <c:idx val="15"/>
        <c:spPr>
          <a:solidFill>
            <a:schemeClr val="accent6">
              <a:lumMod val="75000"/>
              <a:alpha val="92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323862401427553"/>
              <c:y val="4.047703681030867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7819075265875992"/>
                  <c:h val="0.28851895286493839"/>
                </c:manualLayout>
              </c15:layout>
            </c:ext>
          </c:extLst>
        </c:dLbl>
      </c:pivotFmt>
      <c:pivotFmt>
        <c:idx val="16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7721647903817142E-2"/>
              <c:y val="-0.1189088283816523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7125563198640812"/>
                  <c:h val="0.25622900438266133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2850468749051181"/>
          <c:y val="0.23199524237994867"/>
          <c:w val="0.43003261874474308"/>
          <c:h val="0.62022491200961449"/>
        </c:manualLayout>
      </c:layout>
      <c:doughnutChart>
        <c:varyColors val="1"/>
        <c:ser>
          <c:idx val="0"/>
          <c:order val="0"/>
          <c:tx>
            <c:strRef>
              <c:f>Workings!$B$66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200"/>
            </a:solidFill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10-4ABB-9CE2-CDA5706FA4D8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  <a:alpha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10-4ABB-9CE2-CDA5706FA4D8}"/>
              </c:ext>
            </c:extLst>
          </c:dPt>
          <c:dPt>
            <c:idx val="2"/>
            <c:bubble3D val="0"/>
            <c:spPr>
              <a:solidFill>
                <a:srgbClr val="FFD2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10-4ABB-9CE2-CDA5706FA4D8}"/>
              </c:ext>
            </c:extLst>
          </c:dPt>
          <c:dLbls>
            <c:dLbl>
              <c:idx val="0"/>
              <c:layout>
                <c:manualLayout>
                  <c:x val="0.14132421697053527"/>
                  <c:y val="-4.3252139345956522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06610829979987"/>
                      <c:h val="0.2643014915032305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710-4ABB-9CE2-CDA5706FA4D8}"/>
                </c:ext>
              </c:extLst>
            </c:dLbl>
            <c:dLbl>
              <c:idx val="1"/>
              <c:layout>
                <c:manualLayout>
                  <c:x val="0.23323862401427553"/>
                  <c:y val="4.047703681030867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819075265875992"/>
                      <c:h val="0.2885189528649383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710-4ABB-9CE2-CDA5706FA4D8}"/>
                </c:ext>
              </c:extLst>
            </c:dLbl>
            <c:dLbl>
              <c:idx val="2"/>
              <c:layout>
                <c:manualLayout>
                  <c:x val="-6.7721647903817142E-2"/>
                  <c:y val="-0.1189088283816523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125563198640812"/>
                      <c:h val="0.256229004382661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710-4ABB-9CE2-CDA5706FA4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Workings!$A$67:$A$69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Small</c:v>
                </c:pt>
              </c:strCache>
            </c:strRef>
          </c:cat>
          <c:val>
            <c:numRef>
              <c:f>Workings!$B$67:$B$69</c:f>
              <c:numCache>
                <c:formatCode>"$"0.0,"K"</c:formatCode>
                <c:ptCount val="3"/>
                <c:pt idx="0">
                  <c:v>248991.58600000024</c:v>
                </c:pt>
                <c:pt idx="1">
                  <c:v>507895.7363999993</c:v>
                </c:pt>
                <c:pt idx="2">
                  <c:v>444794.17039999936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10-4ABB-9CE2-CDA5706FA4D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4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Workings!$E$76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  <a:alpha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90-498C-A03D-C44881F3B7A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90-498C-A03D-C44881F3B7A2}"/>
              </c:ext>
            </c:extLst>
          </c:dPt>
          <c:dPt>
            <c:idx val="2"/>
            <c:invertIfNegative val="0"/>
            <c:bubble3D val="0"/>
            <c:spPr>
              <a:solidFill>
                <a:srgbClr val="FFD2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90-498C-A03D-C44881F3B7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Workings!$D$77:$D$79</c:f>
              <c:strCache>
                <c:ptCount val="3"/>
                <c:pt idx="0">
                  <c:v>Tier 3</c:v>
                </c:pt>
                <c:pt idx="1">
                  <c:v>Tier 2</c:v>
                </c:pt>
                <c:pt idx="2">
                  <c:v>Tier 1</c:v>
                </c:pt>
              </c:strCache>
            </c:strRef>
          </c:cat>
          <c:val>
            <c:numRef>
              <c:f>Workings!$E$77:$E$79</c:f>
              <c:numCache>
                <c:formatCode>"$"0.0,"K"</c:formatCode>
                <c:ptCount val="3"/>
                <c:pt idx="0">
                  <c:v>472133.03319999954</c:v>
                </c:pt>
                <c:pt idx="1">
                  <c:v>393150.64759999956</c:v>
                </c:pt>
                <c:pt idx="2">
                  <c:v>336397.81199999945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90-498C-A03D-C44881F3B7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672391615"/>
        <c:axId val="672364735"/>
      </c:barChart>
      <c:catAx>
        <c:axId val="6723916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2364735"/>
        <c:crosses val="autoZero"/>
        <c:auto val="1"/>
        <c:lblAlgn val="ctr"/>
        <c:lblOffset val="100"/>
        <c:noMultiLvlLbl val="0"/>
      </c:catAx>
      <c:valAx>
        <c:axId val="672364735"/>
        <c:scaling>
          <c:orientation val="minMax"/>
        </c:scaling>
        <c:delete val="1"/>
        <c:axPos val="b"/>
        <c:numFmt formatCode="&quot;$&quot;0.0,&quot;K&quot;" sourceLinked="1"/>
        <c:majorTickMark val="none"/>
        <c:minorTickMark val="none"/>
        <c:tickLblPos val="nextTo"/>
        <c:crossAx val="672391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400"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[BlinkIT Grocery Data Excel.xlsx]Workings!PivotTable10</c:name>
    <c:fmtId val="4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595E-3"/>
              <c:y val="7.1368166123018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442404085142148"/>
                  <c:h val="0.15570296323143099"/>
                </c:manualLayout>
              </c15:layout>
            </c:ext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65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51833696893291"/>
                  <c:h val="0.15428582666767809"/>
                </c:manualLayout>
              </c15:layout>
            </c:ext>
          </c:extLst>
        </c:dLbl>
      </c:pivotFmt>
      <c:pivotFmt>
        <c:idx val="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106712450338822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411936931332785"/>
                  <c:h val="0.15428582666767809"/>
                </c:manualLayout>
              </c15:layout>
            </c:ext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59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65878446562215"/>
                  <c:h val="0.15428582666767809"/>
                </c:manualLayout>
              </c15:layout>
            </c:ext>
          </c:extLst>
        </c:dLbl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59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65878446562215"/>
                  <c:h val="0.15428582666767809"/>
                </c:manualLayout>
              </c15:layout>
            </c:ext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106712450338822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411936931332785"/>
                  <c:h val="0.15428582666767809"/>
                </c:manualLayout>
              </c15:layout>
            </c:ext>
          </c:extLst>
        </c:dLbl>
      </c:pivotFmt>
      <c:pivotFmt>
        <c:idx val="1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65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51833696893291"/>
                  <c:h val="0.15428582666767809"/>
                </c:manualLayout>
              </c15:layout>
            </c:ext>
          </c:extLst>
        </c:dLbl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595E-3"/>
              <c:y val="7.1368166123018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442404085142148"/>
                  <c:h val="0.15570296323143099"/>
                </c:manualLayout>
              </c15:layout>
            </c:ext>
          </c:extLst>
        </c:dLbl>
      </c:pivotFmt>
      <c:pivotFmt>
        <c:idx val="1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595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65878446562215"/>
                  <c:h val="0.15428582666767809"/>
                </c:manualLayout>
              </c15:layout>
            </c:ext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1067124503388223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411936931332785"/>
                  <c:h val="0.15428582666767809"/>
                </c:manualLayout>
              </c15:layout>
            </c:ext>
          </c:extLst>
        </c:dLbl>
      </c:pivotFmt>
      <c:pivotFmt>
        <c:idx val="1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65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751833696893291"/>
                  <c:h val="0.15428582666767809"/>
                </c:manualLayout>
              </c15:layout>
            </c:ext>
          </c:extLst>
        </c:dLbl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5111874172313595E-3"/>
              <c:y val="7.13681661230189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442404085142148"/>
                  <c:h val="0.15570296323143099"/>
                </c:manualLayout>
              </c15:layout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Workings!$B$91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511187417231359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765878446562215"/>
                      <c:h val="0.15428582666767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CA7-48B7-B32D-9134C002D8E8}"/>
                </c:ext>
              </c:extLst>
            </c:dLbl>
            <c:dLbl>
              <c:idx val="1"/>
              <c:layout>
                <c:manualLayout>
                  <c:x val="-2.1067124503388223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11936931332785"/>
                      <c:h val="0.15428582666767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CA7-48B7-B32D-9134C002D8E8}"/>
                </c:ext>
              </c:extLst>
            </c:dLbl>
            <c:dLbl>
              <c:idx val="2"/>
              <c:layout>
                <c:manualLayout>
                  <c:x val="-3.511187417231365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751833696893291"/>
                      <c:h val="0.1542858266676780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6CA7-48B7-B32D-9134C002D8E8}"/>
                </c:ext>
              </c:extLst>
            </c:dLbl>
            <c:dLbl>
              <c:idx val="3"/>
              <c:layout>
                <c:manualLayout>
                  <c:x val="-3.5111874172313595E-3"/>
                  <c:y val="7.136816612301891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442404085142148"/>
                      <c:h val="0.1557029632314309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6CA7-48B7-B32D-9134C002D8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Workings!$A$92:$A$95</c:f>
              <c:strCache>
                <c:ptCount val="4"/>
                <c:pt idx="0">
                  <c:v>Grocery Store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Supermarket Type1</c:v>
                </c:pt>
              </c:strCache>
            </c:strRef>
          </c:cat>
          <c:val>
            <c:numRef>
              <c:f>Workings!$B$92:$B$95</c:f>
              <c:numCache>
                <c:formatCode>"$"0.0,"K"</c:formatCode>
                <c:ptCount val="4"/>
                <c:pt idx="0">
                  <c:v>151939.149</c:v>
                </c:pt>
                <c:pt idx="1">
                  <c:v>130714.67460000006</c:v>
                </c:pt>
                <c:pt idx="2">
                  <c:v>131477.77639999994</c:v>
                </c:pt>
                <c:pt idx="3">
                  <c:v>787549.89280000131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A7-48B7-B32D-9134C002D8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51649967"/>
        <c:axId val="651651887"/>
      </c:barChart>
      <c:catAx>
        <c:axId val="651649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651887"/>
        <c:crosses val="autoZero"/>
        <c:auto val="1"/>
        <c:lblAlgn val="ctr"/>
        <c:lblOffset val="100"/>
        <c:noMultiLvlLbl val="0"/>
      </c:catAx>
      <c:valAx>
        <c:axId val="651651887"/>
        <c:scaling>
          <c:orientation val="minMax"/>
        </c:scaling>
        <c:delete val="1"/>
        <c:axPos val="b"/>
        <c:numFmt formatCode="&quot;$&quot;0.0,&quot;K&quot;" sourceLinked="1"/>
        <c:majorTickMark val="none"/>
        <c:minorTickMark val="none"/>
        <c:tickLblPos val="nextTo"/>
        <c:crossAx val="651649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[BlinkIT Grocery Data Excel.xlsx]Workings!PivotTable12</c:name>
    <c:fmtId val="4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3822640287554453E-2"/>
              <c:y val="-3.266183064739203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073396043133180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455660071888613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455660071888613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073396043133180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3822640287554453E-2"/>
              <c:y val="-3.266183064739203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3.4556600718886138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2.0733960431331806E-2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0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3822640287554453E-2"/>
              <c:y val="-3.2661830647392033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Workings!$B$98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455660071888613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ADB-4C33-921A-956D2674AE43}"/>
                </c:ext>
              </c:extLst>
            </c:dLbl>
            <c:dLbl>
              <c:idx val="1"/>
              <c:layout>
                <c:manualLayout>
                  <c:x val="-2.0733960431331806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ADB-4C33-921A-956D2674AE43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ADB-4C33-921A-956D2674AE43}"/>
                </c:ext>
              </c:extLst>
            </c:dLbl>
            <c:dLbl>
              <c:idx val="3"/>
              <c:layout>
                <c:manualLayout>
                  <c:x val="-1.3822640287554453E-2"/>
                  <c:y val="-3.266183064739203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ADB-4C33-921A-956D2674AE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Workings!$A$99:$A$102</c:f>
              <c:strCache>
                <c:ptCount val="4"/>
                <c:pt idx="0">
                  <c:v>Grocery Store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Supermarket Type1</c:v>
                </c:pt>
              </c:strCache>
            </c:strRef>
          </c:cat>
          <c:val>
            <c:numRef>
              <c:f>Workings!$B$99:$B$102</c:f>
              <c:numCache>
                <c:formatCode>"$"0</c:formatCode>
                <c:ptCount val="4"/>
                <c:pt idx="0">
                  <c:v>140.29468975069253</c:v>
                </c:pt>
                <c:pt idx="1">
                  <c:v>139.80179101604284</c:v>
                </c:pt>
                <c:pt idx="2">
                  <c:v>141.67863836206891</c:v>
                </c:pt>
                <c:pt idx="3">
                  <c:v>141.21389506903375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ADB-4C33-921A-956D2674AE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016047"/>
        <c:axId val="14016527"/>
      </c:barChart>
      <c:catAx>
        <c:axId val="14016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6527"/>
        <c:crosses val="autoZero"/>
        <c:auto val="1"/>
        <c:lblAlgn val="ctr"/>
        <c:lblOffset val="100"/>
        <c:noMultiLvlLbl val="0"/>
      </c:catAx>
      <c:valAx>
        <c:axId val="14016527"/>
        <c:scaling>
          <c:orientation val="minMax"/>
        </c:scaling>
        <c:delete val="1"/>
        <c:axPos val="b"/>
        <c:numFmt formatCode="&quot;$&quot;0" sourceLinked="1"/>
        <c:majorTickMark val="none"/>
        <c:minorTickMark val="none"/>
        <c:tickLblPos val="nextTo"/>
        <c:crossAx val="14016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[BlinkIT Grocery Data Excel.xlsx]Workings!PivotTable14</c:name>
    <c:fmtId val="4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2.7755575615628914E-17"/>
              <c:y val="-2.24632219952602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5934445290200927"/>
                  <c:h val="8.3392008637004689E-2"/>
                </c:manualLayout>
              </c15:layout>
            </c:ext>
          </c:extLst>
        </c:dLbl>
      </c:pivotFmt>
      <c:pivotFmt>
        <c:idx val="4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2.7755575615628914E-17"/>
              <c:y val="-2.24632219952602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5934445290200927"/>
                  <c:h val="8.3392008637004689E-2"/>
                </c:manualLayout>
              </c15:layout>
            </c:ext>
          </c:extLst>
        </c:dLbl>
      </c:pivotFmt>
      <c:pivotFmt>
        <c:idx val="6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D200"/>
          </a:solidFill>
          <a:ln>
            <a:noFill/>
          </a:ln>
          <a:effectLst/>
        </c:spPr>
        <c:dLbl>
          <c:idx val="0"/>
          <c:layout>
            <c:manualLayout>
              <c:x val="-2.7755575615628914E-17"/>
              <c:y val="-2.246322199526025E-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0">
              <a:spAutoFit/>
            </a:bodyPr>
            <a:lstStyle/>
            <a:p>
              <a:pPr algn="ctr">
                <a:defRPr lang="en-US" sz="700" b="1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5934445290200927"/>
                  <c:h val="8.3392008637004689E-2"/>
                </c:manualLayout>
              </c15:layout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Workings!$B$105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200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2.7755575615628914E-17"/>
                  <c:y val="-2.246322199526025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934445290200927"/>
                      <c:h val="8.339200863700468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925-47C3-9E16-7BD353520C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Workings!$A$106:$A$109</c:f>
              <c:strCache>
                <c:ptCount val="4"/>
                <c:pt idx="0">
                  <c:v>Grocery Store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Supermarket Type1</c:v>
                </c:pt>
              </c:strCache>
            </c:strRef>
          </c:cat>
          <c:val>
            <c:numRef>
              <c:f>Workings!$B$106:$B$109</c:f>
              <c:numCache>
                <c:formatCode>0</c:formatCode>
                <c:ptCount val="4"/>
                <c:pt idx="0">
                  <c:v>1083</c:v>
                </c:pt>
                <c:pt idx="1">
                  <c:v>935</c:v>
                </c:pt>
                <c:pt idx="2">
                  <c:v>928</c:v>
                </c:pt>
                <c:pt idx="3">
                  <c:v>5577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5-47C3-9E16-7BD353520C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91428623"/>
        <c:axId val="2091428143"/>
      </c:barChart>
      <c:catAx>
        <c:axId val="2091428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428143"/>
        <c:crosses val="autoZero"/>
        <c:auto val="1"/>
        <c:lblAlgn val="ctr"/>
        <c:lblOffset val="100"/>
        <c:noMultiLvlLbl val="0"/>
      </c:catAx>
      <c:valAx>
        <c:axId val="2091428143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2091428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6DD29-E0BE-6FC4-DBFB-852FA38ABF3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9974580"/>
            <a:ext cx="17287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LNT Construction Internal Use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725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148" b="-9148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17675" y="0"/>
            <a:ext cx="805519" cy="2673350"/>
            <a:chOff x="0" y="0"/>
            <a:chExt cx="212153" cy="7040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17675" y="7613650"/>
            <a:ext cx="805519" cy="2673350"/>
            <a:chOff x="0" y="0"/>
            <a:chExt cx="212153" cy="7040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2153" cy="704092"/>
            </a:xfrm>
            <a:custGeom>
              <a:avLst/>
              <a:gdLst/>
              <a:ahLst/>
              <a:cxnLst/>
              <a:rect l="l" t="t" r="r" b="b"/>
              <a:pathLst>
                <a:path w="212153" h="704092">
                  <a:moveTo>
                    <a:pt x="0" y="0"/>
                  </a:moveTo>
                  <a:lnTo>
                    <a:pt x="212153" y="0"/>
                  </a:lnTo>
                  <a:lnTo>
                    <a:pt x="212153" y="704092"/>
                  </a:lnTo>
                  <a:lnTo>
                    <a:pt x="0" y="704092"/>
                  </a:ln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12153" cy="751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17675" y="4086642"/>
            <a:ext cx="8874125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7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ANALYSIS</a:t>
            </a:r>
          </a:p>
          <a:p>
            <a:pPr>
              <a:spcBef>
                <a:spcPct val="0"/>
              </a:spcBef>
            </a:pP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In Excel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6" name="Picture 15" descr="A yellow background with black and green text&#10;&#10;AI-generated content may be incorrect.">
            <a:extLst>
              <a:ext uri="{FF2B5EF4-FFF2-40B4-BE49-F238E27FC236}">
                <a16:creationId xmlns:a16="http://schemas.microsoft.com/office/drawing/2014/main" id="{7A73CA97-2D4C-C999-C95C-71B9F4A14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1418327"/>
            <a:ext cx="7687573" cy="76875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203763E-1196-43F3-5220-7125C4742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85900"/>
            <a:ext cx="17983200" cy="8610600"/>
          </a:xfrm>
          <a:prstGeom prst="rect">
            <a:avLst/>
          </a:prstGeom>
        </p:spPr>
      </p:pic>
      <p:sp>
        <p:nvSpPr>
          <p:cNvPr id="31" name="TextBox 14">
            <a:extLst>
              <a:ext uri="{FF2B5EF4-FFF2-40B4-BE49-F238E27FC236}">
                <a16:creationId xmlns:a16="http://schemas.microsoft.com/office/drawing/2014/main" id="{9100FD4C-E4F1-D9A7-7079-62782C16950F}"/>
              </a:ext>
            </a:extLst>
          </p:cNvPr>
          <p:cNvSpPr txBox="1"/>
          <p:nvPr/>
        </p:nvSpPr>
        <p:spPr>
          <a:xfrm>
            <a:off x="228600" y="342900"/>
            <a:ext cx="10591800" cy="986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  <a:sym typeface="League Spartan"/>
              </a:rPr>
              <a:t>EXCEL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7259300" y="-20574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9791700"/>
            <a:ext cx="6959600" cy="990600"/>
            <a:chOff x="0" y="0"/>
            <a:chExt cx="1832981" cy="26089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32981" cy="260899"/>
            </a:xfrm>
            <a:custGeom>
              <a:avLst/>
              <a:gdLst/>
              <a:ahLst/>
              <a:cxnLst/>
              <a:rect l="l" t="t" r="r" b="b"/>
              <a:pathLst>
                <a:path w="1832981" h="260899">
                  <a:moveTo>
                    <a:pt x="0" y="0"/>
                  </a:moveTo>
                  <a:lnTo>
                    <a:pt x="1832981" y="0"/>
                  </a:lnTo>
                  <a:lnTo>
                    <a:pt x="1832981" y="260899"/>
                  </a:lnTo>
                  <a:lnTo>
                    <a:pt x="0" y="260899"/>
                  </a:ln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832981" cy="308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549900" y="-2353537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1028700"/>
            <a:ext cx="5330825" cy="100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812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19" name="TextBox 14"/>
          <p:cNvSpPr txBox="1"/>
          <p:nvPr/>
        </p:nvSpPr>
        <p:spPr>
          <a:xfrm>
            <a:off x="685800" y="2356498"/>
            <a:ext cx="16840200" cy="14063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conduct a comprehensive analysis of Blinkit’s sales performance to identify key insights and opportunities for optimization using various KPIs and visualizations in Excel.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030F4870-2A68-9148-9684-AFA154C00C09}"/>
              </a:ext>
            </a:extLst>
          </p:cNvPr>
          <p:cNvSpPr txBox="1"/>
          <p:nvPr/>
        </p:nvSpPr>
        <p:spPr>
          <a:xfrm>
            <a:off x="1409700" y="4647273"/>
            <a:ext cx="6134100" cy="6989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KPI Requirements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C749C888-9A26-2AAD-6B3D-220A8369063D}"/>
              </a:ext>
            </a:extLst>
          </p:cNvPr>
          <p:cNvSpPr txBox="1"/>
          <p:nvPr/>
        </p:nvSpPr>
        <p:spPr>
          <a:xfrm>
            <a:off x="1066800" y="5612625"/>
            <a:ext cx="16840200" cy="2883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Total Sales – The overall revenue generated from all items sold.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Average Sales – The average revenue per sale.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Number of Items – The total count of different items sold.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Average Rating – The average customer rating for items sold.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1430000" y="2536433"/>
            <a:ext cx="6614928" cy="5214134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16624300" y="-978996"/>
            <a:ext cx="1054100" cy="3086100"/>
            <a:chOff x="0" y="0"/>
            <a:chExt cx="277623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7623" cy="812800"/>
            </a:xfrm>
            <a:custGeom>
              <a:avLst/>
              <a:gdLst/>
              <a:ahLst/>
              <a:cxnLst/>
              <a:rect l="l" t="t" r="r" b="b"/>
              <a:pathLst>
                <a:path w="277623" h="812800">
                  <a:moveTo>
                    <a:pt x="0" y="0"/>
                  </a:moveTo>
                  <a:lnTo>
                    <a:pt x="277623" y="0"/>
                  </a:lnTo>
                  <a:lnTo>
                    <a:pt x="27762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7762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85800" y="2015552"/>
            <a:ext cx="10020300" cy="68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 b="1" dirty="0">
                <a:latin typeface="Roboto"/>
                <a:ea typeface="Roboto"/>
                <a:cs typeface="Roboto"/>
                <a:sym typeface="Roboto"/>
              </a:rPr>
              <a:t>1.  TOTAL SALES BY FAT CONTENT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8600" y="559390"/>
            <a:ext cx="113919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  <a:sym typeface="League Spartan"/>
              </a:rPr>
              <a:t>BUSINESS REQUIREMENTS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2000" y="3293565"/>
            <a:ext cx="10858500" cy="2992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Analyze the impact of fat content on total sales.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Additional KPI Metrics: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Assess how other KPIs (Average Sales, Number of Items, 	Average Rating) vary with fat content.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62000" y="7207336"/>
            <a:ext cx="6140194" cy="925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Chart Type: </a:t>
            </a:r>
          </a:p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Donut Chart.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6624300" y="8176260"/>
            <a:ext cx="1054100" cy="3086100"/>
            <a:chOff x="0" y="0"/>
            <a:chExt cx="277623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7623" cy="812800"/>
            </a:xfrm>
            <a:custGeom>
              <a:avLst/>
              <a:gdLst/>
              <a:ahLst/>
              <a:cxnLst/>
              <a:rect l="l" t="t" r="r" b="b"/>
              <a:pathLst>
                <a:path w="277623" h="812800">
                  <a:moveTo>
                    <a:pt x="0" y="0"/>
                  </a:moveTo>
                  <a:lnTo>
                    <a:pt x="277623" y="0"/>
                  </a:lnTo>
                  <a:lnTo>
                    <a:pt x="27762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27762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2B8DB6BB-50AE-4AA2-AB5C-701F3B1E1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316500"/>
              </p:ext>
            </p:extLst>
          </p:nvPr>
        </p:nvGraphicFramePr>
        <p:xfrm>
          <a:off x="11430000" y="2857500"/>
          <a:ext cx="6081529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6AB4-6C63-D598-8E5F-37E49874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3">
            <a:extLst>
              <a:ext uri="{FF2B5EF4-FFF2-40B4-BE49-F238E27FC236}">
                <a16:creationId xmlns:a16="http://schemas.microsoft.com/office/drawing/2014/main" id="{B83B310B-6CF0-2078-EF51-9AE0C7ECB1C8}"/>
              </a:ext>
            </a:extLst>
          </p:cNvPr>
          <p:cNvSpPr txBox="1"/>
          <p:nvPr/>
        </p:nvSpPr>
        <p:spPr>
          <a:xfrm>
            <a:off x="7772400" y="2015552"/>
            <a:ext cx="9805579" cy="68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 b="1" dirty="0">
                <a:latin typeface="Roboto"/>
                <a:ea typeface="Roboto"/>
                <a:cs typeface="Roboto"/>
                <a:sym typeface="Roboto"/>
              </a:rPr>
              <a:t>2.  TOTAL SALES BY ITEM TYPE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4DEBB53C-B1A4-C5D7-9DCA-C69F1A4ECFB4}"/>
              </a:ext>
            </a:extLst>
          </p:cNvPr>
          <p:cNvSpPr txBox="1"/>
          <p:nvPr/>
        </p:nvSpPr>
        <p:spPr>
          <a:xfrm>
            <a:off x="228600" y="559390"/>
            <a:ext cx="113919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8137"/>
              </a:lnSpc>
              <a:spcBef>
                <a:spcPct val="0"/>
              </a:spcBef>
              <a:defRPr sz="540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</a:defRPr>
            </a:lvl1pPr>
          </a:lstStyle>
          <a:p>
            <a:r>
              <a:rPr lang="en-US" dirty="0">
                <a:sym typeface="League Spartan"/>
              </a:rPr>
              <a:t>BUSINESS REQUIREMENTS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8E7B450A-CEC0-0C7F-DB60-7DFA235F32E5}"/>
              </a:ext>
            </a:extLst>
          </p:cNvPr>
          <p:cNvSpPr txBox="1"/>
          <p:nvPr/>
        </p:nvSpPr>
        <p:spPr>
          <a:xfrm>
            <a:off x="7848600" y="3293565"/>
            <a:ext cx="10439400" cy="3603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Identify the performance of different item types in terms 	of total sales.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Additional KPI Metrics: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Assess how other KPIs (Average Sales, Number of Items, 	Average Rating) vary with item type.</a:t>
            </a: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E0BC8FAF-3608-BB28-9E22-26A81540EFFA}"/>
              </a:ext>
            </a:extLst>
          </p:cNvPr>
          <p:cNvSpPr txBox="1"/>
          <p:nvPr/>
        </p:nvSpPr>
        <p:spPr>
          <a:xfrm>
            <a:off x="7848600" y="7207336"/>
            <a:ext cx="6008618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Chart Type: </a:t>
            </a:r>
          </a:p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Bar Chart.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A32D16C-33F8-E3E6-CAB1-E4C49D67B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118731"/>
              </p:ext>
            </p:extLst>
          </p:nvPr>
        </p:nvGraphicFramePr>
        <p:xfrm>
          <a:off x="723900" y="2015552"/>
          <a:ext cx="6438900" cy="780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reeform 4">
            <a:extLst>
              <a:ext uri="{FF2B5EF4-FFF2-40B4-BE49-F238E27FC236}">
                <a16:creationId xmlns:a16="http://schemas.microsoft.com/office/drawing/2014/main" id="{56042C74-A464-1DEC-0CD2-D1A5F63288A3}"/>
              </a:ext>
            </a:extLst>
          </p:cNvPr>
          <p:cNvSpPr/>
          <p:nvPr/>
        </p:nvSpPr>
        <p:spPr>
          <a:xfrm>
            <a:off x="304800" y="1673552"/>
            <a:ext cx="7010400" cy="8422948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2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5"/>
          <p:cNvGrpSpPr/>
          <p:nvPr/>
        </p:nvGrpSpPr>
        <p:grpSpPr>
          <a:xfrm>
            <a:off x="15735300" y="-266745"/>
            <a:ext cx="3086100" cy="826135"/>
            <a:chOff x="0" y="0"/>
            <a:chExt cx="812800" cy="2175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914400" y="9639300"/>
            <a:ext cx="3086100" cy="826135"/>
            <a:chOff x="0" y="0"/>
            <a:chExt cx="812800" cy="2175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217583"/>
            </a:xfrm>
            <a:custGeom>
              <a:avLst/>
              <a:gdLst/>
              <a:ahLst/>
              <a:cxnLst/>
              <a:rect l="l" t="t" r="r" b="b"/>
              <a:pathLst>
                <a:path w="812800" h="217583">
                  <a:moveTo>
                    <a:pt x="0" y="0"/>
                  </a:moveTo>
                  <a:lnTo>
                    <a:pt x="812800" y="0"/>
                  </a:lnTo>
                  <a:lnTo>
                    <a:pt x="812800" y="217583"/>
                  </a:lnTo>
                  <a:lnTo>
                    <a:pt x="0" y="217583"/>
                  </a:lnTo>
                  <a:close/>
                </a:path>
              </a:pathLst>
            </a:custGeom>
            <a:solidFill>
              <a:srgbClr val="EDC254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265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13">
            <a:extLst>
              <a:ext uri="{FF2B5EF4-FFF2-40B4-BE49-F238E27FC236}">
                <a16:creationId xmlns:a16="http://schemas.microsoft.com/office/drawing/2014/main" id="{AAC24AE5-D447-17E7-838F-BA5E2543F2CD}"/>
              </a:ext>
            </a:extLst>
          </p:cNvPr>
          <p:cNvSpPr txBox="1"/>
          <p:nvPr/>
        </p:nvSpPr>
        <p:spPr>
          <a:xfrm>
            <a:off x="685800" y="2015552"/>
            <a:ext cx="14401800" cy="68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 b="1" dirty="0">
                <a:latin typeface="Roboto"/>
                <a:ea typeface="Roboto"/>
                <a:cs typeface="Roboto"/>
                <a:sym typeface="Roboto"/>
              </a:rPr>
              <a:t>3.  FAT CONTENT BY OUTLET FOR TOTAL SALES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4933BBFE-8C9B-0AAD-20ED-6E044B4461D4}"/>
              </a:ext>
            </a:extLst>
          </p:cNvPr>
          <p:cNvSpPr txBox="1"/>
          <p:nvPr/>
        </p:nvSpPr>
        <p:spPr>
          <a:xfrm>
            <a:off x="228600" y="559390"/>
            <a:ext cx="113919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8137"/>
              </a:lnSpc>
              <a:spcBef>
                <a:spcPct val="0"/>
              </a:spcBef>
              <a:defRPr sz="540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</a:defRPr>
            </a:lvl1pPr>
          </a:lstStyle>
          <a:p>
            <a:r>
              <a:rPr lang="en-US" dirty="0">
                <a:sym typeface="League Spartan"/>
              </a:rPr>
              <a:t>BUSINESS REQUIREMENTS</a:t>
            </a: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845F6BE5-6490-7C2F-5B17-05011756946A}"/>
              </a:ext>
            </a:extLst>
          </p:cNvPr>
          <p:cNvSpPr txBox="1"/>
          <p:nvPr/>
        </p:nvSpPr>
        <p:spPr>
          <a:xfrm>
            <a:off x="762000" y="3293565"/>
            <a:ext cx="10058400" cy="3603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Compare total sales across different outlets 	segmented by fat content.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Additional KPI Metrics: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Assess how other KPIs (Average Sales, Number of 	Items, Average Rating) vary with fat content.</a:t>
            </a: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50634517-06B1-1AE5-880D-3E1E98A1F703}"/>
              </a:ext>
            </a:extLst>
          </p:cNvPr>
          <p:cNvSpPr txBox="1"/>
          <p:nvPr/>
        </p:nvSpPr>
        <p:spPr>
          <a:xfrm>
            <a:off x="762000" y="7207336"/>
            <a:ext cx="6140194" cy="925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Chart Type: </a:t>
            </a:r>
          </a:p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Stacked Bar 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Chart.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F4F09D2C-65D5-496C-86B0-C45AA3056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631995"/>
              </p:ext>
            </p:extLst>
          </p:nvPr>
        </p:nvGraphicFramePr>
        <p:xfrm>
          <a:off x="10591800" y="1257300"/>
          <a:ext cx="7696200" cy="838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Freeform 4">
            <a:extLst>
              <a:ext uri="{FF2B5EF4-FFF2-40B4-BE49-F238E27FC236}">
                <a16:creationId xmlns:a16="http://schemas.microsoft.com/office/drawing/2014/main" id="{A7A05D0E-CEA2-2372-1835-F7545A43C7B4}"/>
              </a:ext>
            </a:extLst>
          </p:cNvPr>
          <p:cNvSpPr/>
          <p:nvPr/>
        </p:nvSpPr>
        <p:spPr>
          <a:xfrm>
            <a:off x="10575984" y="2857500"/>
            <a:ext cx="7696199" cy="6426248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4">
            <a:extLst>
              <a:ext uri="{FF2B5EF4-FFF2-40B4-BE49-F238E27FC236}">
                <a16:creationId xmlns:a16="http://schemas.microsoft.com/office/drawing/2014/main" id="{9D4C2940-C129-22D2-D72B-5EB259F77428}"/>
              </a:ext>
            </a:extLst>
          </p:cNvPr>
          <p:cNvSpPr txBox="1"/>
          <p:nvPr/>
        </p:nvSpPr>
        <p:spPr>
          <a:xfrm>
            <a:off x="228600" y="559390"/>
            <a:ext cx="113919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  <a:sym typeface="League Spartan"/>
              </a:rPr>
              <a:t>BUSINESS REQUIREMENTS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1D0DC4E0-C9CF-714E-B0DC-A0A6EF5A102E}"/>
              </a:ext>
            </a:extLst>
          </p:cNvPr>
          <p:cNvSpPr txBox="1"/>
          <p:nvPr/>
        </p:nvSpPr>
        <p:spPr>
          <a:xfrm>
            <a:off x="495300" y="2848720"/>
            <a:ext cx="10858500" cy="177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Evaluate how the age or type of outlet establishment 	influences total sales.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DAC51F19-264E-BCEF-28DE-BBF98CD5B30E}"/>
              </a:ext>
            </a:extLst>
          </p:cNvPr>
          <p:cNvSpPr txBox="1"/>
          <p:nvPr/>
        </p:nvSpPr>
        <p:spPr>
          <a:xfrm>
            <a:off x="13716000" y="2933700"/>
            <a:ext cx="3124200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Chart Type: </a:t>
            </a:r>
          </a:p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Line Chart.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5CB9C74C-09A5-4E51-99FA-AD3590E768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72909"/>
              </p:ext>
            </p:extLst>
          </p:nvPr>
        </p:nvGraphicFramePr>
        <p:xfrm>
          <a:off x="769398" y="5154849"/>
          <a:ext cx="16707624" cy="486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13">
            <a:extLst>
              <a:ext uri="{FF2B5EF4-FFF2-40B4-BE49-F238E27FC236}">
                <a16:creationId xmlns:a16="http://schemas.microsoft.com/office/drawing/2014/main" id="{1C1F3F0A-4F8C-22E4-48DE-4F3188F31B63}"/>
              </a:ext>
            </a:extLst>
          </p:cNvPr>
          <p:cNvSpPr txBox="1"/>
          <p:nvPr/>
        </p:nvSpPr>
        <p:spPr>
          <a:xfrm>
            <a:off x="685800" y="2015552"/>
            <a:ext cx="14401800" cy="68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 b="1" dirty="0">
                <a:latin typeface="Roboto"/>
                <a:ea typeface="Roboto"/>
                <a:cs typeface="Roboto"/>
                <a:sym typeface="Roboto"/>
              </a:rPr>
              <a:t>4. TOTAL SALES BY OUTLET ESTABLISHMENT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B23F0A5A-7246-407F-BF06-05876BA42377}"/>
              </a:ext>
            </a:extLst>
          </p:cNvPr>
          <p:cNvSpPr/>
          <p:nvPr/>
        </p:nvSpPr>
        <p:spPr>
          <a:xfrm>
            <a:off x="685800" y="4991100"/>
            <a:ext cx="17019822" cy="5029200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3">
            <a:extLst>
              <a:ext uri="{FF2B5EF4-FFF2-40B4-BE49-F238E27FC236}">
                <a16:creationId xmlns:a16="http://schemas.microsoft.com/office/drawing/2014/main" id="{465E4629-6B7C-DA46-0E41-229C0E29DB99}"/>
              </a:ext>
            </a:extLst>
          </p:cNvPr>
          <p:cNvSpPr txBox="1"/>
          <p:nvPr/>
        </p:nvSpPr>
        <p:spPr>
          <a:xfrm>
            <a:off x="685800" y="2015552"/>
            <a:ext cx="10020300" cy="68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 b="1" dirty="0">
                <a:latin typeface="Roboto"/>
                <a:ea typeface="Roboto"/>
                <a:cs typeface="Roboto"/>
                <a:sym typeface="Roboto"/>
              </a:rPr>
              <a:t>5. SALES BY OUTLET SIZE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A63F3E5E-DC87-0CE5-5836-6E298C95ECE7}"/>
              </a:ext>
            </a:extLst>
          </p:cNvPr>
          <p:cNvSpPr txBox="1"/>
          <p:nvPr/>
        </p:nvSpPr>
        <p:spPr>
          <a:xfrm>
            <a:off x="762000" y="3293565"/>
            <a:ext cx="8839200" cy="3603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Analyze the correlation between outlet size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and total sales.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Additional KPI Metrics: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Assess how other KPIs (Average Sales, Number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of Items, Average Rating) vary with fat content.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CFE35A96-AA6F-9490-BD7B-D0BF86C407D9}"/>
              </a:ext>
            </a:extLst>
          </p:cNvPr>
          <p:cNvSpPr txBox="1"/>
          <p:nvPr/>
        </p:nvSpPr>
        <p:spPr>
          <a:xfrm>
            <a:off x="762000" y="7207336"/>
            <a:ext cx="6140194" cy="925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Chart Type: </a:t>
            </a:r>
          </a:p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Donut Chart.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A2DAE955-086F-4421-8582-0872ED2BF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756328"/>
              </p:ext>
            </p:extLst>
          </p:nvPr>
        </p:nvGraphicFramePr>
        <p:xfrm>
          <a:off x="9144000" y="2311990"/>
          <a:ext cx="8839200" cy="7479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Freeform 4">
            <a:extLst>
              <a:ext uri="{FF2B5EF4-FFF2-40B4-BE49-F238E27FC236}">
                <a16:creationId xmlns:a16="http://schemas.microsoft.com/office/drawing/2014/main" id="{3D37AAEC-0B87-3D84-5477-1148E3C8F7FE}"/>
              </a:ext>
            </a:extLst>
          </p:cNvPr>
          <p:cNvSpPr/>
          <p:nvPr/>
        </p:nvSpPr>
        <p:spPr>
          <a:xfrm>
            <a:off x="10256136" y="2134292"/>
            <a:ext cx="7727064" cy="6971608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9C58F191-6383-3E19-6F51-3A4CFD649DE3}"/>
              </a:ext>
            </a:extLst>
          </p:cNvPr>
          <p:cNvSpPr txBox="1"/>
          <p:nvPr/>
        </p:nvSpPr>
        <p:spPr>
          <a:xfrm>
            <a:off x="228600" y="559390"/>
            <a:ext cx="113919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  <a:sym typeface="League Spartan"/>
              </a:rPr>
              <a:t>BUSINESS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">
            <a:extLst>
              <a:ext uri="{FF2B5EF4-FFF2-40B4-BE49-F238E27FC236}">
                <a16:creationId xmlns:a16="http://schemas.microsoft.com/office/drawing/2014/main" id="{02CE2BD7-FD0E-CD72-5BB3-B48FE58E8307}"/>
              </a:ext>
            </a:extLst>
          </p:cNvPr>
          <p:cNvSpPr txBox="1"/>
          <p:nvPr/>
        </p:nvSpPr>
        <p:spPr>
          <a:xfrm>
            <a:off x="228600" y="559390"/>
            <a:ext cx="113919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  <a:sym typeface="League Spartan"/>
              </a:rPr>
              <a:t>BUSINESS REQUIREMENTS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0B4D6378-7145-8739-2662-983FDA5B6B57}"/>
              </a:ext>
            </a:extLst>
          </p:cNvPr>
          <p:cNvSpPr txBox="1"/>
          <p:nvPr/>
        </p:nvSpPr>
        <p:spPr>
          <a:xfrm>
            <a:off x="1219200" y="2705100"/>
            <a:ext cx="9601200" cy="177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Assess the geographic distribution of sales across 	different locations.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69DBCDC1-1D25-E894-64C8-C65A9A00C602}"/>
              </a:ext>
            </a:extLst>
          </p:cNvPr>
          <p:cNvSpPr txBox="1"/>
          <p:nvPr/>
        </p:nvSpPr>
        <p:spPr>
          <a:xfrm>
            <a:off x="11963400" y="2857500"/>
            <a:ext cx="3276600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Chart Type: </a:t>
            </a:r>
          </a:p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Bar Chart.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F533CF83-B0E5-8502-66D9-3ECB41A48EFD}"/>
              </a:ext>
            </a:extLst>
          </p:cNvPr>
          <p:cNvSpPr txBox="1"/>
          <p:nvPr/>
        </p:nvSpPr>
        <p:spPr>
          <a:xfrm>
            <a:off x="685800" y="1790700"/>
            <a:ext cx="10020300" cy="68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 b="1" dirty="0">
                <a:latin typeface="Roboto"/>
                <a:ea typeface="Roboto"/>
                <a:cs typeface="Roboto"/>
                <a:sym typeface="Roboto"/>
              </a:rPr>
              <a:t>6. SALES BY OUTLET LOCATION</a:t>
            </a: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E216964A-2589-34FC-3B34-A9D1AB755499}"/>
              </a:ext>
            </a:extLst>
          </p:cNvPr>
          <p:cNvSpPr/>
          <p:nvPr/>
        </p:nvSpPr>
        <p:spPr>
          <a:xfrm>
            <a:off x="457200" y="4610100"/>
            <a:ext cx="17526000" cy="5410200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D6D301-199D-41D3-AB6D-5302EE447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908520"/>
              </p:ext>
            </p:extLst>
          </p:nvPr>
        </p:nvGraphicFramePr>
        <p:xfrm>
          <a:off x="990600" y="4838700"/>
          <a:ext cx="16611600" cy="488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632C6-C6C9-71CD-C0CC-6349DCFDA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4">
            <a:extLst>
              <a:ext uri="{FF2B5EF4-FFF2-40B4-BE49-F238E27FC236}">
                <a16:creationId xmlns:a16="http://schemas.microsoft.com/office/drawing/2014/main" id="{22B18176-9DC8-AAE0-A0F9-6FD1E71F6C37}"/>
              </a:ext>
            </a:extLst>
          </p:cNvPr>
          <p:cNvSpPr txBox="1"/>
          <p:nvPr/>
        </p:nvSpPr>
        <p:spPr>
          <a:xfrm>
            <a:off x="228600" y="559390"/>
            <a:ext cx="11391900" cy="1002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7"/>
              </a:lnSpc>
              <a:spcBef>
                <a:spcPct val="0"/>
              </a:spcBef>
            </a:pPr>
            <a:r>
              <a:rPr lang="en-US" sz="5400" dirty="0">
                <a:solidFill>
                  <a:schemeClr val="accent6">
                    <a:lumMod val="75000"/>
                  </a:schemeClr>
                </a:solidFill>
                <a:latin typeface="League Spartan"/>
                <a:ea typeface="League Spartan"/>
                <a:cs typeface="Kalinga" panose="020B0502040204020203" pitchFamily="34" charset="0"/>
                <a:sym typeface="League Spartan"/>
              </a:rPr>
              <a:t>BUSINESS REQUIREMENTS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E9EFA156-EBDA-1B55-BE09-47F1B9B93979}"/>
              </a:ext>
            </a:extLst>
          </p:cNvPr>
          <p:cNvSpPr txBox="1"/>
          <p:nvPr/>
        </p:nvSpPr>
        <p:spPr>
          <a:xfrm>
            <a:off x="1219200" y="2705100"/>
            <a:ext cx="9601200" cy="1162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Objective: 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Provide a comprehensive view of all key metrics.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8538DA72-44F5-B413-AFF5-66407B532792}"/>
              </a:ext>
            </a:extLst>
          </p:cNvPr>
          <p:cNvSpPr txBox="1"/>
          <p:nvPr/>
        </p:nvSpPr>
        <p:spPr>
          <a:xfrm>
            <a:off x="11963400" y="2857500"/>
            <a:ext cx="3276600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Chart Type: </a:t>
            </a:r>
          </a:p>
          <a:p>
            <a:pPr algn="l">
              <a:lnSpc>
                <a:spcPts val="3700"/>
              </a:lnSpc>
              <a:spcBef>
                <a:spcPct val="0"/>
              </a:spcBef>
            </a:pPr>
            <a:r>
              <a:rPr lang="en-US" sz="2643" b="1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643" dirty="0">
                <a:solidFill>
                  <a:srgbClr val="2A0947"/>
                </a:solidFill>
                <a:latin typeface="Poppins"/>
                <a:cs typeface="Poppins"/>
                <a:sym typeface="Poppins"/>
              </a:rPr>
              <a:t>Matrix Card</a:t>
            </a:r>
            <a:r>
              <a:rPr lang="en-US" sz="2643" dirty="0">
                <a:solidFill>
                  <a:srgbClr val="2A0947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916B0E90-D4CA-F19A-4D78-4EC4CEE35045}"/>
              </a:ext>
            </a:extLst>
          </p:cNvPr>
          <p:cNvSpPr txBox="1"/>
          <p:nvPr/>
        </p:nvSpPr>
        <p:spPr>
          <a:xfrm>
            <a:off x="685800" y="1790700"/>
            <a:ext cx="10020300" cy="689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51"/>
              </a:lnSpc>
              <a:spcBef>
                <a:spcPct val="0"/>
              </a:spcBef>
            </a:pPr>
            <a:r>
              <a:rPr lang="en-US" sz="4108" b="1" dirty="0">
                <a:latin typeface="Roboto"/>
                <a:ea typeface="Roboto"/>
                <a:cs typeface="Roboto"/>
                <a:sym typeface="Roboto"/>
              </a:rPr>
              <a:t>7. ALL METRICES BY OUTLET TYPE</a:t>
            </a: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C85F4DDD-0EBF-CF0A-E4BB-47F3EDA9434C}"/>
              </a:ext>
            </a:extLst>
          </p:cNvPr>
          <p:cNvSpPr/>
          <p:nvPr/>
        </p:nvSpPr>
        <p:spPr>
          <a:xfrm>
            <a:off x="533400" y="4229100"/>
            <a:ext cx="17526000" cy="5791200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1A6A65-8667-4CA6-80DB-49EB2BFDDD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630846"/>
              </p:ext>
            </p:extLst>
          </p:nvPr>
        </p:nvGraphicFramePr>
        <p:xfrm>
          <a:off x="848698" y="4398681"/>
          <a:ext cx="5399702" cy="5347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EEA7B6-4036-4401-A9D1-ABA5C4742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381428"/>
              </p:ext>
            </p:extLst>
          </p:nvPr>
        </p:nvGraphicFramePr>
        <p:xfrm>
          <a:off x="6553199" y="4381500"/>
          <a:ext cx="5486401" cy="5354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D72E386-0B90-4F29-B5E2-7751718E4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1591206"/>
              </p:ext>
            </p:extLst>
          </p:nvPr>
        </p:nvGraphicFramePr>
        <p:xfrm>
          <a:off x="12539422" y="4374592"/>
          <a:ext cx="5062778" cy="5371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121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447</Words>
  <Application>Microsoft Office PowerPoint</Application>
  <PresentationFormat>Custom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League Spartan</vt:lpstr>
      <vt:lpstr>Roboto</vt:lpstr>
      <vt:lpstr>Arial</vt:lpstr>
      <vt:lpstr>Calibri</vt:lpstr>
      <vt:lpstr>Aptos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&amp; white company business presentation</dc:title>
  <cp:lastModifiedBy>SALONEE SINGH</cp:lastModifiedBy>
  <cp:revision>1</cp:revision>
  <dcterms:created xsi:type="dcterms:W3CDTF">2006-08-16T00:00:00Z</dcterms:created>
  <dcterms:modified xsi:type="dcterms:W3CDTF">2025-05-13T05:35:26Z</dcterms:modified>
  <dc:identifier>DAGnCdfjg3E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2025-05-10T09:22:33Z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d890e72c-395c-4a3c-8a3f-98ea2d8e1de7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Sensitivity: LNT Construction Internal Use</vt:lpwstr>
  </property>
</Properties>
</file>