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8"/>
  </p:notesMasterIdLst>
  <p:sldIdLst>
    <p:sldId id="256" r:id="rId2"/>
    <p:sldId id="258" r:id="rId3"/>
    <p:sldId id="304" r:id="rId4"/>
    <p:sldId id="257" r:id="rId5"/>
    <p:sldId id="259" r:id="rId6"/>
    <p:sldId id="260" r:id="rId7"/>
    <p:sldId id="305" r:id="rId8"/>
    <p:sldId id="306" r:id="rId9"/>
    <p:sldId id="307" r:id="rId10"/>
    <p:sldId id="308" r:id="rId11"/>
    <p:sldId id="309" r:id="rId12"/>
    <p:sldId id="324" r:id="rId13"/>
    <p:sldId id="325" r:id="rId14"/>
    <p:sldId id="326" r:id="rId15"/>
    <p:sldId id="310" r:id="rId16"/>
    <p:sldId id="311" r:id="rId17"/>
    <p:sldId id="312" r:id="rId18"/>
    <p:sldId id="313" r:id="rId19"/>
    <p:sldId id="315" r:id="rId20"/>
    <p:sldId id="314" r:id="rId21"/>
    <p:sldId id="316" r:id="rId22"/>
    <p:sldId id="327" r:id="rId23"/>
    <p:sldId id="328" r:id="rId24"/>
    <p:sldId id="329" r:id="rId25"/>
    <p:sldId id="269" r:id="rId26"/>
    <p:sldId id="283"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324F3D-2245-4C2F-98B4-7A9A457B3A70}">
  <a:tblStyle styleId="{61324F3D-2245-4C2F-98B4-7A9A457B3A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78" autoAdjust="0"/>
  </p:normalViewPr>
  <p:slideViewPr>
    <p:cSldViewPr snapToGrid="0">
      <p:cViewPr varScale="1">
        <p:scale>
          <a:sx n="81" d="100"/>
          <a:sy n="81" d="100"/>
        </p:scale>
        <p:origin x="86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605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08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756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809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329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969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245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151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210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587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355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43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015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041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92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3529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847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04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05532" y="-719250"/>
            <a:ext cx="9990882" cy="6050606"/>
            <a:chOff x="-505532" y="-719250"/>
            <a:chExt cx="9990882" cy="6050606"/>
          </a:xfrm>
        </p:grpSpPr>
        <p:grpSp>
          <p:nvGrpSpPr>
            <p:cNvPr id="10" name="Google Shape;10;p2"/>
            <p:cNvGrpSpPr/>
            <p:nvPr/>
          </p:nvGrpSpPr>
          <p:grpSpPr>
            <a:xfrm>
              <a:off x="6509552" y="-719250"/>
              <a:ext cx="2975798" cy="2392650"/>
              <a:chOff x="4418377" y="-851325"/>
              <a:chExt cx="2975798" cy="2392650"/>
            </a:xfrm>
          </p:grpSpPr>
          <p:grpSp>
            <p:nvGrpSpPr>
              <p:cNvPr id="11" name="Google Shape;11;p2"/>
              <p:cNvGrpSpPr/>
              <p:nvPr/>
            </p:nvGrpSpPr>
            <p:grpSpPr>
              <a:xfrm>
                <a:off x="4428309" y="-723871"/>
                <a:ext cx="1245819" cy="1079037"/>
                <a:chOff x="8022925" y="186250"/>
                <a:chExt cx="815700" cy="706500"/>
              </a:xfrm>
            </p:grpSpPr>
            <p:sp>
              <p:nvSpPr>
                <p:cNvPr id="12" name="Google Shape;12;p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 name="Google Shape;13;p2"/>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 name="Google Shape;14;p2"/>
                <p:cNvSpPr/>
                <p:nvPr/>
              </p:nvSpPr>
              <p:spPr>
                <a:xfrm>
                  <a:off x="8355664" y="474499"/>
                  <a:ext cx="150300" cy="1302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5" name="Google Shape;15;p2"/>
              <p:cNvGrpSpPr/>
              <p:nvPr/>
            </p:nvGrpSpPr>
            <p:grpSpPr>
              <a:xfrm>
                <a:off x="6360273" y="-338456"/>
                <a:ext cx="917499" cy="794671"/>
                <a:chOff x="8022925" y="186250"/>
                <a:chExt cx="815700" cy="706500"/>
              </a:xfrm>
            </p:grpSpPr>
            <p:sp>
              <p:nvSpPr>
                <p:cNvPr id="16" name="Google Shape;16;p2"/>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 name="Google Shape;17;p2"/>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8" name="Google Shape;18;p2"/>
              <p:cNvGrpSpPr/>
              <p:nvPr/>
            </p:nvGrpSpPr>
            <p:grpSpPr>
              <a:xfrm>
                <a:off x="5548840" y="-8756"/>
                <a:ext cx="587793" cy="509104"/>
                <a:chOff x="8022925" y="186250"/>
                <a:chExt cx="815700" cy="706500"/>
              </a:xfrm>
            </p:grpSpPr>
            <p:sp>
              <p:nvSpPr>
                <p:cNvPr id="19" name="Google Shape;19;p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 name="Google Shape;20;p2"/>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1" name="Google Shape;21;p2"/>
              <p:cNvGrpSpPr/>
              <p:nvPr/>
            </p:nvGrpSpPr>
            <p:grpSpPr>
              <a:xfrm>
                <a:off x="6089765" y="600244"/>
                <a:ext cx="587793" cy="509104"/>
                <a:chOff x="8022925" y="186250"/>
                <a:chExt cx="815700" cy="706500"/>
              </a:xfrm>
            </p:grpSpPr>
            <p:sp>
              <p:nvSpPr>
                <p:cNvPr id="22" name="Google Shape;22;p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 name="Google Shape;23;p2"/>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24" name="Google Shape;24;p2"/>
              <p:cNvSpPr/>
              <p:nvPr/>
            </p:nvSpPr>
            <p:spPr>
              <a:xfrm>
                <a:off x="6499238" y="5521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 name="Google Shape;25;p2"/>
              <p:cNvSpPr/>
              <p:nvPr/>
            </p:nvSpPr>
            <p:spPr>
              <a:xfrm>
                <a:off x="6053077" y="-723872"/>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6" name="Google Shape;26;p2"/>
              <p:cNvCxnSpPr>
                <a:stCxn id="12" idx="1"/>
              </p:cNvCxnSpPr>
              <p:nvPr/>
            </p:nvCxnSpPr>
            <p:spPr>
              <a:xfrm>
                <a:off x="5404368" y="355166"/>
                <a:ext cx="285600" cy="5016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a:stCxn id="22" idx="3"/>
              </p:cNvCxnSpPr>
              <p:nvPr/>
            </p:nvCxnSpPr>
            <p:spPr>
              <a:xfrm rot="10800000">
                <a:off x="5686565" y="854796"/>
                <a:ext cx="4032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a:stCxn id="19"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a:stCxn id="16"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2"/>
              <p:cNvCxnSpPr>
                <a:stCxn id="22" idx="1"/>
              </p:cNvCxnSpPr>
              <p:nvPr/>
            </p:nvCxnSpPr>
            <p:spPr>
              <a:xfrm>
                <a:off x="6550283" y="1109348"/>
                <a:ext cx="226200" cy="391800"/>
              </a:xfrm>
              <a:prstGeom prst="straightConnector1">
                <a:avLst/>
              </a:prstGeom>
              <a:noFill/>
              <a:ln w="9525" cap="flat" cmpd="sng">
                <a:solidFill>
                  <a:schemeClr val="dk2"/>
                </a:solidFill>
                <a:prstDash val="solid"/>
                <a:round/>
                <a:headEnd type="none" w="med" len="med"/>
                <a:tailEnd type="none" w="med" len="med"/>
              </a:ln>
            </p:spPr>
          </p:cxnSp>
          <p:sp>
            <p:nvSpPr>
              <p:cNvPr id="31" name="Google Shape;31;p2"/>
              <p:cNvSpPr/>
              <p:nvPr/>
            </p:nvSpPr>
            <p:spPr>
              <a:xfrm>
                <a:off x="6736425" y="14627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2" name="Google Shape;32;p2"/>
              <p:cNvCxnSpPr>
                <a:stCxn id="16"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33" name="Google Shape;33;p2"/>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 name="Google Shape;34;p2"/>
              <p:cNvSpPr/>
              <p:nvPr/>
            </p:nvSpPr>
            <p:spPr>
              <a:xfrm>
                <a:off x="4418377" y="47292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5" name="Google Shape;35;p2"/>
            <p:cNvGrpSpPr/>
            <p:nvPr/>
          </p:nvGrpSpPr>
          <p:grpSpPr>
            <a:xfrm>
              <a:off x="-505532" y="4226447"/>
              <a:ext cx="3290857" cy="1104909"/>
              <a:chOff x="-505532" y="4226447"/>
              <a:chExt cx="3290857" cy="1104909"/>
            </a:xfrm>
          </p:grpSpPr>
          <p:cxnSp>
            <p:nvCxnSpPr>
              <p:cNvPr id="36" name="Google Shape;36;p2"/>
              <p:cNvCxnSpPr>
                <a:stCxn id="37" idx="3"/>
                <a:endCxn id="38" idx="0"/>
              </p:cNvCxnSpPr>
              <p:nvPr/>
            </p:nvCxnSpPr>
            <p:spPr>
              <a:xfrm>
                <a:off x="1223400" y="4747104"/>
                <a:ext cx="1288200" cy="0"/>
              </a:xfrm>
              <a:prstGeom prst="straightConnector1">
                <a:avLst/>
              </a:prstGeom>
              <a:noFill/>
              <a:ln w="9525" cap="flat" cmpd="sng">
                <a:solidFill>
                  <a:schemeClr val="dk2"/>
                </a:solidFill>
                <a:prstDash val="solid"/>
                <a:round/>
                <a:headEnd type="none" w="med" len="med"/>
                <a:tailEnd type="none" w="med" len="med"/>
              </a:ln>
            </p:spPr>
          </p:cxnSp>
          <p:sp>
            <p:nvSpPr>
              <p:cNvPr id="38" name="Google Shape;38;p2"/>
              <p:cNvSpPr/>
              <p:nvPr/>
            </p:nvSpPr>
            <p:spPr>
              <a:xfrm rot="10800000">
                <a:off x="2511725" y="4628451"/>
                <a:ext cx="273600" cy="2373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9" name="Google Shape;39;p2"/>
              <p:cNvGrpSpPr/>
              <p:nvPr/>
            </p:nvGrpSpPr>
            <p:grpSpPr>
              <a:xfrm rot="10800000">
                <a:off x="-505532" y="4536684"/>
                <a:ext cx="917499" cy="794671"/>
                <a:chOff x="8022925" y="186250"/>
                <a:chExt cx="815700" cy="706500"/>
              </a:xfrm>
            </p:grpSpPr>
            <p:sp>
              <p:nvSpPr>
                <p:cNvPr id="40" name="Google Shape;40;p2"/>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1" name="Google Shape;41;p2"/>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42" name="Google Shape;42;p2"/>
              <p:cNvGrpSpPr/>
              <p:nvPr/>
            </p:nvGrpSpPr>
            <p:grpSpPr>
              <a:xfrm rot="10800000">
                <a:off x="635607" y="4492552"/>
                <a:ext cx="587793" cy="509104"/>
                <a:chOff x="8022925" y="186250"/>
                <a:chExt cx="815700" cy="706500"/>
              </a:xfrm>
            </p:grpSpPr>
            <p:sp>
              <p:nvSpPr>
                <p:cNvPr id="37" name="Google Shape;37;p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3" name="Google Shape;43;p2"/>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44" name="Google Shape;44;p2"/>
              <p:cNvSpPr/>
              <p:nvPr/>
            </p:nvSpPr>
            <p:spPr>
              <a:xfrm rot="10800000">
                <a:off x="257863" y="4226447"/>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45" name="Google Shape;45;p2"/>
              <p:cNvCxnSpPr>
                <a:stCxn id="37" idx="0"/>
              </p:cNvCxnSpPr>
              <p:nvPr/>
            </p:nvCxnSpPr>
            <p:spPr>
              <a:xfrm rot="10800000">
                <a:off x="481107" y="4747104"/>
                <a:ext cx="154500" cy="0"/>
              </a:xfrm>
              <a:prstGeom prst="straightConnector1">
                <a:avLst/>
              </a:prstGeom>
              <a:noFill/>
              <a:ln w="9525" cap="flat" cmpd="sng">
                <a:solidFill>
                  <a:schemeClr val="dk2"/>
                </a:solidFill>
                <a:prstDash val="solid"/>
                <a:round/>
                <a:headEnd type="none" w="med" len="med"/>
                <a:tailEnd type="none" w="med" len="med"/>
              </a:ln>
            </p:spPr>
          </p:cxnSp>
          <p:cxnSp>
            <p:nvCxnSpPr>
              <p:cNvPr id="46" name="Google Shape;46;p2"/>
              <p:cNvCxnSpPr>
                <a:stCxn id="40" idx="3"/>
              </p:cNvCxnSpPr>
              <p:nvPr/>
            </p:nvCxnSpPr>
            <p:spPr>
              <a:xfrm rot="10800000" flipH="1">
                <a:off x="411967" y="4746520"/>
                <a:ext cx="73200" cy="187500"/>
              </a:xfrm>
              <a:prstGeom prst="straightConnector1">
                <a:avLst/>
              </a:prstGeom>
              <a:noFill/>
              <a:ln w="9525" cap="flat" cmpd="sng">
                <a:solidFill>
                  <a:schemeClr val="dk2"/>
                </a:solidFill>
                <a:prstDash val="solid"/>
                <a:round/>
                <a:headEnd type="none" w="med" len="med"/>
                <a:tailEnd type="none" w="med" len="med"/>
              </a:ln>
            </p:spPr>
          </p:cxnSp>
        </p:grpSp>
        <p:grpSp>
          <p:nvGrpSpPr>
            <p:cNvPr id="47" name="Google Shape;47;p2"/>
            <p:cNvGrpSpPr/>
            <p:nvPr/>
          </p:nvGrpSpPr>
          <p:grpSpPr>
            <a:xfrm rot="10800000" flipH="1">
              <a:off x="148990" y="168600"/>
              <a:ext cx="1128460" cy="989200"/>
              <a:chOff x="-50110" y="3536450"/>
              <a:chExt cx="1128460" cy="989200"/>
            </a:xfrm>
          </p:grpSpPr>
          <p:grpSp>
            <p:nvGrpSpPr>
              <p:cNvPr id="48" name="Google Shape;48;p2"/>
              <p:cNvGrpSpPr/>
              <p:nvPr/>
            </p:nvGrpSpPr>
            <p:grpSpPr>
              <a:xfrm rot="10800000">
                <a:off x="87357" y="3968427"/>
                <a:ext cx="587793" cy="509104"/>
                <a:chOff x="8022925" y="186250"/>
                <a:chExt cx="815700" cy="706500"/>
              </a:xfrm>
            </p:grpSpPr>
            <p:sp>
              <p:nvSpPr>
                <p:cNvPr id="49" name="Google Shape;49;p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 name="Google Shape;50;p2"/>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51" name="Google Shape;51;p2"/>
              <p:cNvSpPr/>
              <p:nvPr/>
            </p:nvSpPr>
            <p:spPr>
              <a:xfrm rot="10800000">
                <a:off x="163378" y="44233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2" name="Google Shape;52;p2"/>
              <p:cNvCxnSpPr>
                <a:stCxn id="49" idx="3"/>
              </p:cNvCxnSpPr>
              <p:nvPr/>
            </p:nvCxnSpPr>
            <p:spPr>
              <a:xfrm>
                <a:off x="675150" y="4222979"/>
                <a:ext cx="403200" cy="0"/>
              </a:xfrm>
              <a:prstGeom prst="straightConnector1">
                <a:avLst/>
              </a:prstGeom>
              <a:noFill/>
              <a:ln w="9525" cap="flat" cmpd="sng">
                <a:solidFill>
                  <a:schemeClr val="dk2"/>
                </a:solidFill>
                <a:prstDash val="solid"/>
                <a:round/>
                <a:headEnd type="none" w="med" len="med"/>
                <a:tailEnd type="none" w="med" len="med"/>
              </a:ln>
            </p:spPr>
          </p:cxnSp>
          <p:cxnSp>
            <p:nvCxnSpPr>
              <p:cNvPr id="53" name="Google Shape;53;p2"/>
              <p:cNvCxnSpPr>
                <a:stCxn id="49" idx="1"/>
              </p:cNvCxnSpPr>
              <p:nvPr/>
            </p:nvCxnSpPr>
            <p:spPr>
              <a:xfrm rot="10800000">
                <a:off x="-11567" y="3576627"/>
                <a:ext cx="226200" cy="391800"/>
              </a:xfrm>
              <a:prstGeom prst="straightConnector1">
                <a:avLst/>
              </a:prstGeom>
              <a:noFill/>
              <a:ln w="9525" cap="flat" cmpd="sng">
                <a:solidFill>
                  <a:schemeClr val="dk2"/>
                </a:solidFill>
                <a:prstDash val="solid"/>
                <a:round/>
                <a:headEnd type="none" w="med" len="med"/>
                <a:tailEnd type="none" w="med" len="med"/>
              </a:ln>
            </p:spPr>
          </p:cxnSp>
          <p:sp>
            <p:nvSpPr>
              <p:cNvPr id="54" name="Google Shape;54;p2"/>
              <p:cNvSpPr/>
              <p:nvPr/>
            </p:nvSpPr>
            <p:spPr>
              <a:xfrm rot="10800000">
                <a:off x="-50110" y="3536450"/>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55" name="Google Shape;55;p2"/>
          <p:cNvSpPr>
            <a:spLocks noGrp="1"/>
          </p:cNvSpPr>
          <p:nvPr>
            <p:ph type="pic" idx="2"/>
          </p:nvPr>
        </p:nvSpPr>
        <p:spPr>
          <a:xfrm>
            <a:off x="4934775" y="803775"/>
            <a:ext cx="3470400" cy="3390300"/>
          </a:xfrm>
          <a:prstGeom prst="rect">
            <a:avLst/>
          </a:prstGeom>
          <a:noFill/>
          <a:ln w="9525" cap="flat" cmpd="sng">
            <a:solidFill>
              <a:schemeClr val="dk2"/>
            </a:solidFill>
            <a:prstDash val="solid"/>
            <a:round/>
            <a:headEnd type="none" w="sm" len="sm"/>
            <a:tailEnd type="none" w="sm" len="sm"/>
          </a:ln>
        </p:spPr>
      </p:sp>
      <p:sp>
        <p:nvSpPr>
          <p:cNvPr id="56" name="Google Shape;56;p2"/>
          <p:cNvSpPr txBox="1">
            <a:spLocks noGrp="1"/>
          </p:cNvSpPr>
          <p:nvPr>
            <p:ph type="ctrTitle"/>
          </p:nvPr>
        </p:nvSpPr>
        <p:spPr>
          <a:xfrm>
            <a:off x="713225" y="957800"/>
            <a:ext cx="4221600" cy="2711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7" name="Google Shape;57;p2"/>
          <p:cNvSpPr txBox="1">
            <a:spLocks noGrp="1"/>
          </p:cNvSpPr>
          <p:nvPr>
            <p:ph type="subTitle" idx="1"/>
          </p:nvPr>
        </p:nvSpPr>
        <p:spPr>
          <a:xfrm>
            <a:off x="713288" y="3586302"/>
            <a:ext cx="42216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931"/>
        <p:cNvGrpSpPr/>
        <p:nvPr/>
      </p:nvGrpSpPr>
      <p:grpSpPr>
        <a:xfrm>
          <a:off x="0" y="0"/>
          <a:ext cx="0" cy="0"/>
          <a:chOff x="0" y="0"/>
          <a:chExt cx="0" cy="0"/>
        </a:xfrm>
      </p:grpSpPr>
      <p:sp>
        <p:nvSpPr>
          <p:cNvPr id="932" name="Google Shape;93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33" name="Google Shape;933;p22"/>
          <p:cNvSpPr txBox="1">
            <a:spLocks noGrp="1"/>
          </p:cNvSpPr>
          <p:nvPr>
            <p:ph type="subTitle" idx="1"/>
          </p:nvPr>
        </p:nvSpPr>
        <p:spPr>
          <a:xfrm>
            <a:off x="720025" y="1714213"/>
            <a:ext cx="77040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34" name="Google Shape;934;p22"/>
          <p:cNvSpPr txBox="1">
            <a:spLocks noGrp="1"/>
          </p:cNvSpPr>
          <p:nvPr>
            <p:ph type="subTitle" idx="2"/>
          </p:nvPr>
        </p:nvSpPr>
        <p:spPr>
          <a:xfrm>
            <a:off x="720025" y="2835905"/>
            <a:ext cx="77040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35" name="Google Shape;935;p22"/>
          <p:cNvSpPr txBox="1">
            <a:spLocks noGrp="1"/>
          </p:cNvSpPr>
          <p:nvPr>
            <p:ph type="subTitle" idx="3"/>
          </p:nvPr>
        </p:nvSpPr>
        <p:spPr>
          <a:xfrm>
            <a:off x="720025" y="3954896"/>
            <a:ext cx="77040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36" name="Google Shape;936;p22"/>
          <p:cNvSpPr txBox="1">
            <a:spLocks noGrp="1"/>
          </p:cNvSpPr>
          <p:nvPr>
            <p:ph type="subTitle" idx="4"/>
          </p:nvPr>
        </p:nvSpPr>
        <p:spPr>
          <a:xfrm>
            <a:off x="720025" y="1241271"/>
            <a:ext cx="77040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Archivo"/>
              <a:buNone/>
              <a:defRPr sz="2000" b="1">
                <a:latin typeface="Archivo"/>
                <a:ea typeface="Archivo"/>
                <a:cs typeface="Archivo"/>
                <a:sym typeface="Archivo"/>
              </a:defRPr>
            </a:lvl1pPr>
            <a:lvl2pPr lvl="1" rtl="0">
              <a:lnSpc>
                <a:spcPct val="115000"/>
              </a:lnSpc>
              <a:spcBef>
                <a:spcPts val="0"/>
              </a:spcBef>
              <a:spcAft>
                <a:spcPts val="0"/>
              </a:spcAft>
              <a:buSzPts val="2400"/>
              <a:buFont typeface="Archivo"/>
              <a:buNone/>
              <a:defRPr sz="2400" b="1">
                <a:latin typeface="Archivo"/>
                <a:ea typeface="Archivo"/>
                <a:cs typeface="Archivo"/>
                <a:sym typeface="Archivo"/>
              </a:defRPr>
            </a:lvl2pPr>
            <a:lvl3pPr lvl="2" rtl="0">
              <a:lnSpc>
                <a:spcPct val="115000"/>
              </a:lnSpc>
              <a:spcBef>
                <a:spcPts val="0"/>
              </a:spcBef>
              <a:spcAft>
                <a:spcPts val="0"/>
              </a:spcAft>
              <a:buSzPts val="2400"/>
              <a:buFont typeface="Archivo"/>
              <a:buNone/>
              <a:defRPr sz="2400" b="1">
                <a:latin typeface="Archivo"/>
                <a:ea typeface="Archivo"/>
                <a:cs typeface="Archivo"/>
                <a:sym typeface="Archivo"/>
              </a:defRPr>
            </a:lvl3pPr>
            <a:lvl4pPr lvl="3" rtl="0">
              <a:lnSpc>
                <a:spcPct val="115000"/>
              </a:lnSpc>
              <a:spcBef>
                <a:spcPts val="0"/>
              </a:spcBef>
              <a:spcAft>
                <a:spcPts val="0"/>
              </a:spcAft>
              <a:buSzPts val="2400"/>
              <a:buFont typeface="Archivo"/>
              <a:buNone/>
              <a:defRPr sz="2400" b="1">
                <a:latin typeface="Archivo"/>
                <a:ea typeface="Archivo"/>
                <a:cs typeface="Archivo"/>
                <a:sym typeface="Archivo"/>
              </a:defRPr>
            </a:lvl4pPr>
            <a:lvl5pPr lvl="4" rtl="0">
              <a:lnSpc>
                <a:spcPct val="115000"/>
              </a:lnSpc>
              <a:spcBef>
                <a:spcPts val="0"/>
              </a:spcBef>
              <a:spcAft>
                <a:spcPts val="0"/>
              </a:spcAft>
              <a:buSzPts val="2400"/>
              <a:buFont typeface="Archivo"/>
              <a:buNone/>
              <a:defRPr sz="2400" b="1">
                <a:latin typeface="Archivo"/>
                <a:ea typeface="Archivo"/>
                <a:cs typeface="Archivo"/>
                <a:sym typeface="Archivo"/>
              </a:defRPr>
            </a:lvl5pPr>
            <a:lvl6pPr lvl="5" rtl="0">
              <a:lnSpc>
                <a:spcPct val="115000"/>
              </a:lnSpc>
              <a:spcBef>
                <a:spcPts val="0"/>
              </a:spcBef>
              <a:spcAft>
                <a:spcPts val="0"/>
              </a:spcAft>
              <a:buSzPts val="2400"/>
              <a:buFont typeface="Archivo"/>
              <a:buNone/>
              <a:defRPr sz="2400" b="1">
                <a:latin typeface="Archivo"/>
                <a:ea typeface="Archivo"/>
                <a:cs typeface="Archivo"/>
                <a:sym typeface="Archivo"/>
              </a:defRPr>
            </a:lvl6pPr>
            <a:lvl7pPr lvl="6" rtl="0">
              <a:lnSpc>
                <a:spcPct val="115000"/>
              </a:lnSpc>
              <a:spcBef>
                <a:spcPts val="0"/>
              </a:spcBef>
              <a:spcAft>
                <a:spcPts val="0"/>
              </a:spcAft>
              <a:buSzPts val="2400"/>
              <a:buFont typeface="Archivo"/>
              <a:buNone/>
              <a:defRPr sz="2400" b="1">
                <a:latin typeface="Archivo"/>
                <a:ea typeface="Archivo"/>
                <a:cs typeface="Archivo"/>
                <a:sym typeface="Archivo"/>
              </a:defRPr>
            </a:lvl7pPr>
            <a:lvl8pPr lvl="7" rtl="0">
              <a:lnSpc>
                <a:spcPct val="115000"/>
              </a:lnSpc>
              <a:spcBef>
                <a:spcPts val="0"/>
              </a:spcBef>
              <a:spcAft>
                <a:spcPts val="0"/>
              </a:spcAft>
              <a:buSzPts val="2400"/>
              <a:buFont typeface="Archivo"/>
              <a:buNone/>
              <a:defRPr sz="2400" b="1">
                <a:latin typeface="Archivo"/>
                <a:ea typeface="Archivo"/>
                <a:cs typeface="Archivo"/>
                <a:sym typeface="Archivo"/>
              </a:defRPr>
            </a:lvl8pPr>
            <a:lvl9pPr lvl="8" rtl="0">
              <a:lnSpc>
                <a:spcPct val="115000"/>
              </a:lnSpc>
              <a:spcBef>
                <a:spcPts val="0"/>
              </a:spcBef>
              <a:spcAft>
                <a:spcPts val="0"/>
              </a:spcAft>
              <a:buSzPts val="2400"/>
              <a:buFont typeface="Archivo"/>
              <a:buNone/>
              <a:defRPr sz="2400" b="1">
                <a:latin typeface="Archivo"/>
                <a:ea typeface="Archivo"/>
                <a:cs typeface="Archivo"/>
                <a:sym typeface="Archivo"/>
              </a:defRPr>
            </a:lvl9pPr>
          </a:lstStyle>
          <a:p>
            <a:endParaRPr/>
          </a:p>
        </p:txBody>
      </p:sp>
      <p:sp>
        <p:nvSpPr>
          <p:cNvPr id="937" name="Google Shape;937;p22"/>
          <p:cNvSpPr txBox="1">
            <a:spLocks noGrp="1"/>
          </p:cNvSpPr>
          <p:nvPr>
            <p:ph type="subTitle" idx="5"/>
          </p:nvPr>
        </p:nvSpPr>
        <p:spPr>
          <a:xfrm>
            <a:off x="720025" y="2357298"/>
            <a:ext cx="7704000" cy="527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Archivo"/>
              <a:buNone/>
              <a:defRPr sz="2000" b="1">
                <a:latin typeface="Archivo"/>
                <a:ea typeface="Archivo"/>
                <a:cs typeface="Archivo"/>
                <a:sym typeface="Archivo"/>
              </a:defRPr>
            </a:lvl1pPr>
            <a:lvl2pPr lvl="1" rtl="0">
              <a:lnSpc>
                <a:spcPct val="115000"/>
              </a:lnSpc>
              <a:spcBef>
                <a:spcPts val="0"/>
              </a:spcBef>
              <a:spcAft>
                <a:spcPts val="0"/>
              </a:spcAft>
              <a:buSzPts val="2400"/>
              <a:buFont typeface="Archivo"/>
              <a:buNone/>
              <a:defRPr sz="2400" b="1">
                <a:latin typeface="Archivo"/>
                <a:ea typeface="Archivo"/>
                <a:cs typeface="Archivo"/>
                <a:sym typeface="Archivo"/>
              </a:defRPr>
            </a:lvl2pPr>
            <a:lvl3pPr lvl="2" rtl="0">
              <a:lnSpc>
                <a:spcPct val="115000"/>
              </a:lnSpc>
              <a:spcBef>
                <a:spcPts val="0"/>
              </a:spcBef>
              <a:spcAft>
                <a:spcPts val="0"/>
              </a:spcAft>
              <a:buSzPts val="2400"/>
              <a:buFont typeface="Archivo"/>
              <a:buNone/>
              <a:defRPr sz="2400" b="1">
                <a:latin typeface="Archivo"/>
                <a:ea typeface="Archivo"/>
                <a:cs typeface="Archivo"/>
                <a:sym typeface="Archivo"/>
              </a:defRPr>
            </a:lvl3pPr>
            <a:lvl4pPr lvl="3" rtl="0">
              <a:lnSpc>
                <a:spcPct val="115000"/>
              </a:lnSpc>
              <a:spcBef>
                <a:spcPts val="0"/>
              </a:spcBef>
              <a:spcAft>
                <a:spcPts val="0"/>
              </a:spcAft>
              <a:buSzPts val="2400"/>
              <a:buFont typeface="Archivo"/>
              <a:buNone/>
              <a:defRPr sz="2400" b="1">
                <a:latin typeface="Archivo"/>
                <a:ea typeface="Archivo"/>
                <a:cs typeface="Archivo"/>
                <a:sym typeface="Archivo"/>
              </a:defRPr>
            </a:lvl4pPr>
            <a:lvl5pPr lvl="4" rtl="0">
              <a:lnSpc>
                <a:spcPct val="115000"/>
              </a:lnSpc>
              <a:spcBef>
                <a:spcPts val="0"/>
              </a:spcBef>
              <a:spcAft>
                <a:spcPts val="0"/>
              </a:spcAft>
              <a:buSzPts val="2400"/>
              <a:buFont typeface="Archivo"/>
              <a:buNone/>
              <a:defRPr sz="2400" b="1">
                <a:latin typeface="Archivo"/>
                <a:ea typeface="Archivo"/>
                <a:cs typeface="Archivo"/>
                <a:sym typeface="Archivo"/>
              </a:defRPr>
            </a:lvl5pPr>
            <a:lvl6pPr lvl="5" rtl="0">
              <a:lnSpc>
                <a:spcPct val="115000"/>
              </a:lnSpc>
              <a:spcBef>
                <a:spcPts val="0"/>
              </a:spcBef>
              <a:spcAft>
                <a:spcPts val="0"/>
              </a:spcAft>
              <a:buSzPts val="2400"/>
              <a:buFont typeface="Archivo"/>
              <a:buNone/>
              <a:defRPr sz="2400" b="1">
                <a:latin typeface="Archivo"/>
                <a:ea typeface="Archivo"/>
                <a:cs typeface="Archivo"/>
                <a:sym typeface="Archivo"/>
              </a:defRPr>
            </a:lvl6pPr>
            <a:lvl7pPr lvl="6" rtl="0">
              <a:lnSpc>
                <a:spcPct val="115000"/>
              </a:lnSpc>
              <a:spcBef>
                <a:spcPts val="0"/>
              </a:spcBef>
              <a:spcAft>
                <a:spcPts val="0"/>
              </a:spcAft>
              <a:buSzPts val="2400"/>
              <a:buFont typeface="Archivo"/>
              <a:buNone/>
              <a:defRPr sz="2400" b="1">
                <a:latin typeface="Archivo"/>
                <a:ea typeface="Archivo"/>
                <a:cs typeface="Archivo"/>
                <a:sym typeface="Archivo"/>
              </a:defRPr>
            </a:lvl7pPr>
            <a:lvl8pPr lvl="7" rtl="0">
              <a:lnSpc>
                <a:spcPct val="115000"/>
              </a:lnSpc>
              <a:spcBef>
                <a:spcPts val="0"/>
              </a:spcBef>
              <a:spcAft>
                <a:spcPts val="0"/>
              </a:spcAft>
              <a:buSzPts val="2400"/>
              <a:buFont typeface="Archivo"/>
              <a:buNone/>
              <a:defRPr sz="2400" b="1">
                <a:latin typeface="Archivo"/>
                <a:ea typeface="Archivo"/>
                <a:cs typeface="Archivo"/>
                <a:sym typeface="Archivo"/>
              </a:defRPr>
            </a:lvl8pPr>
            <a:lvl9pPr lvl="8" rtl="0">
              <a:lnSpc>
                <a:spcPct val="115000"/>
              </a:lnSpc>
              <a:spcBef>
                <a:spcPts val="0"/>
              </a:spcBef>
              <a:spcAft>
                <a:spcPts val="0"/>
              </a:spcAft>
              <a:buSzPts val="2400"/>
              <a:buFont typeface="Archivo"/>
              <a:buNone/>
              <a:defRPr sz="2400" b="1">
                <a:latin typeface="Archivo"/>
                <a:ea typeface="Archivo"/>
                <a:cs typeface="Archivo"/>
                <a:sym typeface="Archivo"/>
              </a:defRPr>
            </a:lvl9pPr>
          </a:lstStyle>
          <a:p>
            <a:endParaRPr/>
          </a:p>
        </p:txBody>
      </p:sp>
      <p:sp>
        <p:nvSpPr>
          <p:cNvPr id="938" name="Google Shape;938;p22"/>
          <p:cNvSpPr txBox="1">
            <a:spLocks noGrp="1"/>
          </p:cNvSpPr>
          <p:nvPr>
            <p:ph type="subTitle" idx="6"/>
          </p:nvPr>
        </p:nvSpPr>
        <p:spPr>
          <a:xfrm>
            <a:off x="720025" y="3470625"/>
            <a:ext cx="7704000" cy="527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Archivo"/>
              <a:buNone/>
              <a:defRPr sz="2000" b="1">
                <a:latin typeface="Archivo"/>
                <a:ea typeface="Archivo"/>
                <a:cs typeface="Archivo"/>
                <a:sym typeface="Archivo"/>
              </a:defRPr>
            </a:lvl1pPr>
            <a:lvl2pPr lvl="1" rtl="0">
              <a:lnSpc>
                <a:spcPct val="115000"/>
              </a:lnSpc>
              <a:spcBef>
                <a:spcPts val="0"/>
              </a:spcBef>
              <a:spcAft>
                <a:spcPts val="0"/>
              </a:spcAft>
              <a:buSzPts val="2400"/>
              <a:buFont typeface="Archivo"/>
              <a:buNone/>
              <a:defRPr sz="2400" b="1">
                <a:latin typeface="Archivo"/>
                <a:ea typeface="Archivo"/>
                <a:cs typeface="Archivo"/>
                <a:sym typeface="Archivo"/>
              </a:defRPr>
            </a:lvl2pPr>
            <a:lvl3pPr lvl="2" rtl="0">
              <a:lnSpc>
                <a:spcPct val="115000"/>
              </a:lnSpc>
              <a:spcBef>
                <a:spcPts val="0"/>
              </a:spcBef>
              <a:spcAft>
                <a:spcPts val="0"/>
              </a:spcAft>
              <a:buSzPts val="2400"/>
              <a:buFont typeface="Archivo"/>
              <a:buNone/>
              <a:defRPr sz="2400" b="1">
                <a:latin typeface="Archivo"/>
                <a:ea typeface="Archivo"/>
                <a:cs typeface="Archivo"/>
                <a:sym typeface="Archivo"/>
              </a:defRPr>
            </a:lvl3pPr>
            <a:lvl4pPr lvl="3" rtl="0">
              <a:lnSpc>
                <a:spcPct val="115000"/>
              </a:lnSpc>
              <a:spcBef>
                <a:spcPts val="0"/>
              </a:spcBef>
              <a:spcAft>
                <a:spcPts val="0"/>
              </a:spcAft>
              <a:buSzPts val="2400"/>
              <a:buFont typeface="Archivo"/>
              <a:buNone/>
              <a:defRPr sz="2400" b="1">
                <a:latin typeface="Archivo"/>
                <a:ea typeface="Archivo"/>
                <a:cs typeface="Archivo"/>
                <a:sym typeface="Archivo"/>
              </a:defRPr>
            </a:lvl4pPr>
            <a:lvl5pPr lvl="4" rtl="0">
              <a:lnSpc>
                <a:spcPct val="115000"/>
              </a:lnSpc>
              <a:spcBef>
                <a:spcPts val="0"/>
              </a:spcBef>
              <a:spcAft>
                <a:spcPts val="0"/>
              </a:spcAft>
              <a:buSzPts val="2400"/>
              <a:buFont typeface="Archivo"/>
              <a:buNone/>
              <a:defRPr sz="2400" b="1">
                <a:latin typeface="Archivo"/>
                <a:ea typeface="Archivo"/>
                <a:cs typeface="Archivo"/>
                <a:sym typeface="Archivo"/>
              </a:defRPr>
            </a:lvl5pPr>
            <a:lvl6pPr lvl="5" rtl="0">
              <a:lnSpc>
                <a:spcPct val="115000"/>
              </a:lnSpc>
              <a:spcBef>
                <a:spcPts val="0"/>
              </a:spcBef>
              <a:spcAft>
                <a:spcPts val="0"/>
              </a:spcAft>
              <a:buSzPts val="2400"/>
              <a:buFont typeface="Archivo"/>
              <a:buNone/>
              <a:defRPr sz="2400" b="1">
                <a:latin typeface="Archivo"/>
                <a:ea typeface="Archivo"/>
                <a:cs typeface="Archivo"/>
                <a:sym typeface="Archivo"/>
              </a:defRPr>
            </a:lvl6pPr>
            <a:lvl7pPr lvl="6" rtl="0">
              <a:lnSpc>
                <a:spcPct val="115000"/>
              </a:lnSpc>
              <a:spcBef>
                <a:spcPts val="0"/>
              </a:spcBef>
              <a:spcAft>
                <a:spcPts val="0"/>
              </a:spcAft>
              <a:buSzPts val="2400"/>
              <a:buFont typeface="Archivo"/>
              <a:buNone/>
              <a:defRPr sz="2400" b="1">
                <a:latin typeface="Archivo"/>
                <a:ea typeface="Archivo"/>
                <a:cs typeface="Archivo"/>
                <a:sym typeface="Archivo"/>
              </a:defRPr>
            </a:lvl7pPr>
            <a:lvl8pPr lvl="7" rtl="0">
              <a:lnSpc>
                <a:spcPct val="115000"/>
              </a:lnSpc>
              <a:spcBef>
                <a:spcPts val="0"/>
              </a:spcBef>
              <a:spcAft>
                <a:spcPts val="0"/>
              </a:spcAft>
              <a:buSzPts val="2400"/>
              <a:buFont typeface="Archivo"/>
              <a:buNone/>
              <a:defRPr sz="2400" b="1">
                <a:latin typeface="Archivo"/>
                <a:ea typeface="Archivo"/>
                <a:cs typeface="Archivo"/>
                <a:sym typeface="Archivo"/>
              </a:defRPr>
            </a:lvl8pPr>
            <a:lvl9pPr lvl="8" rtl="0">
              <a:lnSpc>
                <a:spcPct val="115000"/>
              </a:lnSpc>
              <a:spcBef>
                <a:spcPts val="0"/>
              </a:spcBef>
              <a:spcAft>
                <a:spcPts val="0"/>
              </a:spcAft>
              <a:buSzPts val="2400"/>
              <a:buFont typeface="Archivo"/>
              <a:buNone/>
              <a:defRPr sz="2400" b="1">
                <a:latin typeface="Archivo"/>
                <a:ea typeface="Archivo"/>
                <a:cs typeface="Archivo"/>
                <a:sym typeface="Archivo"/>
              </a:defRPr>
            </a:lvl9pPr>
          </a:lstStyle>
          <a:p>
            <a:endParaRPr/>
          </a:p>
        </p:txBody>
      </p:sp>
      <p:grpSp>
        <p:nvGrpSpPr>
          <p:cNvPr id="939" name="Google Shape;939;p22"/>
          <p:cNvGrpSpPr/>
          <p:nvPr/>
        </p:nvGrpSpPr>
        <p:grpSpPr>
          <a:xfrm>
            <a:off x="36670" y="-818387"/>
            <a:ext cx="9710039" cy="5836570"/>
            <a:chOff x="36670" y="-818387"/>
            <a:chExt cx="9710039" cy="5836570"/>
          </a:xfrm>
        </p:grpSpPr>
        <p:grpSp>
          <p:nvGrpSpPr>
            <p:cNvPr id="940" name="Google Shape;940;p22"/>
            <p:cNvGrpSpPr/>
            <p:nvPr/>
          </p:nvGrpSpPr>
          <p:grpSpPr>
            <a:xfrm>
              <a:off x="6586639" y="-818387"/>
              <a:ext cx="3160070" cy="2392650"/>
              <a:chOff x="6586639" y="-781700"/>
              <a:chExt cx="3160070" cy="2392650"/>
            </a:xfrm>
          </p:grpSpPr>
          <p:grpSp>
            <p:nvGrpSpPr>
              <p:cNvPr id="941" name="Google Shape;941;p22"/>
              <p:cNvGrpSpPr/>
              <p:nvPr/>
            </p:nvGrpSpPr>
            <p:grpSpPr>
              <a:xfrm flipH="1">
                <a:off x="7382025" y="-781700"/>
                <a:ext cx="2364684" cy="2392650"/>
                <a:chOff x="5404368" y="-851325"/>
                <a:chExt cx="2364684" cy="2392650"/>
              </a:xfrm>
            </p:grpSpPr>
            <p:grpSp>
              <p:nvGrpSpPr>
                <p:cNvPr id="942" name="Google Shape;942;p22"/>
                <p:cNvGrpSpPr/>
                <p:nvPr/>
              </p:nvGrpSpPr>
              <p:grpSpPr>
                <a:xfrm>
                  <a:off x="6360273" y="-338456"/>
                  <a:ext cx="917499" cy="794671"/>
                  <a:chOff x="8022925" y="186250"/>
                  <a:chExt cx="815700" cy="706500"/>
                </a:xfrm>
              </p:grpSpPr>
              <p:sp>
                <p:nvSpPr>
                  <p:cNvPr id="943" name="Google Shape;943;p22"/>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4" name="Google Shape;944;p22"/>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45" name="Google Shape;945;p22"/>
                <p:cNvGrpSpPr/>
                <p:nvPr/>
              </p:nvGrpSpPr>
              <p:grpSpPr>
                <a:xfrm>
                  <a:off x="5548840" y="-8756"/>
                  <a:ext cx="587793" cy="509104"/>
                  <a:chOff x="8022925" y="186250"/>
                  <a:chExt cx="815700" cy="706500"/>
                </a:xfrm>
              </p:grpSpPr>
              <p:sp>
                <p:nvSpPr>
                  <p:cNvPr id="946" name="Google Shape;946;p2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7" name="Google Shape;947;p22"/>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48" name="Google Shape;948;p22"/>
                <p:cNvGrpSpPr/>
                <p:nvPr/>
              </p:nvGrpSpPr>
              <p:grpSpPr>
                <a:xfrm>
                  <a:off x="6089765" y="600244"/>
                  <a:ext cx="587793" cy="509104"/>
                  <a:chOff x="8022925" y="186250"/>
                  <a:chExt cx="815700" cy="706500"/>
                </a:xfrm>
              </p:grpSpPr>
              <p:sp>
                <p:nvSpPr>
                  <p:cNvPr id="949" name="Google Shape;949;p2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0" name="Google Shape;950;p22"/>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51" name="Google Shape;951;p22"/>
                <p:cNvSpPr/>
                <p:nvPr/>
              </p:nvSpPr>
              <p:spPr>
                <a:xfrm>
                  <a:off x="6499238" y="5521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2" name="Google Shape;952;p22"/>
                <p:cNvSpPr/>
                <p:nvPr/>
              </p:nvSpPr>
              <p:spPr>
                <a:xfrm>
                  <a:off x="7461852" y="112753"/>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953" name="Google Shape;953;p22"/>
                <p:cNvCxnSpPr/>
                <p:nvPr/>
              </p:nvCxnSpPr>
              <p:spPr>
                <a:xfrm>
                  <a:off x="5404368" y="355166"/>
                  <a:ext cx="285600" cy="501600"/>
                </a:xfrm>
                <a:prstGeom prst="straightConnector1">
                  <a:avLst/>
                </a:prstGeom>
                <a:noFill/>
                <a:ln w="9525" cap="flat" cmpd="sng">
                  <a:solidFill>
                    <a:schemeClr val="dk2"/>
                  </a:solidFill>
                  <a:prstDash val="solid"/>
                  <a:round/>
                  <a:headEnd type="none" w="med" len="med"/>
                  <a:tailEnd type="none" w="med" len="med"/>
                </a:ln>
              </p:spPr>
            </p:cxnSp>
            <p:cxnSp>
              <p:nvCxnSpPr>
                <p:cNvPr id="954" name="Google Shape;954;p22"/>
                <p:cNvCxnSpPr>
                  <a:stCxn id="949" idx="3"/>
                </p:cNvCxnSpPr>
                <p:nvPr/>
              </p:nvCxnSpPr>
              <p:spPr>
                <a:xfrm rot="10800000">
                  <a:off x="5686565" y="854796"/>
                  <a:ext cx="403200" cy="0"/>
                </a:xfrm>
                <a:prstGeom prst="straightConnector1">
                  <a:avLst/>
                </a:prstGeom>
                <a:noFill/>
                <a:ln w="9525" cap="flat" cmpd="sng">
                  <a:solidFill>
                    <a:schemeClr val="dk2"/>
                  </a:solidFill>
                  <a:prstDash val="solid"/>
                  <a:round/>
                  <a:headEnd type="none" w="med" len="med"/>
                  <a:tailEnd type="none" w="med" len="med"/>
                </a:ln>
              </p:spPr>
            </p:cxnSp>
            <p:cxnSp>
              <p:nvCxnSpPr>
                <p:cNvPr id="955" name="Google Shape;955;p22"/>
                <p:cNvCxnSpPr>
                  <a:stCxn id="946"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956" name="Google Shape;956;p22"/>
                <p:cNvCxnSpPr>
                  <a:stCxn id="943"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957" name="Google Shape;957;p22"/>
                <p:cNvCxnSpPr>
                  <a:stCxn id="949" idx="1"/>
                </p:cNvCxnSpPr>
                <p:nvPr/>
              </p:nvCxnSpPr>
              <p:spPr>
                <a:xfrm>
                  <a:off x="6550283" y="1109348"/>
                  <a:ext cx="226200" cy="391800"/>
                </a:xfrm>
                <a:prstGeom prst="straightConnector1">
                  <a:avLst/>
                </a:prstGeom>
                <a:noFill/>
                <a:ln w="9525" cap="flat" cmpd="sng">
                  <a:solidFill>
                    <a:schemeClr val="dk2"/>
                  </a:solidFill>
                  <a:prstDash val="solid"/>
                  <a:round/>
                  <a:headEnd type="none" w="med" len="med"/>
                  <a:tailEnd type="none" w="med" len="med"/>
                </a:ln>
              </p:spPr>
            </p:cxnSp>
            <p:sp>
              <p:nvSpPr>
                <p:cNvPr id="958" name="Google Shape;958;p22"/>
                <p:cNvSpPr/>
                <p:nvPr/>
              </p:nvSpPr>
              <p:spPr>
                <a:xfrm>
                  <a:off x="6736425" y="14627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959" name="Google Shape;959;p22"/>
                <p:cNvCxnSpPr>
                  <a:stCxn id="943"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960" name="Google Shape;960;p22"/>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1" name="Google Shape;961;p22"/>
                <p:cNvSpPr/>
                <p:nvPr/>
              </p:nvSpPr>
              <p:spPr>
                <a:xfrm>
                  <a:off x="6136627" y="12092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62" name="Google Shape;962;p22"/>
              <p:cNvGrpSpPr/>
              <p:nvPr/>
            </p:nvGrpSpPr>
            <p:grpSpPr>
              <a:xfrm flipH="1">
                <a:off x="6586639" y="-215983"/>
                <a:ext cx="795389" cy="688979"/>
                <a:chOff x="8022925" y="186250"/>
                <a:chExt cx="815700" cy="706500"/>
              </a:xfrm>
            </p:grpSpPr>
            <p:sp>
              <p:nvSpPr>
                <p:cNvPr id="963" name="Google Shape;963;p2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4" name="Google Shape;964;p22"/>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5" name="Google Shape;965;p22"/>
                <p:cNvSpPr/>
                <p:nvPr/>
              </p:nvSpPr>
              <p:spPr>
                <a:xfrm>
                  <a:off x="8222718" y="359307"/>
                  <a:ext cx="416100" cy="3606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966" name="Google Shape;966;p22"/>
              <p:cNvCxnSpPr>
                <a:stCxn id="963" idx="3"/>
                <a:endCxn id="943" idx="0"/>
              </p:cNvCxnSpPr>
              <p:nvPr/>
            </p:nvCxnSpPr>
            <p:spPr>
              <a:xfrm>
                <a:off x="7382028" y="128506"/>
                <a:ext cx="491400" cy="0"/>
              </a:xfrm>
              <a:prstGeom prst="straightConnector1">
                <a:avLst/>
              </a:prstGeom>
              <a:noFill/>
              <a:ln w="9525" cap="flat" cmpd="sng">
                <a:solidFill>
                  <a:schemeClr val="dk2"/>
                </a:solidFill>
                <a:prstDash val="solid"/>
                <a:round/>
                <a:headEnd type="none" w="med" len="med"/>
                <a:tailEnd type="none" w="med" len="med"/>
              </a:ln>
            </p:spPr>
          </p:cxnSp>
        </p:grpSp>
        <p:grpSp>
          <p:nvGrpSpPr>
            <p:cNvPr id="967" name="Google Shape;967;p22"/>
            <p:cNvGrpSpPr/>
            <p:nvPr/>
          </p:nvGrpSpPr>
          <p:grpSpPr>
            <a:xfrm flipH="1">
              <a:off x="8430769" y="3177041"/>
              <a:ext cx="1180258" cy="1390907"/>
              <a:chOff x="4046769" y="1482116"/>
              <a:chExt cx="1180258" cy="1390907"/>
            </a:xfrm>
          </p:grpSpPr>
          <p:grpSp>
            <p:nvGrpSpPr>
              <p:cNvPr id="968" name="Google Shape;968;p22"/>
              <p:cNvGrpSpPr/>
              <p:nvPr/>
            </p:nvGrpSpPr>
            <p:grpSpPr>
              <a:xfrm>
                <a:off x="4046769" y="1482116"/>
                <a:ext cx="1180258" cy="756167"/>
                <a:chOff x="4046769" y="1482116"/>
                <a:chExt cx="1180258" cy="756167"/>
              </a:xfrm>
            </p:grpSpPr>
            <p:grpSp>
              <p:nvGrpSpPr>
                <p:cNvPr id="969" name="Google Shape;969;p22"/>
                <p:cNvGrpSpPr/>
                <p:nvPr/>
              </p:nvGrpSpPr>
              <p:grpSpPr>
                <a:xfrm>
                  <a:off x="4046769" y="1482116"/>
                  <a:ext cx="873044" cy="756167"/>
                  <a:chOff x="8022925" y="186250"/>
                  <a:chExt cx="815700" cy="706500"/>
                </a:xfrm>
              </p:grpSpPr>
              <p:sp>
                <p:nvSpPr>
                  <p:cNvPr id="970" name="Google Shape;970;p22"/>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71" name="Google Shape;971;p22"/>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72" name="Google Shape;972;p22"/>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73" name="Google Shape;973;p22"/>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74" name="Google Shape;974;p22"/>
                <p:cNvSpPr/>
                <p:nvPr/>
              </p:nvSpPr>
              <p:spPr>
                <a:xfrm>
                  <a:off x="4981813" y="15413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975" name="Google Shape;975;p22"/>
              <p:cNvCxnSpPr>
                <a:stCxn id="970" idx="1"/>
                <a:endCxn id="976" idx="0"/>
              </p:cNvCxnSpPr>
              <p:nvPr/>
            </p:nvCxnSpPr>
            <p:spPr>
              <a:xfrm>
                <a:off x="4730771" y="2238282"/>
                <a:ext cx="172800" cy="135000"/>
              </a:xfrm>
              <a:prstGeom prst="straightConnector1">
                <a:avLst/>
              </a:prstGeom>
              <a:noFill/>
              <a:ln w="9525" cap="flat" cmpd="sng">
                <a:solidFill>
                  <a:schemeClr val="dk2"/>
                </a:solidFill>
                <a:prstDash val="solid"/>
                <a:round/>
                <a:headEnd type="none" w="med" len="med"/>
                <a:tailEnd type="none" w="med" len="med"/>
              </a:ln>
            </p:spPr>
          </p:cxnSp>
          <p:sp>
            <p:nvSpPr>
              <p:cNvPr id="976" name="Google Shape;976;p22"/>
              <p:cNvSpPr/>
              <p:nvPr/>
            </p:nvSpPr>
            <p:spPr>
              <a:xfrm rot="-5400000">
                <a:off x="4653574" y="2406673"/>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77" name="Google Shape;977;p22"/>
              <p:cNvSpPr/>
              <p:nvPr/>
            </p:nvSpPr>
            <p:spPr>
              <a:xfrm rot="-5400000">
                <a:off x="4704500" y="2450622"/>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78" name="Google Shape;978;p22"/>
            <p:cNvGrpSpPr/>
            <p:nvPr/>
          </p:nvGrpSpPr>
          <p:grpSpPr>
            <a:xfrm rot="10800000" flipH="1">
              <a:off x="36670" y="3291158"/>
              <a:ext cx="1023526" cy="1727025"/>
              <a:chOff x="-5" y="2300632"/>
              <a:chExt cx="1023526" cy="1727025"/>
            </a:xfrm>
          </p:grpSpPr>
          <p:grpSp>
            <p:nvGrpSpPr>
              <p:cNvPr id="979" name="Google Shape;979;p22"/>
              <p:cNvGrpSpPr/>
              <p:nvPr/>
            </p:nvGrpSpPr>
            <p:grpSpPr>
              <a:xfrm rot="5400000">
                <a:off x="-417172" y="2717800"/>
                <a:ext cx="1413385" cy="579050"/>
                <a:chOff x="2195315" y="2002175"/>
                <a:chExt cx="1413385" cy="579050"/>
              </a:xfrm>
            </p:grpSpPr>
            <p:grpSp>
              <p:nvGrpSpPr>
                <p:cNvPr id="980" name="Google Shape;980;p22"/>
                <p:cNvGrpSpPr/>
                <p:nvPr/>
              </p:nvGrpSpPr>
              <p:grpSpPr>
                <a:xfrm rot="10800000">
                  <a:off x="2273907" y="2024002"/>
                  <a:ext cx="587793" cy="509104"/>
                  <a:chOff x="8022925" y="186250"/>
                  <a:chExt cx="815700" cy="706500"/>
                </a:xfrm>
              </p:grpSpPr>
              <p:sp>
                <p:nvSpPr>
                  <p:cNvPr id="981" name="Google Shape;981;p2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82" name="Google Shape;982;p22"/>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83" name="Google Shape;983;p22"/>
                <p:cNvSpPr/>
                <p:nvPr/>
              </p:nvSpPr>
              <p:spPr>
                <a:xfrm rot="10800000">
                  <a:off x="2349928" y="2478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984" name="Google Shape;984;p22"/>
                <p:cNvCxnSpPr>
                  <a:stCxn id="981" idx="3"/>
                  <a:endCxn id="985" idx="0"/>
                </p:cNvCxnSpPr>
                <p:nvPr/>
              </p:nvCxnSpPr>
              <p:spPr>
                <a:xfrm rot="10800000">
                  <a:off x="3235200" y="1905054"/>
                  <a:ext cx="0" cy="747000"/>
                </a:xfrm>
                <a:prstGeom prst="straightConnector1">
                  <a:avLst/>
                </a:prstGeom>
                <a:noFill/>
                <a:ln w="9525" cap="flat" cmpd="sng">
                  <a:solidFill>
                    <a:schemeClr val="dk2"/>
                  </a:solidFill>
                  <a:prstDash val="solid"/>
                  <a:round/>
                  <a:headEnd type="none" w="med" len="med"/>
                  <a:tailEnd type="none" w="med" len="med"/>
                </a:ln>
              </p:spPr>
            </p:cxnSp>
            <p:sp>
              <p:nvSpPr>
                <p:cNvPr id="986" name="Google Shape;986;p22"/>
                <p:cNvSpPr/>
                <p:nvPr/>
              </p:nvSpPr>
              <p:spPr>
                <a:xfrm rot="10800000">
                  <a:off x="2195315" y="20021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85" name="Google Shape;985;p22"/>
              <p:cNvSpPr/>
              <p:nvPr/>
            </p:nvSpPr>
            <p:spPr>
              <a:xfrm rot="-5400000">
                <a:off x="145946" y="3735157"/>
                <a:ext cx="313500" cy="271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87" name="Google Shape;987;p22"/>
              <p:cNvSpPr/>
              <p:nvPr/>
            </p:nvSpPr>
            <p:spPr>
              <a:xfrm rot="-5400000">
                <a:off x="731021" y="2321632"/>
                <a:ext cx="313500" cy="27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184"/>
        <p:cNvGrpSpPr/>
        <p:nvPr/>
      </p:nvGrpSpPr>
      <p:grpSpPr>
        <a:xfrm>
          <a:off x="0" y="0"/>
          <a:ext cx="0" cy="0"/>
          <a:chOff x="0" y="0"/>
          <a:chExt cx="0" cy="0"/>
        </a:xfrm>
      </p:grpSpPr>
      <p:sp>
        <p:nvSpPr>
          <p:cNvPr id="1185" name="Google Shape;1185;p27"/>
          <p:cNvSpPr txBox="1">
            <a:spLocks noGrp="1"/>
          </p:cNvSpPr>
          <p:nvPr>
            <p:ph type="title"/>
          </p:nvPr>
        </p:nvSpPr>
        <p:spPr>
          <a:xfrm>
            <a:off x="4571896" y="586862"/>
            <a:ext cx="38589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186" name="Google Shape;1186;p27"/>
          <p:cNvSpPr txBox="1">
            <a:spLocks noGrp="1"/>
          </p:cNvSpPr>
          <p:nvPr>
            <p:ph type="subTitle" idx="1"/>
          </p:nvPr>
        </p:nvSpPr>
        <p:spPr>
          <a:xfrm>
            <a:off x="4571863" y="1660368"/>
            <a:ext cx="3858900" cy="122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7" name="Google Shape;1187;p27"/>
          <p:cNvSpPr txBox="1"/>
          <p:nvPr/>
        </p:nvSpPr>
        <p:spPr>
          <a:xfrm>
            <a:off x="4571975" y="3444400"/>
            <a:ext cx="3858900" cy="80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Catamaran"/>
                <a:ea typeface="Catamaran"/>
                <a:cs typeface="Catamaran"/>
                <a:sym typeface="Catamaran"/>
              </a:rPr>
              <a:t>CREDITS: This presentation template was created by </a:t>
            </a:r>
            <a:r>
              <a:rPr lang="en" sz="1200" b="1" u="sng">
                <a:solidFill>
                  <a:schemeClr val="dk1"/>
                </a:solid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200" b="1">
                <a:solidFill>
                  <a:schemeClr val="dk1"/>
                </a:solidFill>
                <a:latin typeface="Catamaran"/>
                <a:ea typeface="Catamaran"/>
                <a:cs typeface="Catamaran"/>
                <a:sym typeface="Catamaran"/>
              </a:rPr>
              <a:t>,</a:t>
            </a:r>
            <a:r>
              <a:rPr lang="en" sz="1200">
                <a:solidFill>
                  <a:schemeClr val="dk1"/>
                </a:solidFill>
                <a:latin typeface="Catamaran"/>
                <a:ea typeface="Catamaran"/>
                <a:cs typeface="Catamaran"/>
                <a:sym typeface="Catamaran"/>
              </a:rPr>
              <a:t> and includes icons by</a:t>
            </a:r>
            <a:r>
              <a:rPr lang="en" sz="1200" b="1">
                <a:solidFill>
                  <a:schemeClr val="dk1"/>
                </a:solidFill>
                <a:latin typeface="Catamaran"/>
                <a:ea typeface="Catamaran"/>
                <a:cs typeface="Catamaran"/>
                <a:sym typeface="Catamaran"/>
              </a:rPr>
              <a:t> </a:t>
            </a:r>
            <a:r>
              <a:rPr lang="en" sz="1200" b="1" u="sng">
                <a:solidFill>
                  <a:schemeClr val="dk1"/>
                </a:solid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200" b="1">
                <a:solidFill>
                  <a:schemeClr val="dk1"/>
                </a:solidFill>
                <a:latin typeface="Catamaran"/>
                <a:ea typeface="Catamaran"/>
                <a:cs typeface="Catamaran"/>
                <a:sym typeface="Catamaran"/>
              </a:rPr>
              <a:t>,</a:t>
            </a:r>
            <a:r>
              <a:rPr lang="en" sz="1200">
                <a:solidFill>
                  <a:schemeClr val="dk1"/>
                </a:solidFill>
                <a:latin typeface="Catamaran"/>
                <a:ea typeface="Catamaran"/>
                <a:cs typeface="Catamaran"/>
                <a:sym typeface="Catamaran"/>
              </a:rPr>
              <a:t> and infographics &amp; images by </a:t>
            </a:r>
            <a:r>
              <a:rPr lang="en" sz="1200" b="1" u="sng">
                <a:solidFill>
                  <a:schemeClr val="dk1"/>
                </a:solid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Catamaran"/>
                <a:ea typeface="Catamaran"/>
                <a:cs typeface="Catamaran"/>
                <a:sym typeface="Catamaran"/>
              </a:rPr>
              <a:t> </a:t>
            </a:r>
            <a:endParaRPr sz="1200" b="1" u="sng">
              <a:solidFill>
                <a:schemeClr val="dk1"/>
              </a:solidFill>
              <a:latin typeface="Catamaran"/>
              <a:ea typeface="Catamaran"/>
              <a:cs typeface="Catamaran"/>
              <a:sym typeface="Catamaran"/>
            </a:endParaRPr>
          </a:p>
        </p:txBody>
      </p:sp>
      <p:sp>
        <p:nvSpPr>
          <p:cNvPr id="1188" name="Google Shape;1188;p27"/>
          <p:cNvSpPr>
            <a:spLocks noGrp="1"/>
          </p:cNvSpPr>
          <p:nvPr>
            <p:ph type="pic" idx="2"/>
          </p:nvPr>
        </p:nvSpPr>
        <p:spPr>
          <a:xfrm>
            <a:off x="713225" y="785250"/>
            <a:ext cx="2870400" cy="3573000"/>
          </a:xfrm>
          <a:prstGeom prst="rect">
            <a:avLst/>
          </a:prstGeom>
          <a:noFill/>
          <a:ln w="9525" cap="flat" cmpd="sng">
            <a:solidFill>
              <a:schemeClr val="dk2"/>
            </a:solidFill>
            <a:prstDash val="solid"/>
            <a:round/>
            <a:headEnd type="none" w="sm" len="sm"/>
            <a:tailEnd type="none" w="sm" len="sm"/>
          </a:ln>
        </p:spPr>
      </p:sp>
      <p:grpSp>
        <p:nvGrpSpPr>
          <p:cNvPr id="1189" name="Google Shape;1189;p27"/>
          <p:cNvGrpSpPr/>
          <p:nvPr/>
        </p:nvGrpSpPr>
        <p:grpSpPr>
          <a:xfrm>
            <a:off x="-44274" y="-300834"/>
            <a:ext cx="9414514" cy="5778751"/>
            <a:chOff x="-44274" y="-300834"/>
            <a:chExt cx="9414514" cy="5778751"/>
          </a:xfrm>
        </p:grpSpPr>
        <p:grpSp>
          <p:nvGrpSpPr>
            <p:cNvPr id="1190" name="Google Shape;1190;p27"/>
            <p:cNvGrpSpPr/>
            <p:nvPr/>
          </p:nvGrpSpPr>
          <p:grpSpPr>
            <a:xfrm>
              <a:off x="-44274" y="4192528"/>
              <a:ext cx="1514976" cy="1058593"/>
              <a:chOff x="6487988" y="-321084"/>
              <a:chExt cx="1514976" cy="1058593"/>
            </a:xfrm>
          </p:grpSpPr>
          <p:grpSp>
            <p:nvGrpSpPr>
              <p:cNvPr id="1191" name="Google Shape;1191;p27"/>
              <p:cNvGrpSpPr/>
              <p:nvPr/>
            </p:nvGrpSpPr>
            <p:grpSpPr>
              <a:xfrm>
                <a:off x="6809206" y="-321084"/>
                <a:ext cx="873044" cy="756167"/>
                <a:chOff x="8022925" y="186250"/>
                <a:chExt cx="815700" cy="706500"/>
              </a:xfrm>
            </p:grpSpPr>
            <p:sp>
              <p:nvSpPr>
                <p:cNvPr id="1192" name="Google Shape;1192;p27"/>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93" name="Google Shape;1193;p27"/>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94" name="Google Shape;1194;p27"/>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195" name="Google Shape;1195;p27"/>
              <p:cNvGrpSpPr/>
              <p:nvPr/>
            </p:nvGrpSpPr>
            <p:grpSpPr>
              <a:xfrm rot="10800000" flipH="1">
                <a:off x="6487988" y="89717"/>
                <a:ext cx="1514976" cy="647792"/>
                <a:chOff x="7297201" y="45061"/>
                <a:chExt cx="1514976" cy="647792"/>
              </a:xfrm>
            </p:grpSpPr>
            <p:sp>
              <p:nvSpPr>
                <p:cNvPr id="1196" name="Google Shape;1196;p27"/>
                <p:cNvSpPr/>
                <p:nvPr/>
              </p:nvSpPr>
              <p:spPr>
                <a:xfrm>
                  <a:off x="7297201" y="45061"/>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97" name="Google Shape;1197;p27"/>
                <p:cNvSpPr/>
                <p:nvPr/>
              </p:nvSpPr>
              <p:spPr>
                <a:xfrm>
                  <a:off x="8047438" y="191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98" name="Google Shape;1198;p27"/>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1199" name="Google Shape;1199;p27"/>
            <p:cNvGrpSpPr/>
            <p:nvPr/>
          </p:nvGrpSpPr>
          <p:grpSpPr>
            <a:xfrm>
              <a:off x="3069250" y="3453925"/>
              <a:ext cx="1835863" cy="1777974"/>
              <a:chOff x="8352175" y="-274150"/>
              <a:chExt cx="1835863" cy="1777974"/>
            </a:xfrm>
          </p:grpSpPr>
          <p:grpSp>
            <p:nvGrpSpPr>
              <p:cNvPr id="1200" name="Google Shape;1200;p27"/>
              <p:cNvGrpSpPr/>
              <p:nvPr/>
            </p:nvGrpSpPr>
            <p:grpSpPr>
              <a:xfrm>
                <a:off x="9314994" y="616216"/>
                <a:ext cx="873044" cy="756167"/>
                <a:chOff x="8022925" y="186250"/>
                <a:chExt cx="815700" cy="706500"/>
              </a:xfrm>
            </p:grpSpPr>
            <p:sp>
              <p:nvSpPr>
                <p:cNvPr id="1201" name="Google Shape;1201;p27"/>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02" name="Google Shape;1202;p27"/>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03" name="Google Shape;1203;p27"/>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204" name="Google Shape;1204;p27"/>
              <p:cNvSpPr/>
              <p:nvPr/>
            </p:nvSpPr>
            <p:spPr>
              <a:xfrm>
                <a:off x="8942351" y="1107824"/>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05" name="Google Shape;1205;p27"/>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206" name="Google Shape;1206;p27"/>
              <p:cNvGrpSpPr/>
              <p:nvPr/>
            </p:nvGrpSpPr>
            <p:grpSpPr>
              <a:xfrm>
                <a:off x="8408775" y="-274150"/>
                <a:ext cx="906219" cy="1300800"/>
                <a:chOff x="6860600" y="1707050"/>
                <a:chExt cx="906219" cy="1300800"/>
              </a:xfrm>
            </p:grpSpPr>
            <p:grpSp>
              <p:nvGrpSpPr>
                <p:cNvPr id="1207" name="Google Shape;1207;p27"/>
                <p:cNvGrpSpPr/>
                <p:nvPr/>
              </p:nvGrpSpPr>
              <p:grpSpPr>
                <a:xfrm>
                  <a:off x="6860600" y="2285500"/>
                  <a:ext cx="906219" cy="722350"/>
                  <a:chOff x="6860600" y="2285500"/>
                  <a:chExt cx="906219" cy="722350"/>
                </a:xfrm>
              </p:grpSpPr>
              <p:cxnSp>
                <p:nvCxnSpPr>
                  <p:cNvPr id="1208" name="Google Shape;1208;p27"/>
                  <p:cNvCxnSpPr>
                    <a:stCxn id="1201"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1209" name="Google Shape;1209;p27"/>
                  <p:cNvGrpSpPr/>
                  <p:nvPr/>
                </p:nvGrpSpPr>
                <p:grpSpPr>
                  <a:xfrm>
                    <a:off x="6860600" y="2285500"/>
                    <a:ext cx="755625" cy="690000"/>
                    <a:chOff x="6860600" y="2285500"/>
                    <a:chExt cx="755625" cy="690000"/>
                  </a:xfrm>
                </p:grpSpPr>
                <p:cxnSp>
                  <p:nvCxnSpPr>
                    <p:cNvPr id="1210" name="Google Shape;1210;p27"/>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1211" name="Google Shape;1211;p27"/>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1212" name="Google Shape;1212;p27"/>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213" name="Google Shape;1213;p27"/>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1214" name="Google Shape;1214;p27"/>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215" name="Google Shape;1215;p27"/>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16" name="Google Shape;1216;p27"/>
              <p:cNvSpPr/>
              <p:nvPr/>
            </p:nvSpPr>
            <p:spPr>
              <a:xfrm>
                <a:off x="9315002" y="1749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217" name="Google Shape;1217;p27"/>
            <p:cNvGrpSpPr/>
            <p:nvPr/>
          </p:nvGrpSpPr>
          <p:grpSpPr>
            <a:xfrm>
              <a:off x="7623713" y="-300834"/>
              <a:ext cx="1397189" cy="1390907"/>
              <a:chOff x="3829838" y="1482116"/>
              <a:chExt cx="1397189" cy="1390907"/>
            </a:xfrm>
          </p:grpSpPr>
          <p:grpSp>
            <p:nvGrpSpPr>
              <p:cNvPr id="1218" name="Google Shape;1218;p27"/>
              <p:cNvGrpSpPr/>
              <p:nvPr/>
            </p:nvGrpSpPr>
            <p:grpSpPr>
              <a:xfrm>
                <a:off x="3829838" y="1482116"/>
                <a:ext cx="1397189" cy="756167"/>
                <a:chOff x="3829838" y="1482116"/>
                <a:chExt cx="1397189" cy="756167"/>
              </a:xfrm>
            </p:grpSpPr>
            <p:grpSp>
              <p:nvGrpSpPr>
                <p:cNvPr id="1219" name="Google Shape;1219;p27"/>
                <p:cNvGrpSpPr/>
                <p:nvPr/>
              </p:nvGrpSpPr>
              <p:grpSpPr>
                <a:xfrm>
                  <a:off x="4046769" y="1482116"/>
                  <a:ext cx="873044" cy="756167"/>
                  <a:chOff x="8022925" y="186250"/>
                  <a:chExt cx="815700" cy="706500"/>
                </a:xfrm>
              </p:grpSpPr>
              <p:sp>
                <p:nvSpPr>
                  <p:cNvPr id="1220" name="Google Shape;1220;p27"/>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1" name="Google Shape;1221;p27"/>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2" name="Google Shape;1222;p27"/>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223" name="Google Shape;1223;p27"/>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4" name="Google Shape;1224;p27"/>
                <p:cNvSpPr/>
                <p:nvPr/>
              </p:nvSpPr>
              <p:spPr>
                <a:xfrm>
                  <a:off x="3829838" y="21264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225" name="Google Shape;1225;p27"/>
              <p:cNvCxnSpPr>
                <a:stCxn id="1220" idx="1"/>
                <a:endCxn id="1226" idx="0"/>
              </p:cNvCxnSpPr>
              <p:nvPr/>
            </p:nvCxnSpPr>
            <p:spPr>
              <a:xfrm>
                <a:off x="4730771" y="2238282"/>
                <a:ext cx="172800" cy="135000"/>
              </a:xfrm>
              <a:prstGeom prst="straightConnector1">
                <a:avLst/>
              </a:prstGeom>
              <a:noFill/>
              <a:ln w="9525" cap="flat" cmpd="sng">
                <a:solidFill>
                  <a:schemeClr val="dk2"/>
                </a:solidFill>
                <a:prstDash val="solid"/>
                <a:round/>
                <a:headEnd type="none" w="med" len="med"/>
                <a:tailEnd type="none" w="med" len="med"/>
              </a:ln>
            </p:spPr>
          </p:cxnSp>
          <p:sp>
            <p:nvSpPr>
              <p:cNvPr id="1226" name="Google Shape;1226;p27"/>
              <p:cNvSpPr/>
              <p:nvPr/>
            </p:nvSpPr>
            <p:spPr>
              <a:xfrm rot="-5400000">
                <a:off x="4653574" y="2406673"/>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7" name="Google Shape;1227;p27"/>
              <p:cNvSpPr/>
              <p:nvPr/>
            </p:nvSpPr>
            <p:spPr>
              <a:xfrm rot="-5400000">
                <a:off x="4704500" y="2450622"/>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228" name="Google Shape;1228;p27"/>
            <p:cNvGrpSpPr/>
            <p:nvPr/>
          </p:nvGrpSpPr>
          <p:grpSpPr>
            <a:xfrm rot="5400000">
              <a:off x="67290" y="190575"/>
              <a:ext cx="1128460" cy="989200"/>
              <a:chOff x="2136440" y="1592025"/>
              <a:chExt cx="1128460" cy="989200"/>
            </a:xfrm>
          </p:grpSpPr>
          <p:grpSp>
            <p:nvGrpSpPr>
              <p:cNvPr id="1229" name="Google Shape;1229;p27"/>
              <p:cNvGrpSpPr/>
              <p:nvPr/>
            </p:nvGrpSpPr>
            <p:grpSpPr>
              <a:xfrm rot="10800000">
                <a:off x="2273907" y="2024002"/>
                <a:ext cx="587793" cy="509104"/>
                <a:chOff x="8022925" y="186250"/>
                <a:chExt cx="815700" cy="706500"/>
              </a:xfrm>
            </p:grpSpPr>
            <p:sp>
              <p:nvSpPr>
                <p:cNvPr id="1230" name="Google Shape;1230;p27"/>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31" name="Google Shape;1231;p27"/>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232" name="Google Shape;1232;p27"/>
              <p:cNvSpPr/>
              <p:nvPr/>
            </p:nvSpPr>
            <p:spPr>
              <a:xfrm rot="10800000">
                <a:off x="2349928" y="2478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233" name="Google Shape;1233;p27"/>
              <p:cNvCxnSpPr>
                <a:stCxn id="1230" idx="3"/>
              </p:cNvCxnSpPr>
              <p:nvPr/>
            </p:nvCxnSpPr>
            <p:spPr>
              <a:xfrm rot="10800000">
                <a:off x="3063300" y="2076954"/>
                <a:ext cx="0" cy="403200"/>
              </a:xfrm>
              <a:prstGeom prst="straightConnector1">
                <a:avLst/>
              </a:prstGeom>
              <a:noFill/>
              <a:ln w="9525" cap="flat" cmpd="sng">
                <a:solidFill>
                  <a:schemeClr val="dk2"/>
                </a:solidFill>
                <a:prstDash val="solid"/>
                <a:round/>
                <a:headEnd type="none" w="med" len="med"/>
                <a:tailEnd type="none" w="med" len="med"/>
              </a:ln>
            </p:spPr>
          </p:cxnSp>
          <p:cxnSp>
            <p:nvCxnSpPr>
              <p:cNvPr id="1234" name="Google Shape;1234;p27"/>
              <p:cNvCxnSpPr>
                <a:stCxn id="1230" idx="1"/>
              </p:cNvCxnSpPr>
              <p:nvPr/>
            </p:nvCxnSpPr>
            <p:spPr>
              <a:xfrm rot="5400000" flipH="1">
                <a:off x="2092183" y="1715002"/>
                <a:ext cx="391800" cy="226200"/>
              </a:xfrm>
              <a:prstGeom prst="straightConnector1">
                <a:avLst/>
              </a:prstGeom>
              <a:noFill/>
              <a:ln w="9525" cap="flat" cmpd="sng">
                <a:solidFill>
                  <a:schemeClr val="dk2"/>
                </a:solidFill>
                <a:prstDash val="solid"/>
                <a:round/>
                <a:headEnd type="none" w="med" len="med"/>
                <a:tailEnd type="none" w="med" len="med"/>
              </a:ln>
            </p:spPr>
          </p:cxnSp>
          <p:sp>
            <p:nvSpPr>
              <p:cNvPr id="1235" name="Google Shape;1235;p27"/>
              <p:cNvSpPr/>
              <p:nvPr/>
            </p:nvSpPr>
            <p:spPr>
              <a:xfrm rot="10800000">
                <a:off x="2136440" y="15920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236" name="Google Shape;1236;p27"/>
            <p:cNvGrpSpPr/>
            <p:nvPr/>
          </p:nvGrpSpPr>
          <p:grpSpPr>
            <a:xfrm>
              <a:off x="8124421" y="4398879"/>
              <a:ext cx="1245819" cy="1079037"/>
              <a:chOff x="8022925" y="186250"/>
              <a:chExt cx="815700" cy="706500"/>
            </a:xfrm>
          </p:grpSpPr>
          <p:sp>
            <p:nvSpPr>
              <p:cNvPr id="1237" name="Google Shape;1237;p27"/>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38" name="Google Shape;1238;p27"/>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39" name="Google Shape;1239;p27"/>
              <p:cNvSpPr/>
              <p:nvPr/>
            </p:nvSpPr>
            <p:spPr>
              <a:xfrm>
                <a:off x="8194799" y="335187"/>
                <a:ext cx="471900" cy="4086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240"/>
        <p:cNvGrpSpPr/>
        <p:nvPr/>
      </p:nvGrpSpPr>
      <p:grpSpPr>
        <a:xfrm>
          <a:off x="0" y="0"/>
          <a:ext cx="0" cy="0"/>
          <a:chOff x="0" y="0"/>
          <a:chExt cx="0" cy="0"/>
        </a:xfrm>
      </p:grpSpPr>
      <p:grpSp>
        <p:nvGrpSpPr>
          <p:cNvPr id="1241" name="Google Shape;1241;p28"/>
          <p:cNvGrpSpPr/>
          <p:nvPr/>
        </p:nvGrpSpPr>
        <p:grpSpPr>
          <a:xfrm rot="10800000">
            <a:off x="142652" y="2391879"/>
            <a:ext cx="1180258" cy="1390907"/>
            <a:chOff x="4046769" y="1482116"/>
            <a:chExt cx="1180258" cy="1390907"/>
          </a:xfrm>
        </p:grpSpPr>
        <p:grpSp>
          <p:nvGrpSpPr>
            <p:cNvPr id="1242" name="Google Shape;1242;p28"/>
            <p:cNvGrpSpPr/>
            <p:nvPr/>
          </p:nvGrpSpPr>
          <p:grpSpPr>
            <a:xfrm>
              <a:off x="4046769" y="1482116"/>
              <a:ext cx="1180258" cy="756167"/>
              <a:chOff x="4046769" y="1482116"/>
              <a:chExt cx="1180258" cy="756167"/>
            </a:xfrm>
          </p:grpSpPr>
          <p:grpSp>
            <p:nvGrpSpPr>
              <p:cNvPr id="1243" name="Google Shape;1243;p28"/>
              <p:cNvGrpSpPr/>
              <p:nvPr/>
            </p:nvGrpSpPr>
            <p:grpSpPr>
              <a:xfrm>
                <a:off x="4046769" y="1482116"/>
                <a:ext cx="873044" cy="756167"/>
                <a:chOff x="8022925" y="186250"/>
                <a:chExt cx="815700" cy="706500"/>
              </a:xfrm>
            </p:grpSpPr>
            <p:sp>
              <p:nvSpPr>
                <p:cNvPr id="1244" name="Google Shape;1244;p28"/>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45" name="Google Shape;1245;p28"/>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46" name="Google Shape;1246;p28"/>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247" name="Google Shape;1247;p28"/>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48" name="Google Shape;1248;p28"/>
              <p:cNvSpPr/>
              <p:nvPr/>
            </p:nvSpPr>
            <p:spPr>
              <a:xfrm>
                <a:off x="5012263" y="17613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249" name="Google Shape;1249;p28"/>
            <p:cNvCxnSpPr>
              <a:stCxn id="1244" idx="1"/>
              <a:endCxn id="1250" idx="0"/>
            </p:cNvCxnSpPr>
            <p:nvPr/>
          </p:nvCxnSpPr>
          <p:spPr>
            <a:xfrm>
              <a:off x="4730771" y="2238282"/>
              <a:ext cx="172800" cy="135000"/>
            </a:xfrm>
            <a:prstGeom prst="straightConnector1">
              <a:avLst/>
            </a:prstGeom>
            <a:noFill/>
            <a:ln w="9525" cap="flat" cmpd="sng">
              <a:solidFill>
                <a:schemeClr val="dk2"/>
              </a:solidFill>
              <a:prstDash val="solid"/>
              <a:round/>
              <a:headEnd type="none" w="med" len="med"/>
              <a:tailEnd type="none" w="med" len="med"/>
            </a:ln>
          </p:spPr>
        </p:cxnSp>
        <p:sp>
          <p:nvSpPr>
            <p:cNvPr id="1250" name="Google Shape;1250;p28"/>
            <p:cNvSpPr/>
            <p:nvPr/>
          </p:nvSpPr>
          <p:spPr>
            <a:xfrm rot="-5400000">
              <a:off x="4653574" y="2406673"/>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51" name="Google Shape;1251;p28"/>
            <p:cNvSpPr/>
            <p:nvPr/>
          </p:nvSpPr>
          <p:spPr>
            <a:xfrm rot="-5400000">
              <a:off x="4704500" y="2450622"/>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252" name="Google Shape;1252;p28"/>
          <p:cNvGrpSpPr/>
          <p:nvPr/>
        </p:nvGrpSpPr>
        <p:grpSpPr>
          <a:xfrm>
            <a:off x="316436" y="-1052575"/>
            <a:ext cx="8677029" cy="6098323"/>
            <a:chOff x="316436" y="-1052575"/>
            <a:chExt cx="8677029" cy="6098323"/>
          </a:xfrm>
        </p:grpSpPr>
        <p:grpSp>
          <p:nvGrpSpPr>
            <p:cNvPr id="1253" name="Google Shape;1253;p28"/>
            <p:cNvGrpSpPr/>
            <p:nvPr/>
          </p:nvGrpSpPr>
          <p:grpSpPr>
            <a:xfrm rot="10800000">
              <a:off x="5237734" y="-1052575"/>
              <a:ext cx="3417803" cy="2444748"/>
              <a:chOff x="5222059" y="1707050"/>
              <a:chExt cx="3417803" cy="2444748"/>
            </a:xfrm>
          </p:grpSpPr>
          <p:grpSp>
            <p:nvGrpSpPr>
              <p:cNvPr id="1254" name="Google Shape;1254;p28"/>
              <p:cNvGrpSpPr/>
              <p:nvPr/>
            </p:nvGrpSpPr>
            <p:grpSpPr>
              <a:xfrm>
                <a:off x="6230684" y="2436004"/>
                <a:ext cx="1245819" cy="1079037"/>
                <a:chOff x="8022925" y="186250"/>
                <a:chExt cx="815700" cy="706500"/>
              </a:xfrm>
            </p:grpSpPr>
            <p:sp>
              <p:nvSpPr>
                <p:cNvPr id="1255" name="Google Shape;1255;p28"/>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56" name="Google Shape;1256;p28"/>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57" name="Google Shape;1257;p28"/>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258" name="Google Shape;1258;p28"/>
              <p:cNvGrpSpPr/>
              <p:nvPr/>
            </p:nvGrpSpPr>
            <p:grpSpPr>
              <a:xfrm>
                <a:off x="5222059" y="3089020"/>
                <a:ext cx="1008613" cy="873587"/>
                <a:chOff x="8022925" y="186250"/>
                <a:chExt cx="815700" cy="706500"/>
              </a:xfrm>
            </p:grpSpPr>
            <p:sp>
              <p:nvSpPr>
                <p:cNvPr id="1259" name="Google Shape;1259;p28"/>
                <p:cNvSpPr/>
                <p:nvPr/>
              </p:nvSpPr>
              <p:spPr>
                <a:xfrm>
                  <a:off x="8022925" y="186250"/>
                  <a:ext cx="815700" cy="706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60" name="Google Shape;1260;p28"/>
                <p:cNvSpPr/>
                <p:nvPr/>
              </p:nvSpPr>
              <p:spPr>
                <a:xfrm>
                  <a:off x="8066182" y="223764"/>
                  <a:ext cx="729300" cy="63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261" name="Google Shape;1261;p28"/>
              <p:cNvGrpSpPr/>
              <p:nvPr/>
            </p:nvGrpSpPr>
            <p:grpSpPr>
              <a:xfrm>
                <a:off x="6286990" y="3642694"/>
                <a:ext cx="587793" cy="509104"/>
                <a:chOff x="8022925" y="186250"/>
                <a:chExt cx="815700" cy="706500"/>
              </a:xfrm>
            </p:grpSpPr>
            <p:sp>
              <p:nvSpPr>
                <p:cNvPr id="1262" name="Google Shape;1262;p28"/>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63" name="Google Shape;1263;p28"/>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264" name="Google Shape;1264;p28"/>
              <p:cNvSpPr/>
              <p:nvPr/>
            </p:nvSpPr>
            <p:spPr>
              <a:xfrm>
                <a:off x="6178600" y="29244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265" name="Google Shape;1265;p28"/>
              <p:cNvGrpSpPr/>
              <p:nvPr/>
            </p:nvGrpSpPr>
            <p:grpSpPr>
              <a:xfrm>
                <a:off x="7766819" y="2597416"/>
                <a:ext cx="873044" cy="756167"/>
                <a:chOff x="8022925" y="186250"/>
                <a:chExt cx="815700" cy="706500"/>
              </a:xfrm>
            </p:grpSpPr>
            <p:sp>
              <p:nvSpPr>
                <p:cNvPr id="1266" name="Google Shape;1266;p28"/>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67" name="Google Shape;1267;p28"/>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68" name="Google Shape;1268;p28"/>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269" name="Google Shape;1269;p28"/>
              <p:cNvSpPr/>
              <p:nvPr/>
            </p:nvSpPr>
            <p:spPr>
              <a:xfrm>
                <a:off x="7394176" y="3089024"/>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70" name="Google Shape;1270;p28"/>
              <p:cNvSpPr/>
              <p:nvPr/>
            </p:nvSpPr>
            <p:spPr>
              <a:xfrm>
                <a:off x="7570513" y="25717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71" name="Google Shape;1271;p28"/>
              <p:cNvSpPr/>
              <p:nvPr/>
            </p:nvSpPr>
            <p:spPr>
              <a:xfrm>
                <a:off x="7044827" y="364270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272" name="Google Shape;1272;p28"/>
              <p:cNvGrpSpPr/>
              <p:nvPr/>
            </p:nvGrpSpPr>
            <p:grpSpPr>
              <a:xfrm>
                <a:off x="6012275" y="1707050"/>
                <a:ext cx="1754544" cy="1381970"/>
                <a:chOff x="6012275" y="1707050"/>
                <a:chExt cx="1754544" cy="1381970"/>
              </a:xfrm>
            </p:grpSpPr>
            <p:grpSp>
              <p:nvGrpSpPr>
                <p:cNvPr id="1273" name="Google Shape;1273;p28"/>
                <p:cNvGrpSpPr/>
                <p:nvPr/>
              </p:nvGrpSpPr>
              <p:grpSpPr>
                <a:xfrm>
                  <a:off x="6012275" y="2285500"/>
                  <a:ext cx="1754544" cy="803520"/>
                  <a:chOff x="6012275" y="2285500"/>
                  <a:chExt cx="1754544" cy="803520"/>
                </a:xfrm>
              </p:grpSpPr>
              <p:cxnSp>
                <p:nvCxnSpPr>
                  <p:cNvPr id="1274" name="Google Shape;1274;p28"/>
                  <p:cNvCxnSpPr>
                    <a:stCxn id="1266"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1275" name="Google Shape;1275;p28"/>
                  <p:cNvGrpSpPr/>
                  <p:nvPr/>
                </p:nvGrpSpPr>
                <p:grpSpPr>
                  <a:xfrm>
                    <a:off x="6012275" y="2285500"/>
                    <a:ext cx="1603950" cy="803520"/>
                    <a:chOff x="6012275" y="2285500"/>
                    <a:chExt cx="1603950" cy="803520"/>
                  </a:xfrm>
                </p:grpSpPr>
                <p:cxnSp>
                  <p:nvCxnSpPr>
                    <p:cNvPr id="1276" name="Google Shape;1276;p28"/>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1277" name="Google Shape;1277;p28"/>
                    <p:cNvCxnSpPr/>
                    <p:nvPr/>
                  </p:nvCxnSpPr>
                  <p:spPr>
                    <a:xfrm rot="10800000">
                      <a:off x="6405500" y="2289200"/>
                      <a:ext cx="861000" cy="0"/>
                    </a:xfrm>
                    <a:prstGeom prst="straightConnector1">
                      <a:avLst/>
                    </a:prstGeom>
                    <a:noFill/>
                    <a:ln w="9525" cap="flat" cmpd="sng">
                      <a:solidFill>
                        <a:schemeClr val="dk2"/>
                      </a:solidFill>
                      <a:prstDash val="solid"/>
                      <a:round/>
                      <a:headEnd type="none" w="med" len="med"/>
                      <a:tailEnd type="none" w="med" len="med"/>
                    </a:ln>
                  </p:spPr>
                </p:cxnSp>
                <p:cxnSp>
                  <p:nvCxnSpPr>
                    <p:cNvPr id="1278" name="Google Shape;1278;p28"/>
                    <p:cNvCxnSpPr>
                      <a:stCxn id="1259" idx="5"/>
                    </p:cNvCxnSpPr>
                    <p:nvPr/>
                  </p:nvCxnSpPr>
                  <p:spPr>
                    <a:xfrm rot="10800000" flipH="1">
                      <a:off x="6012275" y="2285620"/>
                      <a:ext cx="395400" cy="803400"/>
                    </a:xfrm>
                    <a:prstGeom prst="straightConnector1">
                      <a:avLst/>
                    </a:prstGeom>
                    <a:noFill/>
                    <a:ln w="9525" cap="flat" cmpd="sng">
                      <a:solidFill>
                        <a:schemeClr val="dk2"/>
                      </a:solidFill>
                      <a:prstDash val="solid"/>
                      <a:round/>
                      <a:headEnd type="none" w="med" len="med"/>
                      <a:tailEnd type="none" w="med" len="med"/>
                    </a:ln>
                  </p:spPr>
                </p:cxnSp>
              </p:grpSp>
              <p:sp>
                <p:nvSpPr>
                  <p:cNvPr id="1279" name="Google Shape;1279;p28"/>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280" name="Google Shape;1280;p28"/>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1281" name="Google Shape;1281;p28"/>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282" name="Google Shape;1282;p28"/>
              <p:cNvSpPr/>
              <p:nvPr/>
            </p:nvSpPr>
            <p:spPr>
              <a:xfrm>
                <a:off x="5975025" y="3049300"/>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283" name="Google Shape;1283;p28"/>
            <p:cNvGrpSpPr/>
            <p:nvPr/>
          </p:nvGrpSpPr>
          <p:grpSpPr>
            <a:xfrm rot="10800000">
              <a:off x="316436" y="3465111"/>
              <a:ext cx="1271591" cy="1580637"/>
              <a:chOff x="426827" y="-723871"/>
              <a:chExt cx="1271591" cy="1580637"/>
            </a:xfrm>
          </p:grpSpPr>
          <p:grpSp>
            <p:nvGrpSpPr>
              <p:cNvPr id="1284" name="Google Shape;1284;p28"/>
              <p:cNvGrpSpPr/>
              <p:nvPr/>
            </p:nvGrpSpPr>
            <p:grpSpPr>
              <a:xfrm>
                <a:off x="436759" y="-723871"/>
                <a:ext cx="1245819" cy="1079037"/>
                <a:chOff x="8022925" y="186250"/>
                <a:chExt cx="815700" cy="706500"/>
              </a:xfrm>
            </p:grpSpPr>
            <p:sp>
              <p:nvSpPr>
                <p:cNvPr id="1285" name="Google Shape;1285;p28"/>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86" name="Google Shape;1286;p28"/>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87" name="Google Shape;1287;p28"/>
                <p:cNvSpPr/>
                <p:nvPr/>
              </p:nvSpPr>
              <p:spPr>
                <a:xfrm>
                  <a:off x="8355664" y="474499"/>
                  <a:ext cx="150300" cy="1302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288" name="Google Shape;1288;p28"/>
              <p:cNvCxnSpPr>
                <a:stCxn id="1285" idx="1"/>
              </p:cNvCxnSpPr>
              <p:nvPr/>
            </p:nvCxnSpPr>
            <p:spPr>
              <a:xfrm>
                <a:off x="1412818" y="355166"/>
                <a:ext cx="285600" cy="501600"/>
              </a:xfrm>
              <a:prstGeom prst="straightConnector1">
                <a:avLst/>
              </a:prstGeom>
              <a:noFill/>
              <a:ln w="9525" cap="flat" cmpd="sng">
                <a:solidFill>
                  <a:schemeClr val="dk2"/>
                </a:solidFill>
                <a:prstDash val="solid"/>
                <a:round/>
                <a:headEnd type="none" w="med" len="med"/>
                <a:tailEnd type="none" w="med" len="med"/>
              </a:ln>
            </p:spPr>
          </p:cxnSp>
          <p:sp>
            <p:nvSpPr>
              <p:cNvPr id="1289" name="Google Shape;1289;p28"/>
              <p:cNvSpPr/>
              <p:nvPr/>
            </p:nvSpPr>
            <p:spPr>
              <a:xfrm>
                <a:off x="426827" y="47292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290" name="Google Shape;1290;p28"/>
            <p:cNvGrpSpPr/>
            <p:nvPr/>
          </p:nvGrpSpPr>
          <p:grpSpPr>
            <a:xfrm>
              <a:off x="7478488" y="3918741"/>
              <a:ext cx="1514976" cy="1058593"/>
              <a:chOff x="6487988" y="-321084"/>
              <a:chExt cx="1514976" cy="1058593"/>
            </a:xfrm>
          </p:grpSpPr>
          <p:grpSp>
            <p:nvGrpSpPr>
              <p:cNvPr id="1291" name="Google Shape;1291;p28"/>
              <p:cNvGrpSpPr/>
              <p:nvPr/>
            </p:nvGrpSpPr>
            <p:grpSpPr>
              <a:xfrm>
                <a:off x="6809206" y="-321084"/>
                <a:ext cx="873044" cy="756167"/>
                <a:chOff x="8022925" y="186250"/>
                <a:chExt cx="815700" cy="706500"/>
              </a:xfrm>
            </p:grpSpPr>
            <p:sp>
              <p:nvSpPr>
                <p:cNvPr id="1292" name="Google Shape;1292;p28"/>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93" name="Google Shape;1293;p28"/>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94" name="Google Shape;1294;p28"/>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295" name="Google Shape;1295;p28"/>
              <p:cNvGrpSpPr/>
              <p:nvPr/>
            </p:nvGrpSpPr>
            <p:grpSpPr>
              <a:xfrm rot="10800000" flipH="1">
                <a:off x="6487988" y="89717"/>
                <a:ext cx="1514976" cy="647792"/>
                <a:chOff x="7297201" y="45061"/>
                <a:chExt cx="1514976" cy="647792"/>
              </a:xfrm>
            </p:grpSpPr>
            <p:sp>
              <p:nvSpPr>
                <p:cNvPr id="1296" name="Google Shape;1296;p28"/>
                <p:cNvSpPr/>
                <p:nvPr/>
              </p:nvSpPr>
              <p:spPr>
                <a:xfrm>
                  <a:off x="7297201" y="45061"/>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97" name="Google Shape;1297;p28"/>
                <p:cNvSpPr/>
                <p:nvPr/>
              </p:nvSpPr>
              <p:spPr>
                <a:xfrm>
                  <a:off x="8047438" y="191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98" name="Google Shape;1298;p28"/>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299"/>
        <p:cNvGrpSpPr/>
        <p:nvPr/>
      </p:nvGrpSpPr>
      <p:grpSpPr>
        <a:xfrm>
          <a:off x="0" y="0"/>
          <a:ext cx="0" cy="0"/>
          <a:chOff x="0" y="0"/>
          <a:chExt cx="0" cy="0"/>
        </a:xfrm>
      </p:grpSpPr>
      <p:grpSp>
        <p:nvGrpSpPr>
          <p:cNvPr id="1300" name="Google Shape;1300;p29"/>
          <p:cNvGrpSpPr/>
          <p:nvPr/>
        </p:nvGrpSpPr>
        <p:grpSpPr>
          <a:xfrm>
            <a:off x="-743048" y="-759400"/>
            <a:ext cx="10096486" cy="6881698"/>
            <a:chOff x="-743048" y="-759400"/>
            <a:chExt cx="10096486" cy="6881698"/>
          </a:xfrm>
        </p:grpSpPr>
        <p:grpSp>
          <p:nvGrpSpPr>
            <p:cNvPr id="1301" name="Google Shape;1301;p29"/>
            <p:cNvGrpSpPr/>
            <p:nvPr/>
          </p:nvGrpSpPr>
          <p:grpSpPr>
            <a:xfrm>
              <a:off x="1002234" y="3677550"/>
              <a:ext cx="3417803" cy="2444748"/>
              <a:chOff x="5222059" y="1707050"/>
              <a:chExt cx="3417803" cy="2444748"/>
            </a:xfrm>
          </p:grpSpPr>
          <p:grpSp>
            <p:nvGrpSpPr>
              <p:cNvPr id="1302" name="Google Shape;1302;p29"/>
              <p:cNvGrpSpPr/>
              <p:nvPr/>
            </p:nvGrpSpPr>
            <p:grpSpPr>
              <a:xfrm>
                <a:off x="6230684" y="2436004"/>
                <a:ext cx="1245819" cy="1079037"/>
                <a:chOff x="8022925" y="186250"/>
                <a:chExt cx="815700" cy="706500"/>
              </a:xfrm>
            </p:grpSpPr>
            <p:sp>
              <p:nvSpPr>
                <p:cNvPr id="1303" name="Google Shape;1303;p29"/>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04" name="Google Shape;1304;p29"/>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05" name="Google Shape;1305;p29"/>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06" name="Google Shape;1306;p29"/>
              <p:cNvGrpSpPr/>
              <p:nvPr/>
            </p:nvGrpSpPr>
            <p:grpSpPr>
              <a:xfrm>
                <a:off x="5222059" y="3089020"/>
                <a:ext cx="1008613" cy="873587"/>
                <a:chOff x="8022925" y="186250"/>
                <a:chExt cx="815700" cy="706500"/>
              </a:xfrm>
            </p:grpSpPr>
            <p:sp>
              <p:nvSpPr>
                <p:cNvPr id="1307" name="Google Shape;1307;p29"/>
                <p:cNvSpPr/>
                <p:nvPr/>
              </p:nvSpPr>
              <p:spPr>
                <a:xfrm>
                  <a:off x="8022925" y="186250"/>
                  <a:ext cx="815700" cy="706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08" name="Google Shape;1308;p29"/>
                <p:cNvSpPr/>
                <p:nvPr/>
              </p:nvSpPr>
              <p:spPr>
                <a:xfrm>
                  <a:off x="8066182" y="223764"/>
                  <a:ext cx="729300" cy="63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09" name="Google Shape;1309;p29"/>
              <p:cNvGrpSpPr/>
              <p:nvPr/>
            </p:nvGrpSpPr>
            <p:grpSpPr>
              <a:xfrm>
                <a:off x="6286990" y="3642694"/>
                <a:ext cx="587793" cy="509104"/>
                <a:chOff x="8022925" y="186250"/>
                <a:chExt cx="815700" cy="706500"/>
              </a:xfrm>
            </p:grpSpPr>
            <p:sp>
              <p:nvSpPr>
                <p:cNvPr id="1310" name="Google Shape;1310;p29"/>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1" name="Google Shape;1311;p29"/>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312" name="Google Shape;1312;p29"/>
              <p:cNvSpPr/>
              <p:nvPr/>
            </p:nvSpPr>
            <p:spPr>
              <a:xfrm>
                <a:off x="6178600" y="29244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13" name="Google Shape;1313;p29"/>
              <p:cNvGrpSpPr/>
              <p:nvPr/>
            </p:nvGrpSpPr>
            <p:grpSpPr>
              <a:xfrm>
                <a:off x="7766819" y="2597416"/>
                <a:ext cx="873044" cy="756167"/>
                <a:chOff x="8022925" y="186250"/>
                <a:chExt cx="815700" cy="706500"/>
              </a:xfrm>
            </p:grpSpPr>
            <p:sp>
              <p:nvSpPr>
                <p:cNvPr id="1314" name="Google Shape;1314;p29"/>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5" name="Google Shape;1315;p29"/>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6" name="Google Shape;1316;p29"/>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317" name="Google Shape;1317;p29"/>
              <p:cNvSpPr/>
              <p:nvPr/>
            </p:nvSpPr>
            <p:spPr>
              <a:xfrm>
                <a:off x="7394176" y="3089024"/>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8" name="Google Shape;1318;p29"/>
              <p:cNvSpPr/>
              <p:nvPr/>
            </p:nvSpPr>
            <p:spPr>
              <a:xfrm>
                <a:off x="7570513" y="25717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9" name="Google Shape;1319;p29"/>
              <p:cNvSpPr/>
              <p:nvPr/>
            </p:nvSpPr>
            <p:spPr>
              <a:xfrm>
                <a:off x="7044827" y="364270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20" name="Google Shape;1320;p29"/>
              <p:cNvGrpSpPr/>
              <p:nvPr/>
            </p:nvGrpSpPr>
            <p:grpSpPr>
              <a:xfrm>
                <a:off x="6012275" y="1707050"/>
                <a:ext cx="1754544" cy="1381970"/>
                <a:chOff x="6012275" y="1707050"/>
                <a:chExt cx="1754544" cy="1381970"/>
              </a:xfrm>
            </p:grpSpPr>
            <p:grpSp>
              <p:nvGrpSpPr>
                <p:cNvPr id="1321" name="Google Shape;1321;p29"/>
                <p:cNvGrpSpPr/>
                <p:nvPr/>
              </p:nvGrpSpPr>
              <p:grpSpPr>
                <a:xfrm>
                  <a:off x="6012275" y="2285500"/>
                  <a:ext cx="1754544" cy="803520"/>
                  <a:chOff x="6012275" y="2285500"/>
                  <a:chExt cx="1754544" cy="803520"/>
                </a:xfrm>
              </p:grpSpPr>
              <p:cxnSp>
                <p:nvCxnSpPr>
                  <p:cNvPr id="1322" name="Google Shape;1322;p29"/>
                  <p:cNvCxnSpPr>
                    <a:stCxn id="1314"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1323" name="Google Shape;1323;p29"/>
                  <p:cNvGrpSpPr/>
                  <p:nvPr/>
                </p:nvGrpSpPr>
                <p:grpSpPr>
                  <a:xfrm>
                    <a:off x="6012275" y="2285500"/>
                    <a:ext cx="1603950" cy="803520"/>
                    <a:chOff x="6012275" y="2285500"/>
                    <a:chExt cx="1603950" cy="803520"/>
                  </a:xfrm>
                </p:grpSpPr>
                <p:cxnSp>
                  <p:nvCxnSpPr>
                    <p:cNvPr id="1324" name="Google Shape;1324;p29"/>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1325" name="Google Shape;1325;p29"/>
                    <p:cNvCxnSpPr/>
                    <p:nvPr/>
                  </p:nvCxnSpPr>
                  <p:spPr>
                    <a:xfrm rot="10800000">
                      <a:off x="6405500" y="2289200"/>
                      <a:ext cx="861000" cy="0"/>
                    </a:xfrm>
                    <a:prstGeom prst="straightConnector1">
                      <a:avLst/>
                    </a:prstGeom>
                    <a:noFill/>
                    <a:ln w="9525" cap="flat" cmpd="sng">
                      <a:solidFill>
                        <a:schemeClr val="dk2"/>
                      </a:solidFill>
                      <a:prstDash val="solid"/>
                      <a:round/>
                      <a:headEnd type="none" w="med" len="med"/>
                      <a:tailEnd type="none" w="med" len="med"/>
                    </a:ln>
                  </p:spPr>
                </p:cxnSp>
                <p:cxnSp>
                  <p:nvCxnSpPr>
                    <p:cNvPr id="1326" name="Google Shape;1326;p29"/>
                    <p:cNvCxnSpPr>
                      <a:stCxn id="1307" idx="5"/>
                    </p:cNvCxnSpPr>
                    <p:nvPr/>
                  </p:nvCxnSpPr>
                  <p:spPr>
                    <a:xfrm rot="10800000" flipH="1">
                      <a:off x="6012275" y="2285620"/>
                      <a:ext cx="395400" cy="803400"/>
                    </a:xfrm>
                    <a:prstGeom prst="straightConnector1">
                      <a:avLst/>
                    </a:prstGeom>
                    <a:noFill/>
                    <a:ln w="9525" cap="flat" cmpd="sng">
                      <a:solidFill>
                        <a:schemeClr val="dk2"/>
                      </a:solidFill>
                      <a:prstDash val="solid"/>
                      <a:round/>
                      <a:headEnd type="none" w="med" len="med"/>
                      <a:tailEnd type="none" w="med" len="med"/>
                    </a:ln>
                  </p:spPr>
                </p:cxnSp>
              </p:grpSp>
              <p:sp>
                <p:nvSpPr>
                  <p:cNvPr id="1327" name="Google Shape;1327;p29"/>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328" name="Google Shape;1328;p29"/>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1329" name="Google Shape;1329;p29"/>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330" name="Google Shape;1330;p29"/>
              <p:cNvSpPr/>
              <p:nvPr/>
            </p:nvSpPr>
            <p:spPr>
              <a:xfrm>
                <a:off x="5975025" y="3049300"/>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31" name="Google Shape;1331;p29"/>
            <p:cNvGrpSpPr/>
            <p:nvPr/>
          </p:nvGrpSpPr>
          <p:grpSpPr>
            <a:xfrm>
              <a:off x="-743048" y="-759400"/>
              <a:ext cx="2975798" cy="2392650"/>
              <a:chOff x="4418377" y="-851325"/>
              <a:chExt cx="2975798" cy="2392650"/>
            </a:xfrm>
          </p:grpSpPr>
          <p:grpSp>
            <p:nvGrpSpPr>
              <p:cNvPr id="1332" name="Google Shape;1332;p29"/>
              <p:cNvGrpSpPr/>
              <p:nvPr/>
            </p:nvGrpSpPr>
            <p:grpSpPr>
              <a:xfrm>
                <a:off x="4428309" y="-723871"/>
                <a:ext cx="1245819" cy="1079037"/>
                <a:chOff x="8022925" y="186250"/>
                <a:chExt cx="815700" cy="706500"/>
              </a:xfrm>
            </p:grpSpPr>
            <p:sp>
              <p:nvSpPr>
                <p:cNvPr id="1333" name="Google Shape;1333;p29"/>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4" name="Google Shape;1334;p29"/>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5" name="Google Shape;1335;p29"/>
                <p:cNvSpPr/>
                <p:nvPr/>
              </p:nvSpPr>
              <p:spPr>
                <a:xfrm>
                  <a:off x="8355664" y="474499"/>
                  <a:ext cx="150300" cy="1302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36" name="Google Shape;1336;p29"/>
              <p:cNvGrpSpPr/>
              <p:nvPr/>
            </p:nvGrpSpPr>
            <p:grpSpPr>
              <a:xfrm>
                <a:off x="6360273" y="-338456"/>
                <a:ext cx="917499" cy="794671"/>
                <a:chOff x="8022925" y="186250"/>
                <a:chExt cx="815700" cy="706500"/>
              </a:xfrm>
            </p:grpSpPr>
            <p:sp>
              <p:nvSpPr>
                <p:cNvPr id="1337" name="Google Shape;1337;p29"/>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8" name="Google Shape;1338;p29"/>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39" name="Google Shape;1339;p29"/>
              <p:cNvGrpSpPr/>
              <p:nvPr/>
            </p:nvGrpSpPr>
            <p:grpSpPr>
              <a:xfrm>
                <a:off x="5548840" y="-8756"/>
                <a:ext cx="587793" cy="509104"/>
                <a:chOff x="8022925" y="186250"/>
                <a:chExt cx="815700" cy="706500"/>
              </a:xfrm>
            </p:grpSpPr>
            <p:sp>
              <p:nvSpPr>
                <p:cNvPr id="1340" name="Google Shape;1340;p29"/>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1" name="Google Shape;1341;p29"/>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42" name="Google Shape;1342;p29"/>
              <p:cNvGrpSpPr/>
              <p:nvPr/>
            </p:nvGrpSpPr>
            <p:grpSpPr>
              <a:xfrm>
                <a:off x="6089765" y="600244"/>
                <a:ext cx="587793" cy="509104"/>
                <a:chOff x="8022925" y="186250"/>
                <a:chExt cx="815700" cy="706500"/>
              </a:xfrm>
            </p:grpSpPr>
            <p:sp>
              <p:nvSpPr>
                <p:cNvPr id="1343" name="Google Shape;1343;p29"/>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4" name="Google Shape;1344;p29"/>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345" name="Google Shape;1345;p29"/>
              <p:cNvSpPr/>
              <p:nvPr/>
            </p:nvSpPr>
            <p:spPr>
              <a:xfrm>
                <a:off x="6499238" y="5521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6" name="Google Shape;1346;p29"/>
              <p:cNvSpPr/>
              <p:nvPr/>
            </p:nvSpPr>
            <p:spPr>
              <a:xfrm>
                <a:off x="6053077" y="-723872"/>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47" name="Google Shape;1347;p29"/>
              <p:cNvCxnSpPr>
                <a:stCxn id="1333" idx="1"/>
              </p:cNvCxnSpPr>
              <p:nvPr/>
            </p:nvCxnSpPr>
            <p:spPr>
              <a:xfrm>
                <a:off x="5404368" y="355166"/>
                <a:ext cx="285600" cy="501600"/>
              </a:xfrm>
              <a:prstGeom prst="straightConnector1">
                <a:avLst/>
              </a:prstGeom>
              <a:noFill/>
              <a:ln w="9525" cap="flat" cmpd="sng">
                <a:solidFill>
                  <a:schemeClr val="dk2"/>
                </a:solidFill>
                <a:prstDash val="solid"/>
                <a:round/>
                <a:headEnd type="none" w="med" len="med"/>
                <a:tailEnd type="none" w="med" len="med"/>
              </a:ln>
            </p:spPr>
          </p:cxnSp>
          <p:cxnSp>
            <p:nvCxnSpPr>
              <p:cNvPr id="1348" name="Google Shape;1348;p29"/>
              <p:cNvCxnSpPr>
                <a:stCxn id="1343" idx="3"/>
              </p:cNvCxnSpPr>
              <p:nvPr/>
            </p:nvCxnSpPr>
            <p:spPr>
              <a:xfrm rot="10800000">
                <a:off x="5686565" y="854796"/>
                <a:ext cx="403200" cy="0"/>
              </a:xfrm>
              <a:prstGeom prst="straightConnector1">
                <a:avLst/>
              </a:prstGeom>
              <a:noFill/>
              <a:ln w="9525" cap="flat" cmpd="sng">
                <a:solidFill>
                  <a:schemeClr val="dk2"/>
                </a:solidFill>
                <a:prstDash val="solid"/>
                <a:round/>
                <a:headEnd type="none" w="med" len="med"/>
                <a:tailEnd type="none" w="med" len="med"/>
              </a:ln>
            </p:spPr>
          </p:cxnSp>
          <p:cxnSp>
            <p:nvCxnSpPr>
              <p:cNvPr id="1349" name="Google Shape;1349;p29"/>
              <p:cNvCxnSpPr>
                <a:stCxn id="1340"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1350" name="Google Shape;1350;p29"/>
              <p:cNvCxnSpPr>
                <a:stCxn id="1337"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1351" name="Google Shape;1351;p29"/>
              <p:cNvCxnSpPr>
                <a:stCxn id="1343" idx="1"/>
              </p:cNvCxnSpPr>
              <p:nvPr/>
            </p:nvCxnSpPr>
            <p:spPr>
              <a:xfrm>
                <a:off x="6550283" y="1109348"/>
                <a:ext cx="226200" cy="391800"/>
              </a:xfrm>
              <a:prstGeom prst="straightConnector1">
                <a:avLst/>
              </a:prstGeom>
              <a:noFill/>
              <a:ln w="9525" cap="flat" cmpd="sng">
                <a:solidFill>
                  <a:schemeClr val="dk2"/>
                </a:solidFill>
                <a:prstDash val="solid"/>
                <a:round/>
                <a:headEnd type="none" w="med" len="med"/>
                <a:tailEnd type="none" w="med" len="med"/>
              </a:ln>
            </p:spPr>
          </p:cxnSp>
          <p:sp>
            <p:nvSpPr>
              <p:cNvPr id="1352" name="Google Shape;1352;p29"/>
              <p:cNvSpPr/>
              <p:nvPr/>
            </p:nvSpPr>
            <p:spPr>
              <a:xfrm>
                <a:off x="6736425" y="14627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53" name="Google Shape;1353;p29"/>
              <p:cNvCxnSpPr>
                <a:stCxn id="1337"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1354" name="Google Shape;1354;p29"/>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55" name="Google Shape;1355;p29"/>
              <p:cNvSpPr/>
              <p:nvPr/>
            </p:nvSpPr>
            <p:spPr>
              <a:xfrm>
                <a:off x="4418377" y="47292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56" name="Google Shape;1356;p29"/>
            <p:cNvGrpSpPr/>
            <p:nvPr/>
          </p:nvGrpSpPr>
          <p:grpSpPr>
            <a:xfrm>
              <a:off x="7508103" y="-733512"/>
              <a:ext cx="1845335" cy="2340875"/>
              <a:chOff x="7508103" y="-180450"/>
              <a:chExt cx="1845335" cy="2340875"/>
            </a:xfrm>
          </p:grpSpPr>
          <p:grpSp>
            <p:nvGrpSpPr>
              <p:cNvPr id="1357" name="Google Shape;1357;p29"/>
              <p:cNvGrpSpPr/>
              <p:nvPr/>
            </p:nvGrpSpPr>
            <p:grpSpPr>
              <a:xfrm>
                <a:off x="8109628" y="-180450"/>
                <a:ext cx="1128460" cy="989200"/>
                <a:chOff x="2136440" y="1592025"/>
                <a:chExt cx="1128460" cy="989200"/>
              </a:xfrm>
            </p:grpSpPr>
            <p:grpSp>
              <p:nvGrpSpPr>
                <p:cNvPr id="1358" name="Google Shape;1358;p29"/>
                <p:cNvGrpSpPr/>
                <p:nvPr/>
              </p:nvGrpSpPr>
              <p:grpSpPr>
                <a:xfrm rot="10800000">
                  <a:off x="2273907" y="2024002"/>
                  <a:ext cx="587793" cy="509104"/>
                  <a:chOff x="8022925" y="186250"/>
                  <a:chExt cx="815700" cy="706500"/>
                </a:xfrm>
              </p:grpSpPr>
              <p:sp>
                <p:nvSpPr>
                  <p:cNvPr id="1359" name="Google Shape;1359;p29"/>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60" name="Google Shape;1360;p29"/>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361" name="Google Shape;1361;p29"/>
                <p:cNvSpPr/>
                <p:nvPr/>
              </p:nvSpPr>
              <p:spPr>
                <a:xfrm rot="10800000">
                  <a:off x="2349928" y="2478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62" name="Google Shape;1362;p29"/>
                <p:cNvCxnSpPr>
                  <a:stCxn id="1359" idx="3"/>
                </p:cNvCxnSpPr>
                <p:nvPr/>
              </p:nvCxnSpPr>
              <p:spPr>
                <a:xfrm>
                  <a:off x="2861700" y="2278554"/>
                  <a:ext cx="403200" cy="0"/>
                </a:xfrm>
                <a:prstGeom prst="straightConnector1">
                  <a:avLst/>
                </a:prstGeom>
                <a:noFill/>
                <a:ln w="9525" cap="flat" cmpd="sng">
                  <a:solidFill>
                    <a:schemeClr val="dk2"/>
                  </a:solidFill>
                  <a:prstDash val="solid"/>
                  <a:round/>
                  <a:headEnd type="none" w="med" len="med"/>
                  <a:tailEnd type="none" w="med" len="med"/>
                </a:ln>
              </p:spPr>
            </p:cxnSp>
            <p:cxnSp>
              <p:nvCxnSpPr>
                <p:cNvPr id="1363" name="Google Shape;1363;p29"/>
                <p:cNvCxnSpPr>
                  <a:stCxn id="1359" idx="1"/>
                </p:cNvCxnSpPr>
                <p:nvPr/>
              </p:nvCxnSpPr>
              <p:spPr>
                <a:xfrm rot="10800000">
                  <a:off x="2174983" y="1632202"/>
                  <a:ext cx="226200" cy="391800"/>
                </a:xfrm>
                <a:prstGeom prst="straightConnector1">
                  <a:avLst/>
                </a:prstGeom>
                <a:noFill/>
                <a:ln w="9525" cap="flat" cmpd="sng">
                  <a:solidFill>
                    <a:schemeClr val="dk2"/>
                  </a:solidFill>
                  <a:prstDash val="solid"/>
                  <a:round/>
                  <a:headEnd type="none" w="med" len="med"/>
                  <a:tailEnd type="none" w="med" len="med"/>
                </a:ln>
              </p:spPr>
            </p:cxnSp>
            <p:sp>
              <p:nvSpPr>
                <p:cNvPr id="1364" name="Google Shape;1364;p29"/>
                <p:cNvSpPr/>
                <p:nvPr/>
              </p:nvSpPr>
              <p:spPr>
                <a:xfrm rot="10800000">
                  <a:off x="2136440" y="15920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65" name="Google Shape;1365;p29"/>
              <p:cNvGrpSpPr/>
              <p:nvPr/>
            </p:nvGrpSpPr>
            <p:grpSpPr>
              <a:xfrm>
                <a:off x="7508103" y="808752"/>
                <a:ext cx="1845335" cy="1351673"/>
                <a:chOff x="1557290" y="2633002"/>
                <a:chExt cx="1845335" cy="1351673"/>
              </a:xfrm>
            </p:grpSpPr>
            <p:grpSp>
              <p:nvGrpSpPr>
                <p:cNvPr id="1366" name="Google Shape;1366;p29"/>
                <p:cNvGrpSpPr/>
                <p:nvPr/>
              </p:nvGrpSpPr>
              <p:grpSpPr>
                <a:xfrm rot="10800000">
                  <a:off x="1673693" y="2677134"/>
                  <a:ext cx="917499" cy="794671"/>
                  <a:chOff x="8022925" y="186250"/>
                  <a:chExt cx="815700" cy="706500"/>
                </a:xfrm>
              </p:grpSpPr>
              <p:sp>
                <p:nvSpPr>
                  <p:cNvPr id="1367" name="Google Shape;1367;p29"/>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68" name="Google Shape;1368;p29"/>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69" name="Google Shape;1369;p29"/>
                <p:cNvGrpSpPr/>
                <p:nvPr/>
              </p:nvGrpSpPr>
              <p:grpSpPr>
                <a:xfrm rot="10800000">
                  <a:off x="2814832" y="2633002"/>
                  <a:ext cx="587793" cy="509104"/>
                  <a:chOff x="8022925" y="186250"/>
                  <a:chExt cx="815700" cy="706500"/>
                </a:xfrm>
              </p:grpSpPr>
              <p:sp>
                <p:nvSpPr>
                  <p:cNvPr id="1370" name="Google Shape;1370;p29"/>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1" name="Google Shape;1371;p29"/>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372" name="Google Shape;1372;p29"/>
                <p:cNvCxnSpPr>
                  <a:stCxn id="1370" idx="0"/>
                </p:cNvCxnSpPr>
                <p:nvPr/>
              </p:nvCxnSpPr>
              <p:spPr>
                <a:xfrm rot="10800000">
                  <a:off x="2660332" y="2887554"/>
                  <a:ext cx="154500" cy="0"/>
                </a:xfrm>
                <a:prstGeom prst="straightConnector1">
                  <a:avLst/>
                </a:prstGeom>
                <a:noFill/>
                <a:ln w="9525" cap="flat" cmpd="sng">
                  <a:solidFill>
                    <a:schemeClr val="dk2"/>
                  </a:solidFill>
                  <a:prstDash val="solid"/>
                  <a:round/>
                  <a:headEnd type="none" w="med" len="med"/>
                  <a:tailEnd type="none" w="med" len="med"/>
                </a:ln>
              </p:spPr>
            </p:cxnSp>
            <p:cxnSp>
              <p:nvCxnSpPr>
                <p:cNvPr id="1373" name="Google Shape;1373;p29"/>
                <p:cNvCxnSpPr>
                  <a:stCxn id="1367" idx="3"/>
                </p:cNvCxnSpPr>
                <p:nvPr/>
              </p:nvCxnSpPr>
              <p:spPr>
                <a:xfrm rot="10800000" flipH="1">
                  <a:off x="2591192" y="288697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1374" name="Google Shape;1374;p29"/>
                <p:cNvCxnSpPr>
                  <a:stCxn id="1367" idx="5"/>
                </p:cNvCxnSpPr>
                <p:nvPr/>
              </p:nvCxnSpPr>
              <p:spPr>
                <a:xfrm flipH="1">
                  <a:off x="1596661" y="3471805"/>
                  <a:ext cx="275700" cy="477600"/>
                </a:xfrm>
                <a:prstGeom prst="straightConnector1">
                  <a:avLst/>
                </a:prstGeom>
                <a:noFill/>
                <a:ln w="9525" cap="flat" cmpd="sng">
                  <a:solidFill>
                    <a:schemeClr val="dk2"/>
                  </a:solidFill>
                  <a:prstDash val="solid"/>
                  <a:round/>
                  <a:headEnd type="none" w="med" len="med"/>
                  <a:tailEnd type="none" w="med" len="med"/>
                </a:ln>
              </p:spPr>
            </p:cxnSp>
            <p:sp>
              <p:nvSpPr>
                <p:cNvPr id="1375" name="Google Shape;1375;p29"/>
                <p:cNvSpPr/>
                <p:nvPr/>
              </p:nvSpPr>
              <p:spPr>
                <a:xfrm rot="10800000">
                  <a:off x="1557290" y="39060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grpSp>
        <p:nvGrpSpPr>
          <p:cNvPr id="59" name="Google Shape;59;p3"/>
          <p:cNvGrpSpPr/>
          <p:nvPr/>
        </p:nvGrpSpPr>
        <p:grpSpPr>
          <a:xfrm>
            <a:off x="-319453" y="-917150"/>
            <a:ext cx="9860391" cy="5957900"/>
            <a:chOff x="-319453" y="-917150"/>
            <a:chExt cx="9860391" cy="5957900"/>
          </a:xfrm>
        </p:grpSpPr>
        <p:grpSp>
          <p:nvGrpSpPr>
            <p:cNvPr id="60" name="Google Shape;60;p3"/>
            <p:cNvGrpSpPr/>
            <p:nvPr/>
          </p:nvGrpSpPr>
          <p:grpSpPr>
            <a:xfrm rot="10800000" flipH="1">
              <a:off x="7467353" y="3080077"/>
              <a:ext cx="2073585" cy="1960673"/>
              <a:chOff x="7455765" y="-80873"/>
              <a:chExt cx="2073585" cy="1960673"/>
            </a:xfrm>
          </p:grpSpPr>
          <p:grpSp>
            <p:nvGrpSpPr>
              <p:cNvPr id="61" name="Google Shape;61;p3"/>
              <p:cNvGrpSpPr/>
              <p:nvPr/>
            </p:nvGrpSpPr>
            <p:grpSpPr>
              <a:xfrm>
                <a:off x="7455765" y="-80873"/>
                <a:ext cx="2073585" cy="1960673"/>
                <a:chOff x="7455765" y="-80873"/>
                <a:chExt cx="2073585" cy="1960673"/>
              </a:xfrm>
            </p:grpSpPr>
            <p:grpSp>
              <p:nvGrpSpPr>
                <p:cNvPr id="62" name="Google Shape;62;p3"/>
                <p:cNvGrpSpPr/>
                <p:nvPr/>
              </p:nvGrpSpPr>
              <p:grpSpPr>
                <a:xfrm>
                  <a:off x="7455765" y="-80873"/>
                  <a:ext cx="1935860" cy="557223"/>
                  <a:chOff x="1329040" y="2024002"/>
                  <a:chExt cx="1935860" cy="557223"/>
                </a:xfrm>
              </p:grpSpPr>
              <p:grpSp>
                <p:nvGrpSpPr>
                  <p:cNvPr id="63" name="Google Shape;63;p3"/>
                  <p:cNvGrpSpPr/>
                  <p:nvPr/>
                </p:nvGrpSpPr>
                <p:grpSpPr>
                  <a:xfrm rot="10800000">
                    <a:off x="2273907" y="2024002"/>
                    <a:ext cx="587793" cy="509104"/>
                    <a:chOff x="8022925" y="186250"/>
                    <a:chExt cx="815700" cy="706500"/>
                  </a:xfrm>
                </p:grpSpPr>
                <p:sp>
                  <p:nvSpPr>
                    <p:cNvPr id="64" name="Google Shape;64;p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5" name="Google Shape;65;p3"/>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66" name="Google Shape;66;p3"/>
                  <p:cNvSpPr/>
                  <p:nvPr/>
                </p:nvSpPr>
                <p:spPr>
                  <a:xfrm rot="10800000">
                    <a:off x="2349928" y="2478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67" name="Google Shape;67;p3"/>
                  <p:cNvCxnSpPr>
                    <a:stCxn id="64" idx="3"/>
                  </p:cNvCxnSpPr>
                  <p:nvPr/>
                </p:nvCxnSpPr>
                <p:spPr>
                  <a:xfrm>
                    <a:off x="2861700" y="2278554"/>
                    <a:ext cx="403200" cy="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3"/>
                  <p:cNvCxnSpPr>
                    <a:stCxn id="64" idx="0"/>
                    <a:endCxn id="69" idx="2"/>
                  </p:cNvCxnSpPr>
                  <p:nvPr/>
                </p:nvCxnSpPr>
                <p:spPr>
                  <a:xfrm rot="10800000">
                    <a:off x="1407507" y="2278554"/>
                    <a:ext cx="866400" cy="0"/>
                  </a:xfrm>
                  <a:prstGeom prst="straightConnector1">
                    <a:avLst/>
                  </a:prstGeom>
                  <a:noFill/>
                  <a:ln w="9525" cap="flat" cmpd="sng">
                    <a:solidFill>
                      <a:schemeClr val="dk2"/>
                    </a:solidFill>
                    <a:prstDash val="solid"/>
                    <a:round/>
                    <a:headEnd type="none" w="med" len="med"/>
                    <a:tailEnd type="none" w="med" len="med"/>
                  </a:ln>
                </p:spPr>
              </p:cxnSp>
              <p:sp>
                <p:nvSpPr>
                  <p:cNvPr id="69" name="Google Shape;69;p3"/>
                  <p:cNvSpPr/>
                  <p:nvPr/>
                </p:nvSpPr>
                <p:spPr>
                  <a:xfrm rot="10800000">
                    <a:off x="1329040" y="2239213"/>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70" name="Google Shape;70;p3"/>
                <p:cNvGrpSpPr/>
                <p:nvPr/>
              </p:nvGrpSpPr>
              <p:grpSpPr>
                <a:xfrm>
                  <a:off x="7684015" y="528127"/>
                  <a:ext cx="1845335" cy="1351673"/>
                  <a:chOff x="1557290" y="2633002"/>
                  <a:chExt cx="1845335" cy="1351673"/>
                </a:xfrm>
              </p:grpSpPr>
              <p:grpSp>
                <p:nvGrpSpPr>
                  <p:cNvPr id="71" name="Google Shape;71;p3"/>
                  <p:cNvGrpSpPr/>
                  <p:nvPr/>
                </p:nvGrpSpPr>
                <p:grpSpPr>
                  <a:xfrm rot="10800000">
                    <a:off x="1673693" y="2677134"/>
                    <a:ext cx="917499" cy="794671"/>
                    <a:chOff x="8022925" y="186250"/>
                    <a:chExt cx="815700" cy="706500"/>
                  </a:xfrm>
                </p:grpSpPr>
                <p:sp>
                  <p:nvSpPr>
                    <p:cNvPr id="72" name="Google Shape;72;p3"/>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3" name="Google Shape;73;p3"/>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74" name="Google Shape;74;p3"/>
                  <p:cNvGrpSpPr/>
                  <p:nvPr/>
                </p:nvGrpSpPr>
                <p:grpSpPr>
                  <a:xfrm rot="10800000">
                    <a:off x="2814832" y="2633002"/>
                    <a:ext cx="587793" cy="509104"/>
                    <a:chOff x="8022925" y="186250"/>
                    <a:chExt cx="815700" cy="706500"/>
                  </a:xfrm>
                </p:grpSpPr>
                <p:sp>
                  <p:nvSpPr>
                    <p:cNvPr id="75" name="Google Shape;75;p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 name="Google Shape;76;p3"/>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77" name="Google Shape;77;p3"/>
                  <p:cNvCxnSpPr>
                    <a:stCxn id="75" idx="0"/>
                  </p:cNvCxnSpPr>
                  <p:nvPr/>
                </p:nvCxnSpPr>
                <p:spPr>
                  <a:xfrm rot="10800000">
                    <a:off x="2660332" y="2887554"/>
                    <a:ext cx="154500" cy="0"/>
                  </a:xfrm>
                  <a:prstGeom prst="straightConnector1">
                    <a:avLst/>
                  </a:prstGeom>
                  <a:noFill/>
                  <a:ln w="9525" cap="flat" cmpd="sng">
                    <a:solidFill>
                      <a:schemeClr val="dk2"/>
                    </a:solidFill>
                    <a:prstDash val="solid"/>
                    <a:round/>
                    <a:headEnd type="none" w="med" len="med"/>
                    <a:tailEnd type="none" w="med" len="med"/>
                  </a:ln>
                </p:spPr>
              </p:cxnSp>
              <p:cxnSp>
                <p:nvCxnSpPr>
                  <p:cNvPr id="78" name="Google Shape;78;p3"/>
                  <p:cNvCxnSpPr>
                    <a:stCxn id="72" idx="3"/>
                  </p:cNvCxnSpPr>
                  <p:nvPr/>
                </p:nvCxnSpPr>
                <p:spPr>
                  <a:xfrm rot="10800000" flipH="1">
                    <a:off x="2591192" y="288697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3"/>
                  <p:cNvCxnSpPr>
                    <a:stCxn id="72" idx="5"/>
                  </p:cNvCxnSpPr>
                  <p:nvPr/>
                </p:nvCxnSpPr>
                <p:spPr>
                  <a:xfrm flipH="1">
                    <a:off x="1596661" y="3471805"/>
                    <a:ext cx="275700" cy="477600"/>
                  </a:xfrm>
                  <a:prstGeom prst="straightConnector1">
                    <a:avLst/>
                  </a:prstGeom>
                  <a:noFill/>
                  <a:ln w="9525" cap="flat" cmpd="sng">
                    <a:solidFill>
                      <a:schemeClr val="dk2"/>
                    </a:solidFill>
                    <a:prstDash val="solid"/>
                    <a:round/>
                    <a:headEnd type="none" w="med" len="med"/>
                    <a:tailEnd type="none" w="med" len="med"/>
                  </a:ln>
                </p:spPr>
              </p:cxnSp>
              <p:sp>
                <p:nvSpPr>
                  <p:cNvPr id="80" name="Google Shape;80;p3"/>
                  <p:cNvSpPr/>
                  <p:nvPr/>
                </p:nvSpPr>
                <p:spPr>
                  <a:xfrm rot="10800000">
                    <a:off x="1557290" y="39060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81" name="Google Shape;81;p3"/>
              <p:cNvSpPr/>
              <p:nvPr/>
            </p:nvSpPr>
            <p:spPr>
              <a:xfrm>
                <a:off x="7637364" y="314128"/>
                <a:ext cx="307200" cy="2661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2" name="Google Shape;82;p3"/>
            <p:cNvGrpSpPr/>
            <p:nvPr/>
          </p:nvGrpSpPr>
          <p:grpSpPr>
            <a:xfrm>
              <a:off x="-319453" y="-917150"/>
              <a:ext cx="4691116" cy="2444748"/>
              <a:chOff x="-319453" y="-917150"/>
              <a:chExt cx="4691116" cy="2444748"/>
            </a:xfrm>
          </p:grpSpPr>
          <p:grpSp>
            <p:nvGrpSpPr>
              <p:cNvPr id="83" name="Google Shape;83;p3"/>
              <p:cNvGrpSpPr/>
              <p:nvPr/>
            </p:nvGrpSpPr>
            <p:grpSpPr>
              <a:xfrm>
                <a:off x="-319453" y="-917150"/>
                <a:ext cx="4691116" cy="2444748"/>
                <a:chOff x="-326803" y="-829100"/>
                <a:chExt cx="4691116" cy="2444748"/>
              </a:xfrm>
            </p:grpSpPr>
            <p:grpSp>
              <p:nvGrpSpPr>
                <p:cNvPr id="84" name="Google Shape;84;p3"/>
                <p:cNvGrpSpPr/>
                <p:nvPr/>
              </p:nvGrpSpPr>
              <p:grpSpPr>
                <a:xfrm>
                  <a:off x="-326803" y="-829100"/>
                  <a:ext cx="3417803" cy="2444748"/>
                  <a:chOff x="5222059" y="1707050"/>
                  <a:chExt cx="3417803" cy="2444748"/>
                </a:xfrm>
              </p:grpSpPr>
              <p:grpSp>
                <p:nvGrpSpPr>
                  <p:cNvPr id="85" name="Google Shape;85;p3"/>
                  <p:cNvGrpSpPr/>
                  <p:nvPr/>
                </p:nvGrpSpPr>
                <p:grpSpPr>
                  <a:xfrm>
                    <a:off x="6230684" y="2436004"/>
                    <a:ext cx="1245819" cy="1079037"/>
                    <a:chOff x="8022925" y="186250"/>
                    <a:chExt cx="815700" cy="706500"/>
                  </a:xfrm>
                </p:grpSpPr>
                <p:sp>
                  <p:nvSpPr>
                    <p:cNvPr id="86" name="Google Shape;86;p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 name="Google Shape;87;p3"/>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8" name="Google Shape;88;p3"/>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9" name="Google Shape;89;p3"/>
                  <p:cNvGrpSpPr/>
                  <p:nvPr/>
                </p:nvGrpSpPr>
                <p:grpSpPr>
                  <a:xfrm>
                    <a:off x="5222059" y="3089020"/>
                    <a:ext cx="1008613" cy="873587"/>
                    <a:chOff x="8022925" y="186250"/>
                    <a:chExt cx="815700" cy="706500"/>
                  </a:xfrm>
                </p:grpSpPr>
                <p:sp>
                  <p:nvSpPr>
                    <p:cNvPr id="90" name="Google Shape;90;p3"/>
                    <p:cNvSpPr/>
                    <p:nvPr/>
                  </p:nvSpPr>
                  <p:spPr>
                    <a:xfrm>
                      <a:off x="8022925" y="186250"/>
                      <a:ext cx="815700" cy="706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 name="Google Shape;91;p3"/>
                    <p:cNvSpPr/>
                    <p:nvPr/>
                  </p:nvSpPr>
                  <p:spPr>
                    <a:xfrm>
                      <a:off x="8066182" y="223764"/>
                      <a:ext cx="729300" cy="63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2" name="Google Shape;92;p3"/>
                  <p:cNvGrpSpPr/>
                  <p:nvPr/>
                </p:nvGrpSpPr>
                <p:grpSpPr>
                  <a:xfrm>
                    <a:off x="6286990" y="3642694"/>
                    <a:ext cx="587793" cy="509104"/>
                    <a:chOff x="8022925" y="186250"/>
                    <a:chExt cx="815700" cy="706500"/>
                  </a:xfrm>
                </p:grpSpPr>
                <p:sp>
                  <p:nvSpPr>
                    <p:cNvPr id="93" name="Google Shape;93;p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 name="Google Shape;94;p3"/>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5" name="Google Shape;95;p3"/>
                  <p:cNvSpPr/>
                  <p:nvPr/>
                </p:nvSpPr>
                <p:spPr>
                  <a:xfrm>
                    <a:off x="6178600" y="29244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96" name="Google Shape;96;p3"/>
                  <p:cNvGrpSpPr/>
                  <p:nvPr/>
                </p:nvGrpSpPr>
                <p:grpSpPr>
                  <a:xfrm>
                    <a:off x="7766819" y="2597416"/>
                    <a:ext cx="873044" cy="756167"/>
                    <a:chOff x="8022925" y="186250"/>
                    <a:chExt cx="815700" cy="706500"/>
                  </a:xfrm>
                </p:grpSpPr>
                <p:sp>
                  <p:nvSpPr>
                    <p:cNvPr id="97" name="Google Shape;97;p3"/>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8" name="Google Shape;98;p3"/>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9" name="Google Shape;99;p3"/>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00" name="Google Shape;100;p3"/>
                  <p:cNvSpPr/>
                  <p:nvPr/>
                </p:nvSpPr>
                <p:spPr>
                  <a:xfrm>
                    <a:off x="7394176" y="3089024"/>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1" name="Google Shape;101;p3"/>
                  <p:cNvSpPr/>
                  <p:nvPr/>
                </p:nvSpPr>
                <p:spPr>
                  <a:xfrm>
                    <a:off x="7570513" y="25717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2" name="Google Shape;102;p3"/>
                  <p:cNvSpPr/>
                  <p:nvPr/>
                </p:nvSpPr>
                <p:spPr>
                  <a:xfrm>
                    <a:off x="7044827" y="3642703"/>
                    <a:ext cx="307200" cy="266100"/>
                  </a:xfrm>
                  <a:prstGeom prst="hexagon">
                    <a:avLst>
                      <a:gd name="adj" fmla="val 25000"/>
                      <a:gd name="vf" fmla="val 115470"/>
                    </a:avLst>
                  </a:prstGeom>
                  <a:solidFill>
                    <a:srgbClr val="AFE0BE">
                      <a:alpha val="715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03" name="Google Shape;103;p3"/>
                  <p:cNvGrpSpPr/>
                  <p:nvPr/>
                </p:nvGrpSpPr>
                <p:grpSpPr>
                  <a:xfrm>
                    <a:off x="6012275" y="1707050"/>
                    <a:ext cx="1754544" cy="1381970"/>
                    <a:chOff x="6012275" y="1707050"/>
                    <a:chExt cx="1754544" cy="1381970"/>
                  </a:xfrm>
                </p:grpSpPr>
                <p:grpSp>
                  <p:nvGrpSpPr>
                    <p:cNvPr id="104" name="Google Shape;104;p3"/>
                    <p:cNvGrpSpPr/>
                    <p:nvPr/>
                  </p:nvGrpSpPr>
                  <p:grpSpPr>
                    <a:xfrm>
                      <a:off x="6012275" y="2285500"/>
                      <a:ext cx="1754544" cy="803520"/>
                      <a:chOff x="6012275" y="2285500"/>
                      <a:chExt cx="1754544" cy="803520"/>
                    </a:xfrm>
                  </p:grpSpPr>
                  <p:cxnSp>
                    <p:nvCxnSpPr>
                      <p:cNvPr id="105" name="Google Shape;105;p3"/>
                      <p:cNvCxnSpPr>
                        <a:stCxn id="97"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106" name="Google Shape;106;p3"/>
                      <p:cNvGrpSpPr/>
                      <p:nvPr/>
                    </p:nvGrpSpPr>
                    <p:grpSpPr>
                      <a:xfrm>
                        <a:off x="6012275" y="2285500"/>
                        <a:ext cx="1603950" cy="803520"/>
                        <a:chOff x="6012275" y="2285500"/>
                        <a:chExt cx="1603950" cy="803520"/>
                      </a:xfrm>
                    </p:grpSpPr>
                    <p:cxnSp>
                      <p:nvCxnSpPr>
                        <p:cNvPr id="107" name="Google Shape;107;p3"/>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108" name="Google Shape;108;p3"/>
                        <p:cNvCxnSpPr/>
                        <p:nvPr/>
                      </p:nvCxnSpPr>
                      <p:spPr>
                        <a:xfrm rot="10800000">
                          <a:off x="6405500" y="2289200"/>
                          <a:ext cx="861000" cy="0"/>
                        </a:xfrm>
                        <a:prstGeom prst="straightConnector1">
                          <a:avLst/>
                        </a:prstGeom>
                        <a:noFill/>
                        <a:ln w="9525" cap="flat" cmpd="sng">
                          <a:solidFill>
                            <a:schemeClr val="dk2"/>
                          </a:solidFill>
                          <a:prstDash val="solid"/>
                          <a:round/>
                          <a:headEnd type="none" w="med" len="med"/>
                          <a:tailEnd type="none" w="med" len="med"/>
                        </a:ln>
                      </p:spPr>
                    </p:cxnSp>
                    <p:cxnSp>
                      <p:nvCxnSpPr>
                        <p:cNvPr id="109" name="Google Shape;109;p3"/>
                        <p:cNvCxnSpPr>
                          <a:stCxn id="90" idx="5"/>
                        </p:cNvCxnSpPr>
                        <p:nvPr/>
                      </p:nvCxnSpPr>
                      <p:spPr>
                        <a:xfrm rot="10800000" flipH="1">
                          <a:off x="6012275" y="2285620"/>
                          <a:ext cx="395400" cy="803400"/>
                        </a:xfrm>
                        <a:prstGeom prst="straightConnector1">
                          <a:avLst/>
                        </a:prstGeom>
                        <a:noFill/>
                        <a:ln w="9525" cap="flat" cmpd="sng">
                          <a:solidFill>
                            <a:schemeClr val="dk2"/>
                          </a:solidFill>
                          <a:prstDash val="solid"/>
                          <a:round/>
                          <a:headEnd type="none" w="med" len="med"/>
                          <a:tailEnd type="none" w="med" len="med"/>
                        </a:ln>
                      </p:spPr>
                    </p:cxnSp>
                  </p:grpSp>
                  <p:sp>
                    <p:nvSpPr>
                      <p:cNvPr id="110" name="Google Shape;110;p3"/>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11" name="Google Shape;111;p3"/>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112" name="Google Shape;112;p3"/>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13" name="Google Shape;113;p3"/>
                  <p:cNvSpPr/>
                  <p:nvPr/>
                </p:nvSpPr>
                <p:spPr>
                  <a:xfrm>
                    <a:off x="5975025" y="3049300"/>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14" name="Google Shape;114;p3"/>
                <p:cNvGrpSpPr/>
                <p:nvPr/>
              </p:nvGrpSpPr>
              <p:grpSpPr>
                <a:xfrm flipH="1">
                  <a:off x="3049403" y="525694"/>
                  <a:ext cx="1314910" cy="509104"/>
                  <a:chOff x="6536465" y="3032469"/>
                  <a:chExt cx="1314910" cy="509104"/>
                </a:xfrm>
              </p:grpSpPr>
              <p:grpSp>
                <p:nvGrpSpPr>
                  <p:cNvPr id="115" name="Google Shape;115;p3"/>
                  <p:cNvGrpSpPr/>
                  <p:nvPr/>
                </p:nvGrpSpPr>
                <p:grpSpPr>
                  <a:xfrm>
                    <a:off x="6536465" y="3032469"/>
                    <a:ext cx="587793" cy="509104"/>
                    <a:chOff x="8369130" y="-660579"/>
                    <a:chExt cx="815700" cy="706500"/>
                  </a:xfrm>
                </p:grpSpPr>
                <p:sp>
                  <p:nvSpPr>
                    <p:cNvPr id="116" name="Google Shape;116;p3"/>
                    <p:cNvSpPr/>
                    <p:nvPr/>
                  </p:nvSpPr>
                  <p:spPr>
                    <a:xfrm>
                      <a:off x="8369130" y="-660579"/>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7" name="Google Shape;117;p3"/>
                    <p:cNvSpPr/>
                    <p:nvPr/>
                  </p:nvSpPr>
                  <p:spPr>
                    <a:xfrm>
                      <a:off x="8460422" y="-581469"/>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18" name="Google Shape;118;p3"/>
                  <p:cNvSpPr/>
                  <p:nvPr/>
                </p:nvSpPr>
                <p:spPr>
                  <a:xfrm>
                    <a:off x="7394176" y="3089024"/>
                    <a:ext cx="457200" cy="3960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9" name="Google Shape;119;p3"/>
                  <p:cNvSpPr/>
                  <p:nvPr/>
                </p:nvSpPr>
                <p:spPr>
                  <a:xfrm>
                    <a:off x="7469177" y="3153978"/>
                    <a:ext cx="307200" cy="2661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20" name="Google Shape;120;p3"/>
                <p:cNvCxnSpPr>
                  <a:stCxn id="118" idx="3"/>
                  <a:endCxn id="116" idx="0"/>
                </p:cNvCxnSpPr>
                <p:nvPr/>
              </p:nvCxnSpPr>
              <p:spPr>
                <a:xfrm>
                  <a:off x="3506603" y="780249"/>
                  <a:ext cx="270000" cy="0"/>
                </a:xfrm>
                <a:prstGeom prst="straightConnector1">
                  <a:avLst/>
                </a:prstGeom>
                <a:noFill/>
                <a:ln w="9525" cap="flat" cmpd="sng">
                  <a:solidFill>
                    <a:schemeClr val="dk2"/>
                  </a:solidFill>
                  <a:prstDash val="solid"/>
                  <a:round/>
                  <a:headEnd type="none" w="med" len="med"/>
                  <a:tailEnd type="none" w="med" len="med"/>
                </a:ln>
              </p:spPr>
            </p:cxnSp>
          </p:grpSp>
          <p:sp>
            <p:nvSpPr>
              <p:cNvPr id="121" name="Google Shape;121;p3"/>
              <p:cNvSpPr/>
              <p:nvPr/>
            </p:nvSpPr>
            <p:spPr>
              <a:xfrm>
                <a:off x="2315150" y="8647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22" name="Google Shape;122;p3"/>
          <p:cNvSpPr txBox="1">
            <a:spLocks noGrp="1"/>
          </p:cNvSpPr>
          <p:nvPr>
            <p:ph type="title"/>
          </p:nvPr>
        </p:nvSpPr>
        <p:spPr>
          <a:xfrm>
            <a:off x="713225" y="2652150"/>
            <a:ext cx="40644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3" name="Google Shape;123;p3"/>
          <p:cNvSpPr txBox="1">
            <a:spLocks noGrp="1"/>
          </p:cNvSpPr>
          <p:nvPr>
            <p:ph type="title" idx="2" hasCustomPrompt="1"/>
          </p:nvPr>
        </p:nvSpPr>
        <p:spPr>
          <a:xfrm>
            <a:off x="720000" y="1913638"/>
            <a:ext cx="13242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4" name="Google Shape;124;p3"/>
          <p:cNvSpPr txBox="1">
            <a:spLocks noGrp="1"/>
          </p:cNvSpPr>
          <p:nvPr>
            <p:ph type="subTitle" idx="1"/>
          </p:nvPr>
        </p:nvSpPr>
        <p:spPr>
          <a:xfrm>
            <a:off x="713225" y="3592128"/>
            <a:ext cx="4064400" cy="38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5" name="Google Shape;125;p3"/>
          <p:cNvSpPr>
            <a:spLocks noGrp="1"/>
          </p:cNvSpPr>
          <p:nvPr>
            <p:ph type="pic" idx="3"/>
          </p:nvPr>
        </p:nvSpPr>
        <p:spPr>
          <a:xfrm>
            <a:off x="4930725" y="1061800"/>
            <a:ext cx="3500100" cy="3019800"/>
          </a:xfrm>
          <a:prstGeom prst="rect">
            <a:avLst/>
          </a:prstGeom>
          <a:noFill/>
          <a:ln w="9525" cap="flat" cmpd="sng">
            <a:solidFill>
              <a:schemeClr val="dk2"/>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4"/>
          <p:cNvSpPr txBox="1">
            <a:spLocks noGrp="1"/>
          </p:cNvSpPr>
          <p:nvPr>
            <p:ph type="body" idx="1"/>
          </p:nvPr>
        </p:nvSpPr>
        <p:spPr>
          <a:xfrm>
            <a:off x="719975" y="1147224"/>
            <a:ext cx="7704000" cy="3594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200"/>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0"/>
              </a:spcBef>
              <a:spcAft>
                <a:spcPts val="0"/>
              </a:spcAft>
              <a:buClr>
                <a:srgbClr val="FFC800"/>
              </a:buClr>
              <a:buSzPts val="1200"/>
              <a:buFont typeface="Nunito Light"/>
              <a:buChar char="●"/>
              <a:defRPr/>
            </a:lvl4pPr>
            <a:lvl5pPr marL="2286000" lvl="4" indent="-304800" rtl="0">
              <a:lnSpc>
                <a:spcPct val="115000"/>
              </a:lnSpc>
              <a:spcBef>
                <a:spcPts val="0"/>
              </a:spcBef>
              <a:spcAft>
                <a:spcPts val="0"/>
              </a:spcAft>
              <a:buClr>
                <a:srgbClr val="434343"/>
              </a:buClr>
              <a:buSzPts val="1200"/>
              <a:buFont typeface="Nunito Light"/>
              <a:buChar char="○"/>
              <a:defRPr/>
            </a:lvl5pPr>
            <a:lvl6pPr marL="2743200" lvl="5" indent="-304800" rtl="0">
              <a:lnSpc>
                <a:spcPct val="115000"/>
              </a:lnSpc>
              <a:spcBef>
                <a:spcPts val="0"/>
              </a:spcBef>
              <a:spcAft>
                <a:spcPts val="0"/>
              </a:spcAft>
              <a:buClr>
                <a:srgbClr val="434343"/>
              </a:buClr>
              <a:buSzPts val="1200"/>
              <a:buFont typeface="Nunito Light"/>
              <a:buChar char="■"/>
              <a:defRPr/>
            </a:lvl6pPr>
            <a:lvl7pPr marL="3200400" lvl="6" indent="-304800" rtl="0">
              <a:lnSpc>
                <a:spcPct val="115000"/>
              </a:lnSpc>
              <a:spcBef>
                <a:spcPts val="0"/>
              </a:spcBef>
              <a:spcAft>
                <a:spcPts val="0"/>
              </a:spcAft>
              <a:buClr>
                <a:srgbClr val="434343"/>
              </a:buClr>
              <a:buSzPts val="1200"/>
              <a:buFont typeface="Nunito Light"/>
              <a:buChar char="●"/>
              <a:defRPr/>
            </a:lvl7pPr>
            <a:lvl8pPr marL="3657600" lvl="7" indent="-304800" rtl="0">
              <a:lnSpc>
                <a:spcPct val="115000"/>
              </a:lnSpc>
              <a:spcBef>
                <a:spcPts val="0"/>
              </a:spcBef>
              <a:spcAft>
                <a:spcPts val="0"/>
              </a:spcAft>
              <a:buClr>
                <a:srgbClr val="434343"/>
              </a:buClr>
              <a:buSzPts val="1200"/>
              <a:buFont typeface="Nunito Light"/>
              <a:buChar char="○"/>
              <a:defRPr/>
            </a:lvl8pPr>
            <a:lvl9pPr marL="4114800" lvl="8" indent="-304800" rtl="0">
              <a:lnSpc>
                <a:spcPct val="115000"/>
              </a:lnSpc>
              <a:spcBef>
                <a:spcPts val="0"/>
              </a:spcBef>
              <a:spcAft>
                <a:spcPts val="0"/>
              </a:spcAft>
              <a:buClr>
                <a:srgbClr val="434343"/>
              </a:buClr>
              <a:buSzPts val="1200"/>
              <a:buFont typeface="Nunito Light"/>
              <a:buChar char="■"/>
              <a:defRPr/>
            </a:lvl9pPr>
          </a:lstStyle>
          <a:p>
            <a:endParaRPr/>
          </a:p>
        </p:txBody>
      </p:sp>
      <p:grpSp>
        <p:nvGrpSpPr>
          <p:cNvPr id="129" name="Google Shape;129;p4"/>
          <p:cNvGrpSpPr/>
          <p:nvPr/>
        </p:nvGrpSpPr>
        <p:grpSpPr>
          <a:xfrm>
            <a:off x="-278087" y="-312689"/>
            <a:ext cx="9361049" cy="5744521"/>
            <a:chOff x="-278087" y="-312689"/>
            <a:chExt cx="9361049" cy="5744521"/>
          </a:xfrm>
        </p:grpSpPr>
        <p:grpSp>
          <p:nvGrpSpPr>
            <p:cNvPr id="130" name="Google Shape;130;p4"/>
            <p:cNvGrpSpPr/>
            <p:nvPr/>
          </p:nvGrpSpPr>
          <p:grpSpPr>
            <a:xfrm>
              <a:off x="4109226" y="-312689"/>
              <a:ext cx="4973735" cy="2068730"/>
              <a:chOff x="4109226" y="-312689"/>
              <a:chExt cx="4973735" cy="2068730"/>
            </a:xfrm>
          </p:grpSpPr>
          <p:grpSp>
            <p:nvGrpSpPr>
              <p:cNvPr id="131" name="Google Shape;131;p4"/>
              <p:cNvGrpSpPr/>
              <p:nvPr/>
            </p:nvGrpSpPr>
            <p:grpSpPr>
              <a:xfrm>
                <a:off x="4109226" y="-312689"/>
                <a:ext cx="4929199" cy="1831430"/>
                <a:chOff x="4035851" y="-41164"/>
                <a:chExt cx="4929199" cy="1831430"/>
              </a:xfrm>
            </p:grpSpPr>
            <p:grpSp>
              <p:nvGrpSpPr>
                <p:cNvPr id="132" name="Google Shape;132;p4"/>
                <p:cNvGrpSpPr/>
                <p:nvPr/>
              </p:nvGrpSpPr>
              <p:grpSpPr>
                <a:xfrm>
                  <a:off x="7832150" y="-41164"/>
                  <a:ext cx="815700" cy="706500"/>
                  <a:chOff x="8022925" y="186250"/>
                  <a:chExt cx="815700" cy="706500"/>
                </a:xfrm>
              </p:grpSpPr>
              <p:sp>
                <p:nvSpPr>
                  <p:cNvPr id="133" name="Google Shape;133;p4"/>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 name="Google Shape;134;p4"/>
                  <p:cNvSpPr/>
                  <p:nvPr/>
                </p:nvSpPr>
                <p:spPr>
                  <a:xfrm>
                    <a:off x="8104477" y="256921"/>
                    <a:ext cx="652800" cy="5652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5" name="Google Shape;135;p4"/>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6" name="Google Shape;136;p4"/>
                <p:cNvGrpSpPr/>
                <p:nvPr/>
              </p:nvGrpSpPr>
              <p:grpSpPr>
                <a:xfrm>
                  <a:off x="7116830" y="85652"/>
                  <a:ext cx="522864" cy="452867"/>
                  <a:chOff x="8022925" y="186250"/>
                  <a:chExt cx="815700" cy="706500"/>
                </a:xfrm>
              </p:grpSpPr>
              <p:sp>
                <p:nvSpPr>
                  <p:cNvPr id="137" name="Google Shape;137;p4"/>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 name="Google Shape;138;p4"/>
                  <p:cNvSpPr/>
                  <p:nvPr/>
                </p:nvSpPr>
                <p:spPr>
                  <a:xfrm>
                    <a:off x="8159419" y="304478"/>
                    <a:ext cx="543000" cy="4701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9" name="Google Shape;139;p4"/>
                  <p:cNvSpPr/>
                  <p:nvPr/>
                </p:nvSpPr>
                <p:spPr>
                  <a:xfrm>
                    <a:off x="8240438" y="374705"/>
                    <a:ext cx="380700" cy="3297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40" name="Google Shape;140;p4"/>
                <p:cNvCxnSpPr>
                  <a:stCxn id="137" idx="0"/>
                  <a:endCxn id="133" idx="3"/>
                </p:cNvCxnSpPr>
                <p:nvPr/>
              </p:nvCxnSpPr>
              <p:spPr>
                <a:xfrm>
                  <a:off x="7639694" y="312086"/>
                  <a:ext cx="192600" cy="0"/>
                </a:xfrm>
                <a:prstGeom prst="straightConnector1">
                  <a:avLst/>
                </a:prstGeom>
                <a:noFill/>
                <a:ln w="9525" cap="flat" cmpd="sng">
                  <a:solidFill>
                    <a:schemeClr val="dk2"/>
                  </a:solidFill>
                  <a:prstDash val="solid"/>
                  <a:round/>
                  <a:headEnd type="none" w="med" len="med"/>
                  <a:tailEnd type="none" w="med" len="med"/>
                </a:ln>
              </p:spPr>
            </p:cxnSp>
            <p:grpSp>
              <p:nvGrpSpPr>
                <p:cNvPr id="141" name="Google Shape;141;p4"/>
                <p:cNvGrpSpPr/>
                <p:nvPr/>
              </p:nvGrpSpPr>
              <p:grpSpPr>
                <a:xfrm>
                  <a:off x="6041340" y="252293"/>
                  <a:ext cx="549374" cy="475828"/>
                  <a:chOff x="8022925" y="186250"/>
                  <a:chExt cx="815700" cy="706500"/>
                </a:xfrm>
              </p:grpSpPr>
              <p:sp>
                <p:nvSpPr>
                  <p:cNvPr id="142" name="Google Shape;142;p4"/>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3" name="Google Shape;143;p4"/>
                  <p:cNvSpPr/>
                  <p:nvPr/>
                </p:nvSpPr>
                <p:spPr>
                  <a:xfrm>
                    <a:off x="8156075" y="301599"/>
                    <a:ext cx="549600" cy="4758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44" name="Google Shape;144;p4"/>
                <p:cNvCxnSpPr>
                  <a:stCxn id="137" idx="3"/>
                  <a:endCxn id="142" idx="0"/>
                </p:cNvCxnSpPr>
                <p:nvPr/>
              </p:nvCxnSpPr>
              <p:spPr>
                <a:xfrm flipH="1">
                  <a:off x="6590630" y="312086"/>
                  <a:ext cx="526200" cy="17820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4"/>
                <p:cNvCxnSpPr>
                  <a:stCxn id="142" idx="3"/>
                  <a:endCxn id="146" idx="0"/>
                </p:cNvCxnSpPr>
                <p:nvPr/>
              </p:nvCxnSpPr>
              <p:spPr>
                <a:xfrm rot="10800000">
                  <a:off x="4272840" y="490207"/>
                  <a:ext cx="1768500" cy="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4"/>
                <p:cNvSpPr/>
                <p:nvPr/>
              </p:nvSpPr>
              <p:spPr>
                <a:xfrm>
                  <a:off x="4035851" y="387446"/>
                  <a:ext cx="237000" cy="205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47" name="Google Shape;147;p4"/>
                <p:cNvGrpSpPr/>
                <p:nvPr/>
              </p:nvGrpSpPr>
              <p:grpSpPr>
                <a:xfrm>
                  <a:off x="8471225" y="665336"/>
                  <a:ext cx="436661" cy="1124931"/>
                  <a:chOff x="8471225" y="665336"/>
                  <a:chExt cx="436661" cy="1124931"/>
                </a:xfrm>
              </p:grpSpPr>
              <p:cxnSp>
                <p:nvCxnSpPr>
                  <p:cNvPr id="148" name="Google Shape;148;p4"/>
                  <p:cNvCxnSpPr>
                    <a:stCxn id="133" idx="1"/>
                  </p:cNvCxnSpPr>
                  <p:nvPr/>
                </p:nvCxnSpPr>
                <p:spPr>
                  <a:xfrm>
                    <a:off x="8471225" y="665336"/>
                    <a:ext cx="436500" cy="3840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4"/>
                  <p:cNvCxnSpPr>
                    <a:endCxn id="150" idx="3"/>
                  </p:cNvCxnSpPr>
                  <p:nvPr/>
                </p:nvCxnSpPr>
                <p:spPr>
                  <a:xfrm flipH="1">
                    <a:off x="8906986" y="1072366"/>
                    <a:ext cx="900" cy="717900"/>
                  </a:xfrm>
                  <a:prstGeom prst="straightConnector1">
                    <a:avLst/>
                  </a:prstGeom>
                  <a:noFill/>
                  <a:ln w="9525" cap="flat" cmpd="sng">
                    <a:solidFill>
                      <a:schemeClr val="dk2"/>
                    </a:solidFill>
                    <a:prstDash val="solid"/>
                    <a:round/>
                    <a:headEnd type="none" w="med" len="med"/>
                    <a:tailEnd type="none" w="med" len="med"/>
                  </a:ln>
                </p:spPr>
              </p:cxnSp>
            </p:grpSp>
            <p:sp>
              <p:nvSpPr>
                <p:cNvPr id="151" name="Google Shape;151;p4"/>
                <p:cNvSpPr/>
                <p:nvPr/>
              </p:nvSpPr>
              <p:spPr>
                <a:xfrm>
                  <a:off x="8850450" y="990550"/>
                  <a:ext cx="114600" cy="114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50" name="Google Shape;150;p4"/>
              <p:cNvSpPr/>
              <p:nvPr/>
            </p:nvSpPr>
            <p:spPr>
              <a:xfrm rot="5400000">
                <a:off x="8861711" y="1534791"/>
                <a:ext cx="237300" cy="2052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52" name="Google Shape;152;p4"/>
            <p:cNvGrpSpPr/>
            <p:nvPr/>
          </p:nvGrpSpPr>
          <p:grpSpPr>
            <a:xfrm>
              <a:off x="-278087" y="3785300"/>
              <a:ext cx="1835863" cy="1646533"/>
              <a:chOff x="8352175" y="-274150"/>
              <a:chExt cx="1835863" cy="1646533"/>
            </a:xfrm>
          </p:grpSpPr>
          <p:grpSp>
            <p:nvGrpSpPr>
              <p:cNvPr id="153" name="Google Shape;153;p4"/>
              <p:cNvGrpSpPr/>
              <p:nvPr/>
            </p:nvGrpSpPr>
            <p:grpSpPr>
              <a:xfrm>
                <a:off x="9314994" y="616216"/>
                <a:ext cx="873044" cy="756167"/>
                <a:chOff x="8022925" y="186250"/>
                <a:chExt cx="815700" cy="706500"/>
              </a:xfrm>
            </p:grpSpPr>
            <p:sp>
              <p:nvSpPr>
                <p:cNvPr id="154" name="Google Shape;154;p4"/>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5" name="Google Shape;155;p4"/>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6" name="Google Shape;156;p4"/>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57" name="Google Shape;157;p4"/>
              <p:cNvSpPr/>
              <p:nvPr/>
            </p:nvSpPr>
            <p:spPr>
              <a:xfrm>
                <a:off x="8383126" y="-20672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8" name="Google Shape;158;p4"/>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59" name="Google Shape;159;p4"/>
              <p:cNvGrpSpPr/>
              <p:nvPr/>
            </p:nvGrpSpPr>
            <p:grpSpPr>
              <a:xfrm>
                <a:off x="8408775" y="-274150"/>
                <a:ext cx="906219" cy="1300800"/>
                <a:chOff x="6860600" y="1707050"/>
                <a:chExt cx="906219" cy="1300800"/>
              </a:xfrm>
            </p:grpSpPr>
            <p:grpSp>
              <p:nvGrpSpPr>
                <p:cNvPr id="160" name="Google Shape;160;p4"/>
                <p:cNvGrpSpPr/>
                <p:nvPr/>
              </p:nvGrpSpPr>
              <p:grpSpPr>
                <a:xfrm>
                  <a:off x="6860600" y="2285500"/>
                  <a:ext cx="906219" cy="722350"/>
                  <a:chOff x="6860600" y="2285500"/>
                  <a:chExt cx="906219" cy="722350"/>
                </a:xfrm>
              </p:grpSpPr>
              <p:cxnSp>
                <p:nvCxnSpPr>
                  <p:cNvPr id="161" name="Google Shape;161;p4"/>
                  <p:cNvCxnSpPr>
                    <a:stCxn id="154"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162" name="Google Shape;162;p4"/>
                  <p:cNvGrpSpPr/>
                  <p:nvPr/>
                </p:nvGrpSpPr>
                <p:grpSpPr>
                  <a:xfrm>
                    <a:off x="6860600" y="2285500"/>
                    <a:ext cx="755625" cy="690000"/>
                    <a:chOff x="6860600" y="2285500"/>
                    <a:chExt cx="755625" cy="690000"/>
                  </a:xfrm>
                </p:grpSpPr>
                <p:cxnSp>
                  <p:nvCxnSpPr>
                    <p:cNvPr id="163" name="Google Shape;163;p4"/>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4"/>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165" name="Google Shape;165;p4"/>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66" name="Google Shape;166;p4"/>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167" name="Google Shape;167;p4"/>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68" name="Google Shape;168;p4"/>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9" name="Google Shape;169;p4"/>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5"/>
        <p:cNvGrpSpPr/>
        <p:nvPr/>
      </p:nvGrpSpPr>
      <p:grpSpPr>
        <a:xfrm>
          <a:off x="0" y="0"/>
          <a:ext cx="0" cy="0"/>
          <a:chOff x="0" y="0"/>
          <a:chExt cx="0" cy="0"/>
        </a:xfrm>
      </p:grpSpPr>
      <p:sp>
        <p:nvSpPr>
          <p:cNvPr id="266" name="Google Shape;266;p7"/>
          <p:cNvSpPr txBox="1">
            <a:spLocks noGrp="1"/>
          </p:cNvSpPr>
          <p:nvPr>
            <p:ph type="subTitle" idx="1"/>
          </p:nvPr>
        </p:nvSpPr>
        <p:spPr>
          <a:xfrm>
            <a:off x="720000" y="1347250"/>
            <a:ext cx="4118400" cy="3261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267" name="Google Shape;267;p7"/>
          <p:cNvSpPr>
            <a:spLocks noGrp="1"/>
          </p:cNvSpPr>
          <p:nvPr>
            <p:ph type="pic" idx="2"/>
          </p:nvPr>
        </p:nvSpPr>
        <p:spPr>
          <a:xfrm>
            <a:off x="5346075" y="1411300"/>
            <a:ext cx="3084600" cy="3198900"/>
          </a:xfrm>
          <a:prstGeom prst="rect">
            <a:avLst/>
          </a:prstGeom>
          <a:noFill/>
          <a:ln w="9525" cap="flat" cmpd="sng">
            <a:solidFill>
              <a:schemeClr val="dk2"/>
            </a:solidFill>
            <a:prstDash val="solid"/>
            <a:round/>
            <a:headEnd type="none" w="sm" len="sm"/>
            <a:tailEnd type="none" w="sm" len="sm"/>
          </a:ln>
        </p:spPr>
      </p:sp>
      <p:sp>
        <p:nvSpPr>
          <p:cNvPr id="268" name="Google Shape;268;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9" name="Google Shape;269;p7"/>
          <p:cNvGrpSpPr/>
          <p:nvPr/>
        </p:nvGrpSpPr>
        <p:grpSpPr>
          <a:xfrm>
            <a:off x="-498798" y="-311134"/>
            <a:ext cx="9996544" cy="6330709"/>
            <a:chOff x="-498798" y="-311134"/>
            <a:chExt cx="9996544" cy="6330709"/>
          </a:xfrm>
        </p:grpSpPr>
        <p:grpSp>
          <p:nvGrpSpPr>
            <p:cNvPr id="270" name="Google Shape;270;p7"/>
            <p:cNvGrpSpPr/>
            <p:nvPr/>
          </p:nvGrpSpPr>
          <p:grpSpPr>
            <a:xfrm rot="10800000">
              <a:off x="-498798" y="3571972"/>
              <a:ext cx="2965866" cy="2447603"/>
              <a:chOff x="4428309" y="-851325"/>
              <a:chExt cx="2965866" cy="2447603"/>
            </a:xfrm>
          </p:grpSpPr>
          <p:grpSp>
            <p:nvGrpSpPr>
              <p:cNvPr id="271" name="Google Shape;271;p7"/>
              <p:cNvGrpSpPr/>
              <p:nvPr/>
            </p:nvGrpSpPr>
            <p:grpSpPr>
              <a:xfrm>
                <a:off x="4428309" y="-723871"/>
                <a:ext cx="1245819" cy="1079037"/>
                <a:chOff x="8022925" y="186250"/>
                <a:chExt cx="815700" cy="706500"/>
              </a:xfrm>
            </p:grpSpPr>
            <p:sp>
              <p:nvSpPr>
                <p:cNvPr id="272" name="Google Shape;272;p7"/>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3" name="Google Shape;273;p7"/>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4" name="Google Shape;274;p7"/>
                <p:cNvSpPr/>
                <p:nvPr/>
              </p:nvSpPr>
              <p:spPr>
                <a:xfrm>
                  <a:off x="8355664" y="474499"/>
                  <a:ext cx="150300" cy="1302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75" name="Google Shape;275;p7"/>
              <p:cNvGrpSpPr/>
              <p:nvPr/>
            </p:nvGrpSpPr>
            <p:grpSpPr>
              <a:xfrm>
                <a:off x="6360273" y="-338456"/>
                <a:ext cx="917499" cy="794671"/>
                <a:chOff x="8022925" y="186250"/>
                <a:chExt cx="815700" cy="706500"/>
              </a:xfrm>
            </p:grpSpPr>
            <p:sp>
              <p:nvSpPr>
                <p:cNvPr id="276" name="Google Shape;276;p7"/>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7" name="Google Shape;277;p7"/>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78" name="Google Shape;278;p7"/>
              <p:cNvGrpSpPr/>
              <p:nvPr/>
            </p:nvGrpSpPr>
            <p:grpSpPr>
              <a:xfrm>
                <a:off x="5548840" y="-8756"/>
                <a:ext cx="587793" cy="509104"/>
                <a:chOff x="8022925" y="186250"/>
                <a:chExt cx="815700" cy="706500"/>
              </a:xfrm>
            </p:grpSpPr>
            <p:sp>
              <p:nvSpPr>
                <p:cNvPr id="279" name="Google Shape;279;p7"/>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0" name="Google Shape;280;p7"/>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81" name="Google Shape;281;p7"/>
              <p:cNvGrpSpPr/>
              <p:nvPr/>
            </p:nvGrpSpPr>
            <p:grpSpPr>
              <a:xfrm>
                <a:off x="6287065" y="600244"/>
                <a:ext cx="587793" cy="509104"/>
                <a:chOff x="8296725" y="186250"/>
                <a:chExt cx="815700" cy="706500"/>
              </a:xfrm>
            </p:grpSpPr>
            <p:sp>
              <p:nvSpPr>
                <p:cNvPr id="282" name="Google Shape;282;p7"/>
                <p:cNvSpPr/>
                <p:nvPr/>
              </p:nvSpPr>
              <p:spPr>
                <a:xfrm>
                  <a:off x="82967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3" name="Google Shape;283;p7"/>
                <p:cNvSpPr/>
                <p:nvPr/>
              </p:nvSpPr>
              <p:spPr>
                <a:xfrm>
                  <a:off x="84871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284" name="Google Shape;284;p7"/>
              <p:cNvSpPr/>
              <p:nvPr/>
            </p:nvSpPr>
            <p:spPr>
              <a:xfrm>
                <a:off x="6696538" y="5521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5" name="Google Shape;285;p7"/>
              <p:cNvSpPr/>
              <p:nvPr/>
            </p:nvSpPr>
            <p:spPr>
              <a:xfrm>
                <a:off x="6053077" y="-723872"/>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86" name="Google Shape;286;p7"/>
              <p:cNvCxnSpPr>
                <a:stCxn id="279"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7"/>
              <p:cNvCxnSpPr>
                <a:stCxn id="276"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288" name="Google Shape;288;p7"/>
              <p:cNvCxnSpPr>
                <a:stCxn id="282" idx="1"/>
              </p:cNvCxnSpPr>
              <p:nvPr/>
            </p:nvCxnSpPr>
            <p:spPr>
              <a:xfrm>
                <a:off x="6747583" y="1109348"/>
                <a:ext cx="226200" cy="391800"/>
              </a:xfrm>
              <a:prstGeom prst="straightConnector1">
                <a:avLst/>
              </a:prstGeom>
              <a:noFill/>
              <a:ln w="9525" cap="flat" cmpd="sng">
                <a:solidFill>
                  <a:schemeClr val="dk2"/>
                </a:solidFill>
                <a:prstDash val="solid"/>
                <a:round/>
                <a:headEnd type="none" w="med" len="med"/>
                <a:tailEnd type="none" w="med" len="med"/>
              </a:ln>
            </p:spPr>
          </p:cxnSp>
          <p:sp>
            <p:nvSpPr>
              <p:cNvPr id="289" name="Google Shape;289;p7"/>
              <p:cNvSpPr/>
              <p:nvPr/>
            </p:nvSpPr>
            <p:spPr>
              <a:xfrm>
                <a:off x="6933725" y="14627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90" name="Google Shape;290;p7"/>
              <p:cNvCxnSpPr>
                <a:stCxn id="276"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291" name="Google Shape;291;p7"/>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2" name="Google Shape;292;p7"/>
              <p:cNvSpPr/>
              <p:nvPr/>
            </p:nvSpPr>
            <p:spPr>
              <a:xfrm>
                <a:off x="6499602" y="13301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93" name="Google Shape;293;p7"/>
            <p:cNvGrpSpPr/>
            <p:nvPr/>
          </p:nvGrpSpPr>
          <p:grpSpPr>
            <a:xfrm flipH="1">
              <a:off x="8555763" y="3880174"/>
              <a:ext cx="825115" cy="1625907"/>
              <a:chOff x="9282198" y="-206726"/>
              <a:chExt cx="825115" cy="1625907"/>
            </a:xfrm>
          </p:grpSpPr>
          <p:grpSp>
            <p:nvGrpSpPr>
              <p:cNvPr id="294" name="Google Shape;294;p7"/>
              <p:cNvGrpSpPr/>
              <p:nvPr/>
            </p:nvGrpSpPr>
            <p:grpSpPr>
              <a:xfrm>
                <a:off x="9282198" y="546137"/>
                <a:ext cx="756167" cy="873044"/>
                <a:chOff x="7992283" y="120774"/>
                <a:chExt cx="706500" cy="815700"/>
              </a:xfrm>
            </p:grpSpPr>
            <p:sp>
              <p:nvSpPr>
                <p:cNvPr id="295" name="Google Shape;295;p7"/>
                <p:cNvSpPr/>
                <p:nvPr/>
              </p:nvSpPr>
              <p:spPr>
                <a:xfrm rot="5400000">
                  <a:off x="7937683" y="175374"/>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 name="Google Shape;296;p7"/>
                <p:cNvSpPr/>
                <p:nvPr/>
              </p:nvSpPr>
              <p:spPr>
                <a:xfrm rot="5400000">
                  <a:off x="8048396" y="27146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7" name="Google Shape;297;p7"/>
                <p:cNvSpPr/>
                <p:nvPr/>
              </p:nvSpPr>
              <p:spPr>
                <a:xfrm rot="5400000">
                  <a:off x="8155128" y="363787"/>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298" name="Google Shape;298;p7"/>
              <p:cNvSpPr/>
              <p:nvPr/>
            </p:nvSpPr>
            <p:spPr>
              <a:xfrm>
                <a:off x="9547801" y="-20672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9" name="Google Shape;299;p7"/>
              <p:cNvSpPr/>
              <p:nvPr/>
            </p:nvSpPr>
            <p:spPr>
              <a:xfrm>
                <a:off x="10005013" y="18927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00" name="Google Shape;300;p7"/>
              <p:cNvGrpSpPr/>
              <p:nvPr/>
            </p:nvGrpSpPr>
            <p:grpSpPr>
              <a:xfrm>
                <a:off x="9627930" y="363668"/>
                <a:ext cx="64800" cy="182469"/>
                <a:chOff x="8079755" y="2344868"/>
                <a:chExt cx="64800" cy="182469"/>
              </a:xfrm>
            </p:grpSpPr>
            <p:cxnSp>
              <p:nvCxnSpPr>
                <p:cNvPr id="301" name="Google Shape;301;p7"/>
                <p:cNvCxnSpPr>
                  <a:stCxn id="295" idx="3"/>
                </p:cNvCxnSpPr>
                <p:nvPr/>
              </p:nvCxnSpPr>
              <p:spPr>
                <a:xfrm rot="10800000">
                  <a:off x="8112106" y="2373437"/>
                  <a:ext cx="0" cy="153900"/>
                </a:xfrm>
                <a:prstGeom prst="straightConnector1">
                  <a:avLst/>
                </a:prstGeom>
                <a:noFill/>
                <a:ln w="9525" cap="flat" cmpd="sng">
                  <a:solidFill>
                    <a:schemeClr val="dk2"/>
                  </a:solidFill>
                  <a:prstDash val="solid"/>
                  <a:round/>
                  <a:headEnd type="none" w="med" len="med"/>
                  <a:tailEnd type="none" w="med" len="med"/>
                </a:ln>
              </p:spPr>
            </p:cxnSp>
            <p:sp>
              <p:nvSpPr>
                <p:cNvPr id="302" name="Google Shape;302;p7"/>
                <p:cNvSpPr/>
                <p:nvPr/>
              </p:nvSpPr>
              <p:spPr>
                <a:xfrm rot="5400000">
                  <a:off x="8079755" y="2344868"/>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303" name="Google Shape;303;p7"/>
              <p:cNvSpPr/>
              <p:nvPr/>
            </p:nvSpPr>
            <p:spPr>
              <a:xfrm>
                <a:off x="9622802" y="-141772"/>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04" name="Google Shape;304;p7"/>
            <p:cNvGrpSpPr/>
            <p:nvPr/>
          </p:nvGrpSpPr>
          <p:grpSpPr>
            <a:xfrm flipH="1">
              <a:off x="8277176" y="-311134"/>
              <a:ext cx="1220571" cy="1450531"/>
              <a:chOff x="6134231" y="-642422"/>
              <a:chExt cx="1220571" cy="1450531"/>
            </a:xfrm>
          </p:grpSpPr>
          <p:grpSp>
            <p:nvGrpSpPr>
              <p:cNvPr id="305" name="Google Shape;305;p7"/>
              <p:cNvGrpSpPr/>
              <p:nvPr/>
            </p:nvGrpSpPr>
            <p:grpSpPr>
              <a:xfrm>
                <a:off x="6134231" y="-642422"/>
                <a:ext cx="873044" cy="756167"/>
                <a:chOff x="7392284" y="-113981"/>
                <a:chExt cx="815700" cy="706500"/>
              </a:xfrm>
            </p:grpSpPr>
            <p:sp>
              <p:nvSpPr>
                <p:cNvPr id="306" name="Google Shape;306;p7"/>
                <p:cNvSpPr/>
                <p:nvPr/>
              </p:nvSpPr>
              <p:spPr>
                <a:xfrm>
                  <a:off x="7392284" y="-113981"/>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 name="Google Shape;307;p7"/>
                <p:cNvSpPr/>
                <p:nvPr/>
              </p:nvSpPr>
              <p:spPr>
                <a:xfrm>
                  <a:off x="7503077" y="-17994"/>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 name="Google Shape;308;p7"/>
                <p:cNvSpPr/>
                <p:nvPr/>
              </p:nvSpPr>
              <p:spPr>
                <a:xfrm>
                  <a:off x="7609797" y="74474"/>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09" name="Google Shape;309;p7"/>
              <p:cNvGrpSpPr/>
              <p:nvPr/>
            </p:nvGrpSpPr>
            <p:grpSpPr>
              <a:xfrm rot="10800000" flipH="1">
                <a:off x="6550088" y="-170208"/>
                <a:ext cx="804714" cy="978317"/>
                <a:chOff x="7359301" y="-25539"/>
                <a:chExt cx="804714" cy="978317"/>
              </a:xfrm>
            </p:grpSpPr>
            <p:sp>
              <p:nvSpPr>
                <p:cNvPr id="310" name="Google Shape;310;p7"/>
                <p:cNvSpPr/>
                <p:nvPr/>
              </p:nvSpPr>
              <p:spPr>
                <a:xfrm>
                  <a:off x="7359301" y="-25539"/>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 name="Google Shape;311;p7"/>
                <p:cNvSpPr/>
                <p:nvPr/>
              </p:nvSpPr>
              <p:spPr>
                <a:xfrm>
                  <a:off x="7499188" y="418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2" name="Google Shape;312;p7"/>
                <p:cNvSpPr/>
                <p:nvPr/>
              </p:nvSpPr>
              <p:spPr>
                <a:xfrm>
                  <a:off x="7856814" y="6866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2"/>
        <p:cNvGrpSpPr/>
        <p:nvPr/>
      </p:nvGrpSpPr>
      <p:grpSpPr>
        <a:xfrm>
          <a:off x="0" y="0"/>
          <a:ext cx="0" cy="0"/>
          <a:chOff x="0" y="0"/>
          <a:chExt cx="0" cy="0"/>
        </a:xfrm>
      </p:grpSpPr>
      <p:sp>
        <p:nvSpPr>
          <p:cNvPr id="373" name="Google Shape;373;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4" name="Google Shape;374;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75" name="Google Shape;375;p9"/>
          <p:cNvGrpSpPr/>
          <p:nvPr/>
        </p:nvGrpSpPr>
        <p:grpSpPr>
          <a:xfrm flipH="1">
            <a:off x="61713" y="-340114"/>
            <a:ext cx="9361049" cy="5744521"/>
            <a:chOff x="-278087" y="-340114"/>
            <a:chExt cx="9361049" cy="5744521"/>
          </a:xfrm>
        </p:grpSpPr>
        <p:grpSp>
          <p:nvGrpSpPr>
            <p:cNvPr id="376" name="Google Shape;376;p9"/>
            <p:cNvGrpSpPr/>
            <p:nvPr/>
          </p:nvGrpSpPr>
          <p:grpSpPr>
            <a:xfrm rot="10800000" flipH="1">
              <a:off x="4109226" y="3335677"/>
              <a:ext cx="4973735" cy="2068730"/>
              <a:chOff x="4109226" y="-312689"/>
              <a:chExt cx="4973735" cy="2068730"/>
            </a:xfrm>
          </p:grpSpPr>
          <p:grpSp>
            <p:nvGrpSpPr>
              <p:cNvPr id="377" name="Google Shape;377;p9"/>
              <p:cNvGrpSpPr/>
              <p:nvPr/>
            </p:nvGrpSpPr>
            <p:grpSpPr>
              <a:xfrm>
                <a:off x="4109226" y="-312689"/>
                <a:ext cx="4929199" cy="1831430"/>
                <a:chOff x="4035851" y="-41164"/>
                <a:chExt cx="4929199" cy="1831430"/>
              </a:xfrm>
            </p:grpSpPr>
            <p:grpSp>
              <p:nvGrpSpPr>
                <p:cNvPr id="378" name="Google Shape;378;p9"/>
                <p:cNvGrpSpPr/>
                <p:nvPr/>
              </p:nvGrpSpPr>
              <p:grpSpPr>
                <a:xfrm>
                  <a:off x="7832150" y="-41164"/>
                  <a:ext cx="815700" cy="706500"/>
                  <a:chOff x="8022925" y="186250"/>
                  <a:chExt cx="815700" cy="706500"/>
                </a:xfrm>
              </p:grpSpPr>
              <p:sp>
                <p:nvSpPr>
                  <p:cNvPr id="379" name="Google Shape;379;p9"/>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 name="Google Shape;380;p9"/>
                  <p:cNvSpPr/>
                  <p:nvPr/>
                </p:nvSpPr>
                <p:spPr>
                  <a:xfrm>
                    <a:off x="8104477" y="256921"/>
                    <a:ext cx="652800" cy="5652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1" name="Google Shape;381;p9"/>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82" name="Google Shape;382;p9"/>
                <p:cNvGrpSpPr/>
                <p:nvPr/>
              </p:nvGrpSpPr>
              <p:grpSpPr>
                <a:xfrm>
                  <a:off x="7116830" y="85652"/>
                  <a:ext cx="522864" cy="452867"/>
                  <a:chOff x="8022925" y="186250"/>
                  <a:chExt cx="815700" cy="706500"/>
                </a:xfrm>
              </p:grpSpPr>
              <p:sp>
                <p:nvSpPr>
                  <p:cNvPr id="383" name="Google Shape;383;p9"/>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4" name="Google Shape;384;p9"/>
                  <p:cNvSpPr/>
                  <p:nvPr/>
                </p:nvSpPr>
                <p:spPr>
                  <a:xfrm>
                    <a:off x="8159419" y="304478"/>
                    <a:ext cx="543000" cy="4701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5" name="Google Shape;385;p9"/>
                  <p:cNvSpPr/>
                  <p:nvPr/>
                </p:nvSpPr>
                <p:spPr>
                  <a:xfrm>
                    <a:off x="8240438" y="374705"/>
                    <a:ext cx="380700" cy="3297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386" name="Google Shape;386;p9"/>
                <p:cNvCxnSpPr>
                  <a:stCxn id="383" idx="0"/>
                  <a:endCxn id="379" idx="3"/>
                </p:cNvCxnSpPr>
                <p:nvPr/>
              </p:nvCxnSpPr>
              <p:spPr>
                <a:xfrm>
                  <a:off x="7639694" y="312086"/>
                  <a:ext cx="192600" cy="0"/>
                </a:xfrm>
                <a:prstGeom prst="straightConnector1">
                  <a:avLst/>
                </a:prstGeom>
                <a:noFill/>
                <a:ln w="9525" cap="flat" cmpd="sng">
                  <a:solidFill>
                    <a:schemeClr val="dk2"/>
                  </a:solidFill>
                  <a:prstDash val="solid"/>
                  <a:round/>
                  <a:headEnd type="none" w="med" len="med"/>
                  <a:tailEnd type="none" w="med" len="med"/>
                </a:ln>
              </p:spPr>
            </p:cxnSp>
            <p:grpSp>
              <p:nvGrpSpPr>
                <p:cNvPr id="387" name="Google Shape;387;p9"/>
                <p:cNvGrpSpPr/>
                <p:nvPr/>
              </p:nvGrpSpPr>
              <p:grpSpPr>
                <a:xfrm>
                  <a:off x="6041340" y="252293"/>
                  <a:ext cx="549374" cy="475828"/>
                  <a:chOff x="8022925" y="186250"/>
                  <a:chExt cx="815700" cy="706500"/>
                </a:xfrm>
              </p:grpSpPr>
              <p:sp>
                <p:nvSpPr>
                  <p:cNvPr id="388" name="Google Shape;388;p9"/>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9" name="Google Shape;389;p9"/>
                  <p:cNvSpPr/>
                  <p:nvPr/>
                </p:nvSpPr>
                <p:spPr>
                  <a:xfrm>
                    <a:off x="8156075" y="301599"/>
                    <a:ext cx="549600" cy="4758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390" name="Google Shape;390;p9"/>
                <p:cNvCxnSpPr>
                  <a:stCxn id="383" idx="3"/>
                  <a:endCxn id="388" idx="0"/>
                </p:cNvCxnSpPr>
                <p:nvPr/>
              </p:nvCxnSpPr>
              <p:spPr>
                <a:xfrm flipH="1">
                  <a:off x="6590630" y="312086"/>
                  <a:ext cx="526200" cy="1782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9"/>
                <p:cNvCxnSpPr>
                  <a:stCxn id="388" idx="3"/>
                  <a:endCxn id="392" idx="0"/>
                </p:cNvCxnSpPr>
                <p:nvPr/>
              </p:nvCxnSpPr>
              <p:spPr>
                <a:xfrm rot="10800000">
                  <a:off x="4272840" y="490207"/>
                  <a:ext cx="1768500" cy="0"/>
                </a:xfrm>
                <a:prstGeom prst="straightConnector1">
                  <a:avLst/>
                </a:prstGeom>
                <a:noFill/>
                <a:ln w="9525" cap="flat" cmpd="sng">
                  <a:solidFill>
                    <a:schemeClr val="dk2"/>
                  </a:solidFill>
                  <a:prstDash val="solid"/>
                  <a:round/>
                  <a:headEnd type="none" w="med" len="med"/>
                  <a:tailEnd type="none" w="med" len="med"/>
                </a:ln>
              </p:spPr>
            </p:cxnSp>
            <p:sp>
              <p:nvSpPr>
                <p:cNvPr id="392" name="Google Shape;392;p9"/>
                <p:cNvSpPr/>
                <p:nvPr/>
              </p:nvSpPr>
              <p:spPr>
                <a:xfrm>
                  <a:off x="4035851" y="387446"/>
                  <a:ext cx="237000" cy="205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93" name="Google Shape;393;p9"/>
                <p:cNvGrpSpPr/>
                <p:nvPr/>
              </p:nvGrpSpPr>
              <p:grpSpPr>
                <a:xfrm>
                  <a:off x="8471225" y="665336"/>
                  <a:ext cx="436661" cy="1124931"/>
                  <a:chOff x="8471225" y="665336"/>
                  <a:chExt cx="436661" cy="1124931"/>
                </a:xfrm>
              </p:grpSpPr>
              <p:cxnSp>
                <p:nvCxnSpPr>
                  <p:cNvPr id="394" name="Google Shape;394;p9"/>
                  <p:cNvCxnSpPr>
                    <a:stCxn id="379" idx="1"/>
                  </p:cNvCxnSpPr>
                  <p:nvPr/>
                </p:nvCxnSpPr>
                <p:spPr>
                  <a:xfrm>
                    <a:off x="8471225" y="665336"/>
                    <a:ext cx="436500" cy="384000"/>
                  </a:xfrm>
                  <a:prstGeom prst="straightConnector1">
                    <a:avLst/>
                  </a:prstGeom>
                  <a:noFill/>
                  <a:ln w="9525" cap="flat" cmpd="sng">
                    <a:solidFill>
                      <a:schemeClr val="dk2"/>
                    </a:solidFill>
                    <a:prstDash val="solid"/>
                    <a:round/>
                    <a:headEnd type="none" w="med" len="med"/>
                    <a:tailEnd type="none" w="med" len="med"/>
                  </a:ln>
                </p:spPr>
              </p:cxnSp>
              <p:cxnSp>
                <p:nvCxnSpPr>
                  <p:cNvPr id="395" name="Google Shape;395;p9"/>
                  <p:cNvCxnSpPr>
                    <a:endCxn id="396" idx="3"/>
                  </p:cNvCxnSpPr>
                  <p:nvPr/>
                </p:nvCxnSpPr>
                <p:spPr>
                  <a:xfrm flipH="1">
                    <a:off x="8906986" y="1072366"/>
                    <a:ext cx="900" cy="717900"/>
                  </a:xfrm>
                  <a:prstGeom prst="straightConnector1">
                    <a:avLst/>
                  </a:prstGeom>
                  <a:noFill/>
                  <a:ln w="9525" cap="flat" cmpd="sng">
                    <a:solidFill>
                      <a:schemeClr val="dk2"/>
                    </a:solidFill>
                    <a:prstDash val="solid"/>
                    <a:round/>
                    <a:headEnd type="none" w="med" len="med"/>
                    <a:tailEnd type="none" w="med" len="med"/>
                  </a:ln>
                </p:spPr>
              </p:cxnSp>
            </p:grpSp>
            <p:sp>
              <p:nvSpPr>
                <p:cNvPr id="397" name="Google Shape;397;p9"/>
                <p:cNvSpPr/>
                <p:nvPr/>
              </p:nvSpPr>
              <p:spPr>
                <a:xfrm>
                  <a:off x="8850450" y="990550"/>
                  <a:ext cx="114600" cy="114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396" name="Google Shape;396;p9"/>
              <p:cNvSpPr/>
              <p:nvPr/>
            </p:nvSpPr>
            <p:spPr>
              <a:xfrm rot="5400000">
                <a:off x="8861711" y="1534791"/>
                <a:ext cx="237300" cy="2052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98" name="Google Shape;398;p9"/>
            <p:cNvGrpSpPr/>
            <p:nvPr/>
          </p:nvGrpSpPr>
          <p:grpSpPr>
            <a:xfrm rot="10800000" flipH="1">
              <a:off x="-278087" y="-340114"/>
              <a:ext cx="1835863" cy="1646533"/>
              <a:chOff x="8352175" y="-274150"/>
              <a:chExt cx="1835863" cy="1646533"/>
            </a:xfrm>
          </p:grpSpPr>
          <p:grpSp>
            <p:nvGrpSpPr>
              <p:cNvPr id="399" name="Google Shape;399;p9"/>
              <p:cNvGrpSpPr/>
              <p:nvPr/>
            </p:nvGrpSpPr>
            <p:grpSpPr>
              <a:xfrm>
                <a:off x="9314994" y="616216"/>
                <a:ext cx="873044" cy="756167"/>
                <a:chOff x="8022925" y="186250"/>
                <a:chExt cx="815700" cy="706500"/>
              </a:xfrm>
            </p:grpSpPr>
            <p:sp>
              <p:nvSpPr>
                <p:cNvPr id="400" name="Google Shape;400;p9"/>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1" name="Google Shape;401;p9"/>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2" name="Google Shape;402;p9"/>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403" name="Google Shape;403;p9"/>
              <p:cNvSpPr/>
              <p:nvPr/>
            </p:nvSpPr>
            <p:spPr>
              <a:xfrm>
                <a:off x="8383126" y="-20672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4" name="Google Shape;404;p9"/>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05" name="Google Shape;405;p9"/>
              <p:cNvGrpSpPr/>
              <p:nvPr/>
            </p:nvGrpSpPr>
            <p:grpSpPr>
              <a:xfrm>
                <a:off x="8408775" y="-274150"/>
                <a:ext cx="906219" cy="1300800"/>
                <a:chOff x="6860600" y="1707050"/>
                <a:chExt cx="906219" cy="1300800"/>
              </a:xfrm>
            </p:grpSpPr>
            <p:grpSp>
              <p:nvGrpSpPr>
                <p:cNvPr id="406" name="Google Shape;406;p9"/>
                <p:cNvGrpSpPr/>
                <p:nvPr/>
              </p:nvGrpSpPr>
              <p:grpSpPr>
                <a:xfrm>
                  <a:off x="6860600" y="2285500"/>
                  <a:ext cx="906219" cy="722350"/>
                  <a:chOff x="6860600" y="2285500"/>
                  <a:chExt cx="906219" cy="722350"/>
                </a:xfrm>
              </p:grpSpPr>
              <p:cxnSp>
                <p:nvCxnSpPr>
                  <p:cNvPr id="407" name="Google Shape;407;p9"/>
                  <p:cNvCxnSpPr>
                    <a:stCxn id="400"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408" name="Google Shape;408;p9"/>
                  <p:cNvGrpSpPr/>
                  <p:nvPr/>
                </p:nvGrpSpPr>
                <p:grpSpPr>
                  <a:xfrm>
                    <a:off x="6860600" y="2285500"/>
                    <a:ext cx="755625" cy="690000"/>
                    <a:chOff x="6860600" y="2285500"/>
                    <a:chExt cx="755625" cy="690000"/>
                  </a:xfrm>
                </p:grpSpPr>
                <p:cxnSp>
                  <p:nvCxnSpPr>
                    <p:cNvPr id="409" name="Google Shape;409;p9"/>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410" name="Google Shape;410;p9"/>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411" name="Google Shape;411;p9"/>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412" name="Google Shape;412;p9"/>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413" name="Google Shape;413;p9"/>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414" name="Google Shape;414;p9"/>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15" name="Google Shape;415;p9"/>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80"/>
        <p:cNvGrpSpPr/>
        <p:nvPr/>
      </p:nvGrpSpPr>
      <p:grpSpPr>
        <a:xfrm>
          <a:off x="0" y="0"/>
          <a:ext cx="0" cy="0"/>
          <a:chOff x="0" y="0"/>
          <a:chExt cx="0" cy="0"/>
        </a:xfrm>
      </p:grpSpPr>
      <p:grpSp>
        <p:nvGrpSpPr>
          <p:cNvPr id="481" name="Google Shape;481;p13"/>
          <p:cNvGrpSpPr/>
          <p:nvPr/>
        </p:nvGrpSpPr>
        <p:grpSpPr>
          <a:xfrm>
            <a:off x="-377824" y="-193296"/>
            <a:ext cx="10080192" cy="5625141"/>
            <a:chOff x="-377824" y="-193296"/>
            <a:chExt cx="10080192" cy="5625141"/>
          </a:xfrm>
        </p:grpSpPr>
        <p:grpSp>
          <p:nvGrpSpPr>
            <p:cNvPr id="482" name="Google Shape;482;p13"/>
            <p:cNvGrpSpPr/>
            <p:nvPr/>
          </p:nvGrpSpPr>
          <p:grpSpPr>
            <a:xfrm>
              <a:off x="7421427" y="-193296"/>
              <a:ext cx="2280941" cy="1580637"/>
              <a:chOff x="7421427" y="-193296"/>
              <a:chExt cx="2280941" cy="1580637"/>
            </a:xfrm>
          </p:grpSpPr>
          <p:grpSp>
            <p:nvGrpSpPr>
              <p:cNvPr id="483" name="Google Shape;483;p13"/>
              <p:cNvGrpSpPr/>
              <p:nvPr/>
            </p:nvGrpSpPr>
            <p:grpSpPr>
              <a:xfrm>
                <a:off x="8430777" y="-193296"/>
                <a:ext cx="1271591" cy="1580637"/>
                <a:chOff x="426827" y="-723871"/>
                <a:chExt cx="1271591" cy="1580637"/>
              </a:xfrm>
            </p:grpSpPr>
            <p:grpSp>
              <p:nvGrpSpPr>
                <p:cNvPr id="484" name="Google Shape;484;p13"/>
                <p:cNvGrpSpPr/>
                <p:nvPr/>
              </p:nvGrpSpPr>
              <p:grpSpPr>
                <a:xfrm>
                  <a:off x="436759" y="-723871"/>
                  <a:ext cx="1245819" cy="1079037"/>
                  <a:chOff x="8022925" y="186250"/>
                  <a:chExt cx="815700" cy="706500"/>
                </a:xfrm>
              </p:grpSpPr>
              <p:sp>
                <p:nvSpPr>
                  <p:cNvPr id="485" name="Google Shape;485;p1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6" name="Google Shape;486;p13"/>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7" name="Google Shape;487;p13"/>
                  <p:cNvSpPr/>
                  <p:nvPr/>
                </p:nvSpPr>
                <p:spPr>
                  <a:xfrm>
                    <a:off x="8245500" y="379072"/>
                    <a:ext cx="370500" cy="3210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488" name="Google Shape;488;p13"/>
                <p:cNvCxnSpPr>
                  <a:stCxn id="485" idx="1"/>
                </p:cNvCxnSpPr>
                <p:nvPr/>
              </p:nvCxnSpPr>
              <p:spPr>
                <a:xfrm>
                  <a:off x="1412818" y="355166"/>
                  <a:ext cx="285600" cy="501600"/>
                </a:xfrm>
                <a:prstGeom prst="straightConnector1">
                  <a:avLst/>
                </a:prstGeom>
                <a:noFill/>
                <a:ln w="9525" cap="flat" cmpd="sng">
                  <a:solidFill>
                    <a:schemeClr val="dk2"/>
                  </a:solidFill>
                  <a:prstDash val="solid"/>
                  <a:round/>
                  <a:headEnd type="none" w="med" len="med"/>
                  <a:tailEnd type="none" w="med" len="med"/>
                </a:ln>
              </p:spPr>
            </p:cxnSp>
            <p:sp>
              <p:nvSpPr>
                <p:cNvPr id="489" name="Google Shape;489;p13"/>
                <p:cNvSpPr/>
                <p:nvPr/>
              </p:nvSpPr>
              <p:spPr>
                <a:xfrm>
                  <a:off x="426827" y="47292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490" name="Google Shape;490;p13"/>
              <p:cNvCxnSpPr>
                <a:stCxn id="485" idx="3"/>
                <a:endCxn id="491" idx="0"/>
              </p:cNvCxnSpPr>
              <p:nvPr/>
            </p:nvCxnSpPr>
            <p:spPr>
              <a:xfrm rot="10800000">
                <a:off x="7728509" y="346223"/>
                <a:ext cx="712200" cy="0"/>
              </a:xfrm>
              <a:prstGeom prst="straightConnector1">
                <a:avLst/>
              </a:prstGeom>
              <a:noFill/>
              <a:ln w="9525" cap="flat" cmpd="sng">
                <a:solidFill>
                  <a:schemeClr val="dk2"/>
                </a:solidFill>
                <a:prstDash val="solid"/>
                <a:round/>
                <a:headEnd type="none" w="med" len="med"/>
                <a:tailEnd type="none" w="med" len="med"/>
              </a:ln>
            </p:spPr>
          </p:cxnSp>
          <p:sp>
            <p:nvSpPr>
              <p:cNvPr id="491" name="Google Shape;491;p13"/>
              <p:cNvSpPr/>
              <p:nvPr/>
            </p:nvSpPr>
            <p:spPr>
              <a:xfrm>
                <a:off x="7421427" y="213178"/>
                <a:ext cx="307200" cy="2661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492" name="Google Shape;492;p13"/>
            <p:cNvGrpSpPr/>
            <p:nvPr/>
          </p:nvGrpSpPr>
          <p:grpSpPr>
            <a:xfrm flipH="1">
              <a:off x="7607363" y="3785313"/>
              <a:ext cx="1835863" cy="1646533"/>
              <a:chOff x="8352175" y="-274150"/>
              <a:chExt cx="1835863" cy="1646533"/>
            </a:xfrm>
          </p:grpSpPr>
          <p:grpSp>
            <p:nvGrpSpPr>
              <p:cNvPr id="493" name="Google Shape;493;p13"/>
              <p:cNvGrpSpPr/>
              <p:nvPr/>
            </p:nvGrpSpPr>
            <p:grpSpPr>
              <a:xfrm>
                <a:off x="9314994" y="616216"/>
                <a:ext cx="873044" cy="756167"/>
                <a:chOff x="8022925" y="186250"/>
                <a:chExt cx="815700" cy="706500"/>
              </a:xfrm>
            </p:grpSpPr>
            <p:sp>
              <p:nvSpPr>
                <p:cNvPr id="494" name="Google Shape;494;p13"/>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5" name="Google Shape;495;p13"/>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6" name="Google Shape;496;p13"/>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497" name="Google Shape;497;p13"/>
              <p:cNvSpPr/>
              <p:nvPr/>
            </p:nvSpPr>
            <p:spPr>
              <a:xfrm>
                <a:off x="8383126" y="-20672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8" name="Google Shape;498;p13"/>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99" name="Google Shape;499;p13"/>
              <p:cNvGrpSpPr/>
              <p:nvPr/>
            </p:nvGrpSpPr>
            <p:grpSpPr>
              <a:xfrm>
                <a:off x="8408775" y="-274150"/>
                <a:ext cx="906219" cy="1300800"/>
                <a:chOff x="6860600" y="1707050"/>
                <a:chExt cx="906219" cy="1300800"/>
              </a:xfrm>
            </p:grpSpPr>
            <p:grpSp>
              <p:nvGrpSpPr>
                <p:cNvPr id="500" name="Google Shape;500;p13"/>
                <p:cNvGrpSpPr/>
                <p:nvPr/>
              </p:nvGrpSpPr>
              <p:grpSpPr>
                <a:xfrm>
                  <a:off x="6860600" y="2285500"/>
                  <a:ext cx="906219" cy="722350"/>
                  <a:chOff x="6860600" y="2285500"/>
                  <a:chExt cx="906219" cy="722350"/>
                </a:xfrm>
              </p:grpSpPr>
              <p:cxnSp>
                <p:nvCxnSpPr>
                  <p:cNvPr id="501" name="Google Shape;501;p13"/>
                  <p:cNvCxnSpPr>
                    <a:stCxn id="494"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502" name="Google Shape;502;p13"/>
                  <p:cNvGrpSpPr/>
                  <p:nvPr/>
                </p:nvGrpSpPr>
                <p:grpSpPr>
                  <a:xfrm>
                    <a:off x="6860600" y="2285500"/>
                    <a:ext cx="755625" cy="690000"/>
                    <a:chOff x="6860600" y="2285500"/>
                    <a:chExt cx="755625" cy="690000"/>
                  </a:xfrm>
                </p:grpSpPr>
                <p:cxnSp>
                  <p:nvCxnSpPr>
                    <p:cNvPr id="503" name="Google Shape;503;p13"/>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504" name="Google Shape;504;p13"/>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505" name="Google Shape;505;p13"/>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506" name="Google Shape;506;p13"/>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507" name="Google Shape;507;p13"/>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508" name="Google Shape;508;p13"/>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9" name="Google Shape;509;p13"/>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510" name="Google Shape;510;p13"/>
            <p:cNvGrpSpPr/>
            <p:nvPr/>
          </p:nvGrpSpPr>
          <p:grpSpPr>
            <a:xfrm>
              <a:off x="-377824" y="3323825"/>
              <a:ext cx="1141616" cy="1740595"/>
              <a:chOff x="-377824" y="3323825"/>
              <a:chExt cx="1141616" cy="1740595"/>
            </a:xfrm>
          </p:grpSpPr>
          <p:grpSp>
            <p:nvGrpSpPr>
              <p:cNvPr id="511" name="Google Shape;511;p13"/>
              <p:cNvGrpSpPr/>
              <p:nvPr/>
            </p:nvGrpSpPr>
            <p:grpSpPr>
              <a:xfrm>
                <a:off x="-377824" y="3991865"/>
                <a:ext cx="1141616" cy="1072555"/>
                <a:chOff x="4046769" y="1482116"/>
                <a:chExt cx="1390180" cy="1306082"/>
              </a:xfrm>
            </p:grpSpPr>
            <p:grpSp>
              <p:nvGrpSpPr>
                <p:cNvPr id="512" name="Google Shape;512;p13"/>
                <p:cNvGrpSpPr/>
                <p:nvPr/>
              </p:nvGrpSpPr>
              <p:grpSpPr>
                <a:xfrm>
                  <a:off x="4046769" y="1482116"/>
                  <a:ext cx="1180258" cy="756167"/>
                  <a:chOff x="4046769" y="1482116"/>
                  <a:chExt cx="1180258" cy="756167"/>
                </a:xfrm>
              </p:grpSpPr>
              <p:grpSp>
                <p:nvGrpSpPr>
                  <p:cNvPr id="513" name="Google Shape;513;p13"/>
                  <p:cNvGrpSpPr/>
                  <p:nvPr/>
                </p:nvGrpSpPr>
                <p:grpSpPr>
                  <a:xfrm>
                    <a:off x="4046769" y="1482116"/>
                    <a:ext cx="873044" cy="756167"/>
                    <a:chOff x="8022925" y="186250"/>
                    <a:chExt cx="815700" cy="706500"/>
                  </a:xfrm>
                </p:grpSpPr>
                <p:sp>
                  <p:nvSpPr>
                    <p:cNvPr id="514" name="Google Shape;514;p13"/>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5" name="Google Shape;515;p13"/>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6" name="Google Shape;516;p13"/>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517" name="Google Shape;517;p13"/>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8" name="Google Shape;518;p13"/>
                  <p:cNvSpPr/>
                  <p:nvPr/>
                </p:nvSpPr>
                <p:spPr>
                  <a:xfrm>
                    <a:off x="4981813" y="15413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519" name="Google Shape;519;p13"/>
                <p:cNvCxnSpPr>
                  <a:stCxn id="514" idx="1"/>
                  <a:endCxn id="520" idx="3"/>
                </p:cNvCxnSpPr>
                <p:nvPr/>
              </p:nvCxnSpPr>
              <p:spPr>
                <a:xfrm>
                  <a:off x="4730771" y="2238282"/>
                  <a:ext cx="206400" cy="333600"/>
                </a:xfrm>
                <a:prstGeom prst="straightConnector1">
                  <a:avLst/>
                </a:prstGeom>
                <a:noFill/>
                <a:ln w="9525" cap="flat" cmpd="sng">
                  <a:solidFill>
                    <a:schemeClr val="dk2"/>
                  </a:solidFill>
                  <a:prstDash val="solid"/>
                  <a:round/>
                  <a:headEnd type="none" w="med" len="med"/>
                  <a:tailEnd type="none" w="med" len="med"/>
                </a:ln>
              </p:spPr>
            </p:cxnSp>
            <p:sp>
              <p:nvSpPr>
                <p:cNvPr id="520" name="Google Shape;520;p13"/>
                <p:cNvSpPr/>
                <p:nvPr/>
              </p:nvSpPr>
              <p:spPr>
                <a:xfrm>
                  <a:off x="4937149" y="2355298"/>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1" name="Google Shape;521;p13"/>
                <p:cNvSpPr/>
                <p:nvPr/>
              </p:nvSpPr>
              <p:spPr>
                <a:xfrm>
                  <a:off x="4988000" y="2399325"/>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522" name="Google Shape;522;p13"/>
              <p:cNvSpPr/>
              <p:nvPr/>
            </p:nvSpPr>
            <p:spPr>
              <a:xfrm>
                <a:off x="39500" y="3323825"/>
                <a:ext cx="595500" cy="5157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3" name="Google Shape;523;p13"/>
              <p:cNvSpPr/>
              <p:nvPr/>
            </p:nvSpPr>
            <p:spPr>
              <a:xfrm>
                <a:off x="124250" y="3397200"/>
                <a:ext cx="426000" cy="3690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524" name="Google Shape;524;p13"/>
            <p:cNvSpPr/>
            <p:nvPr/>
          </p:nvSpPr>
          <p:spPr>
            <a:xfrm flipH="1">
              <a:off x="8222213" y="122863"/>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5" name="Google Shape;525;p13"/>
            <p:cNvSpPr/>
            <p:nvPr/>
          </p:nvSpPr>
          <p:spPr>
            <a:xfrm flipH="1">
              <a:off x="8829538" y="1285038"/>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526" name="Google Shape;52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7" name="Google Shape;527;p13"/>
          <p:cNvSpPr txBox="1">
            <a:spLocks noGrp="1"/>
          </p:cNvSpPr>
          <p:nvPr>
            <p:ph type="subTitle" idx="1"/>
          </p:nvPr>
        </p:nvSpPr>
        <p:spPr>
          <a:xfrm>
            <a:off x="713225" y="2267566"/>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28" name="Google Shape;528;p13"/>
          <p:cNvSpPr txBox="1">
            <a:spLocks noGrp="1"/>
          </p:cNvSpPr>
          <p:nvPr>
            <p:ph type="subTitle" idx="2"/>
          </p:nvPr>
        </p:nvSpPr>
        <p:spPr>
          <a:xfrm>
            <a:off x="713225" y="3952781"/>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29" name="Google Shape;529;p13"/>
          <p:cNvSpPr txBox="1">
            <a:spLocks noGrp="1"/>
          </p:cNvSpPr>
          <p:nvPr>
            <p:ph type="subTitle" idx="3"/>
          </p:nvPr>
        </p:nvSpPr>
        <p:spPr>
          <a:xfrm>
            <a:off x="3419250" y="3952781"/>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30" name="Google Shape;530;p13"/>
          <p:cNvSpPr txBox="1">
            <a:spLocks noGrp="1"/>
          </p:cNvSpPr>
          <p:nvPr>
            <p:ph type="subTitle" idx="4"/>
          </p:nvPr>
        </p:nvSpPr>
        <p:spPr>
          <a:xfrm>
            <a:off x="3419250" y="2267566"/>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31" name="Google Shape;531;p13"/>
          <p:cNvSpPr txBox="1">
            <a:spLocks noGrp="1"/>
          </p:cNvSpPr>
          <p:nvPr>
            <p:ph type="title" idx="5" hasCustomPrompt="1"/>
          </p:nvPr>
        </p:nvSpPr>
        <p:spPr>
          <a:xfrm>
            <a:off x="1415375" y="1353088"/>
            <a:ext cx="901200" cy="6168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2" name="Google Shape;532;p13"/>
          <p:cNvSpPr txBox="1">
            <a:spLocks noGrp="1"/>
          </p:cNvSpPr>
          <p:nvPr>
            <p:ph type="title" idx="6" hasCustomPrompt="1"/>
          </p:nvPr>
        </p:nvSpPr>
        <p:spPr>
          <a:xfrm>
            <a:off x="4121400" y="3038450"/>
            <a:ext cx="901200" cy="6168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3"/>
          <p:cNvSpPr txBox="1">
            <a:spLocks noGrp="1"/>
          </p:cNvSpPr>
          <p:nvPr>
            <p:ph type="title" idx="7" hasCustomPrompt="1"/>
          </p:nvPr>
        </p:nvSpPr>
        <p:spPr>
          <a:xfrm>
            <a:off x="1415375" y="3038450"/>
            <a:ext cx="901200" cy="6168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4" name="Google Shape;534;p13"/>
          <p:cNvSpPr txBox="1">
            <a:spLocks noGrp="1"/>
          </p:cNvSpPr>
          <p:nvPr>
            <p:ph type="title" idx="8" hasCustomPrompt="1"/>
          </p:nvPr>
        </p:nvSpPr>
        <p:spPr>
          <a:xfrm>
            <a:off x="4121400" y="1353088"/>
            <a:ext cx="901200" cy="6168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5" name="Google Shape;535;p13"/>
          <p:cNvSpPr txBox="1">
            <a:spLocks noGrp="1"/>
          </p:cNvSpPr>
          <p:nvPr>
            <p:ph type="subTitle" idx="9"/>
          </p:nvPr>
        </p:nvSpPr>
        <p:spPr>
          <a:xfrm>
            <a:off x="6125275" y="3952781"/>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36" name="Google Shape;536;p13"/>
          <p:cNvSpPr txBox="1">
            <a:spLocks noGrp="1"/>
          </p:cNvSpPr>
          <p:nvPr>
            <p:ph type="subTitle" idx="13"/>
          </p:nvPr>
        </p:nvSpPr>
        <p:spPr>
          <a:xfrm>
            <a:off x="6125275" y="2267566"/>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37" name="Google Shape;537;p13"/>
          <p:cNvSpPr txBox="1">
            <a:spLocks noGrp="1"/>
          </p:cNvSpPr>
          <p:nvPr>
            <p:ph type="title" idx="14" hasCustomPrompt="1"/>
          </p:nvPr>
        </p:nvSpPr>
        <p:spPr>
          <a:xfrm>
            <a:off x="6827425" y="3038450"/>
            <a:ext cx="901200" cy="6168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8" name="Google Shape;538;p13"/>
          <p:cNvSpPr txBox="1">
            <a:spLocks noGrp="1"/>
          </p:cNvSpPr>
          <p:nvPr>
            <p:ph type="title" idx="15" hasCustomPrompt="1"/>
          </p:nvPr>
        </p:nvSpPr>
        <p:spPr>
          <a:xfrm>
            <a:off x="6827425" y="1353088"/>
            <a:ext cx="901200" cy="6168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9" name="Google Shape;539;p13"/>
          <p:cNvSpPr txBox="1">
            <a:spLocks noGrp="1"/>
          </p:cNvSpPr>
          <p:nvPr>
            <p:ph type="subTitle" idx="16"/>
          </p:nvPr>
        </p:nvSpPr>
        <p:spPr>
          <a:xfrm>
            <a:off x="713225" y="1937038"/>
            <a:ext cx="2305500" cy="385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000"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24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24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24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24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24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24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24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2400" b="1">
                <a:latin typeface="Archivo"/>
                <a:ea typeface="Archivo"/>
                <a:cs typeface="Archivo"/>
                <a:sym typeface="Archivo"/>
              </a:defRPr>
            </a:lvl9pPr>
          </a:lstStyle>
          <a:p>
            <a:endParaRPr/>
          </a:p>
        </p:txBody>
      </p:sp>
      <p:sp>
        <p:nvSpPr>
          <p:cNvPr id="540" name="Google Shape;540;p13"/>
          <p:cNvSpPr txBox="1">
            <a:spLocks noGrp="1"/>
          </p:cNvSpPr>
          <p:nvPr>
            <p:ph type="subTitle" idx="17"/>
          </p:nvPr>
        </p:nvSpPr>
        <p:spPr>
          <a:xfrm>
            <a:off x="713225" y="3622248"/>
            <a:ext cx="2305500" cy="385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000"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24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24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24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24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24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24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24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2400" b="1">
                <a:latin typeface="Archivo"/>
                <a:ea typeface="Archivo"/>
                <a:cs typeface="Archivo"/>
                <a:sym typeface="Archivo"/>
              </a:defRPr>
            </a:lvl9pPr>
          </a:lstStyle>
          <a:p>
            <a:endParaRPr/>
          </a:p>
        </p:txBody>
      </p:sp>
      <p:sp>
        <p:nvSpPr>
          <p:cNvPr id="541" name="Google Shape;541;p13"/>
          <p:cNvSpPr txBox="1">
            <a:spLocks noGrp="1"/>
          </p:cNvSpPr>
          <p:nvPr>
            <p:ph type="subTitle" idx="18"/>
          </p:nvPr>
        </p:nvSpPr>
        <p:spPr>
          <a:xfrm>
            <a:off x="3419250" y="3622248"/>
            <a:ext cx="2305500" cy="385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000"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24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24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24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24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24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24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24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2400" b="1">
                <a:latin typeface="Archivo"/>
                <a:ea typeface="Archivo"/>
                <a:cs typeface="Archivo"/>
                <a:sym typeface="Archivo"/>
              </a:defRPr>
            </a:lvl9pPr>
          </a:lstStyle>
          <a:p>
            <a:endParaRPr/>
          </a:p>
        </p:txBody>
      </p:sp>
      <p:sp>
        <p:nvSpPr>
          <p:cNvPr id="542" name="Google Shape;542;p13"/>
          <p:cNvSpPr txBox="1">
            <a:spLocks noGrp="1"/>
          </p:cNvSpPr>
          <p:nvPr>
            <p:ph type="subTitle" idx="19"/>
          </p:nvPr>
        </p:nvSpPr>
        <p:spPr>
          <a:xfrm>
            <a:off x="3419250" y="1937038"/>
            <a:ext cx="2305500" cy="385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000"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24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24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24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24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24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24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24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2400" b="1">
                <a:latin typeface="Archivo"/>
                <a:ea typeface="Archivo"/>
                <a:cs typeface="Archivo"/>
                <a:sym typeface="Archivo"/>
              </a:defRPr>
            </a:lvl9pPr>
          </a:lstStyle>
          <a:p>
            <a:endParaRPr/>
          </a:p>
        </p:txBody>
      </p:sp>
      <p:sp>
        <p:nvSpPr>
          <p:cNvPr id="543" name="Google Shape;543;p13"/>
          <p:cNvSpPr txBox="1">
            <a:spLocks noGrp="1"/>
          </p:cNvSpPr>
          <p:nvPr>
            <p:ph type="subTitle" idx="20"/>
          </p:nvPr>
        </p:nvSpPr>
        <p:spPr>
          <a:xfrm>
            <a:off x="6125275" y="3622248"/>
            <a:ext cx="2305500" cy="385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000"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24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24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24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24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24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24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24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2400" b="1">
                <a:latin typeface="Archivo"/>
                <a:ea typeface="Archivo"/>
                <a:cs typeface="Archivo"/>
                <a:sym typeface="Archivo"/>
              </a:defRPr>
            </a:lvl9pPr>
          </a:lstStyle>
          <a:p>
            <a:endParaRPr/>
          </a:p>
        </p:txBody>
      </p:sp>
      <p:sp>
        <p:nvSpPr>
          <p:cNvPr id="544" name="Google Shape;544;p13"/>
          <p:cNvSpPr txBox="1">
            <a:spLocks noGrp="1"/>
          </p:cNvSpPr>
          <p:nvPr>
            <p:ph type="subTitle" idx="21"/>
          </p:nvPr>
        </p:nvSpPr>
        <p:spPr>
          <a:xfrm>
            <a:off x="6125275" y="1937038"/>
            <a:ext cx="2305500" cy="385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000"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24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24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24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24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24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24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24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2400" b="1">
                <a:latin typeface="Archivo"/>
                <a:ea typeface="Archivo"/>
                <a:cs typeface="Archivo"/>
                <a:sym typeface="Archiv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
  <p:cSld name="TITLE_AND_BODY_1">
    <p:spTree>
      <p:nvGrpSpPr>
        <p:cNvPr id="1" name="Shape 810"/>
        <p:cNvGrpSpPr/>
        <p:nvPr/>
      </p:nvGrpSpPr>
      <p:grpSpPr>
        <a:xfrm>
          <a:off x="0" y="0"/>
          <a:ext cx="0" cy="0"/>
          <a:chOff x="0" y="0"/>
          <a:chExt cx="0" cy="0"/>
        </a:xfrm>
      </p:grpSpPr>
      <p:sp>
        <p:nvSpPr>
          <p:cNvPr id="811" name="Google Shape;81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2" name="Google Shape;812;p20"/>
          <p:cNvSpPr txBox="1">
            <a:spLocks noGrp="1"/>
          </p:cNvSpPr>
          <p:nvPr>
            <p:ph type="body" idx="1"/>
          </p:nvPr>
        </p:nvSpPr>
        <p:spPr>
          <a:xfrm>
            <a:off x="719975" y="1147224"/>
            <a:ext cx="7704000" cy="34614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Clr>
                <a:schemeClr val="dk2"/>
              </a:buClr>
              <a:buSzPts val="800"/>
              <a:buFont typeface="Catamaran Light"/>
              <a:buChar char="●"/>
              <a:defRPr sz="1200"/>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0"/>
              </a:spcBef>
              <a:spcAft>
                <a:spcPts val="0"/>
              </a:spcAft>
              <a:buClr>
                <a:srgbClr val="FFC800"/>
              </a:buClr>
              <a:buSzPts val="1200"/>
              <a:buFont typeface="Nunito Light"/>
              <a:buChar char="●"/>
              <a:defRPr/>
            </a:lvl4pPr>
            <a:lvl5pPr marL="2286000" lvl="4" indent="-304800" rtl="0">
              <a:lnSpc>
                <a:spcPct val="115000"/>
              </a:lnSpc>
              <a:spcBef>
                <a:spcPts val="0"/>
              </a:spcBef>
              <a:spcAft>
                <a:spcPts val="0"/>
              </a:spcAft>
              <a:buClr>
                <a:srgbClr val="434343"/>
              </a:buClr>
              <a:buSzPts val="1200"/>
              <a:buFont typeface="Nunito Light"/>
              <a:buChar char="○"/>
              <a:defRPr/>
            </a:lvl5pPr>
            <a:lvl6pPr marL="2743200" lvl="5" indent="-304800" rtl="0">
              <a:lnSpc>
                <a:spcPct val="115000"/>
              </a:lnSpc>
              <a:spcBef>
                <a:spcPts val="0"/>
              </a:spcBef>
              <a:spcAft>
                <a:spcPts val="0"/>
              </a:spcAft>
              <a:buClr>
                <a:srgbClr val="434343"/>
              </a:buClr>
              <a:buSzPts val="1200"/>
              <a:buFont typeface="Nunito Light"/>
              <a:buChar char="■"/>
              <a:defRPr/>
            </a:lvl6pPr>
            <a:lvl7pPr marL="3200400" lvl="6" indent="-304800" rtl="0">
              <a:lnSpc>
                <a:spcPct val="115000"/>
              </a:lnSpc>
              <a:spcBef>
                <a:spcPts val="0"/>
              </a:spcBef>
              <a:spcAft>
                <a:spcPts val="0"/>
              </a:spcAft>
              <a:buClr>
                <a:srgbClr val="434343"/>
              </a:buClr>
              <a:buSzPts val="1200"/>
              <a:buFont typeface="Nunito Light"/>
              <a:buChar char="●"/>
              <a:defRPr/>
            </a:lvl7pPr>
            <a:lvl8pPr marL="3657600" lvl="7" indent="-304800" rtl="0">
              <a:lnSpc>
                <a:spcPct val="115000"/>
              </a:lnSpc>
              <a:spcBef>
                <a:spcPts val="0"/>
              </a:spcBef>
              <a:spcAft>
                <a:spcPts val="0"/>
              </a:spcAft>
              <a:buClr>
                <a:srgbClr val="434343"/>
              </a:buClr>
              <a:buSzPts val="1200"/>
              <a:buFont typeface="Nunito Light"/>
              <a:buChar char="○"/>
              <a:defRPr/>
            </a:lvl8pPr>
            <a:lvl9pPr marL="4114800" lvl="8" indent="-304800" rtl="0">
              <a:lnSpc>
                <a:spcPct val="115000"/>
              </a:lnSpc>
              <a:spcBef>
                <a:spcPts val="0"/>
              </a:spcBef>
              <a:spcAft>
                <a:spcPts val="0"/>
              </a:spcAft>
              <a:buClr>
                <a:srgbClr val="434343"/>
              </a:buClr>
              <a:buSzPts val="1200"/>
              <a:buFont typeface="Nunito Light"/>
              <a:buChar char="■"/>
              <a:defRPr/>
            </a:lvl9pPr>
          </a:lstStyle>
          <a:p>
            <a:endParaRPr/>
          </a:p>
        </p:txBody>
      </p:sp>
      <p:grpSp>
        <p:nvGrpSpPr>
          <p:cNvPr id="813" name="Google Shape;813;p20"/>
          <p:cNvGrpSpPr/>
          <p:nvPr/>
        </p:nvGrpSpPr>
        <p:grpSpPr>
          <a:xfrm>
            <a:off x="107819" y="-693575"/>
            <a:ext cx="10278993" cy="6189648"/>
            <a:chOff x="107819" y="-693575"/>
            <a:chExt cx="10278993" cy="6189648"/>
          </a:xfrm>
        </p:grpSpPr>
        <p:grpSp>
          <p:nvGrpSpPr>
            <p:cNvPr id="814" name="Google Shape;814;p20"/>
            <p:cNvGrpSpPr/>
            <p:nvPr/>
          </p:nvGrpSpPr>
          <p:grpSpPr>
            <a:xfrm>
              <a:off x="6969009" y="3051325"/>
              <a:ext cx="3417803" cy="2444748"/>
              <a:chOff x="5222059" y="1707050"/>
              <a:chExt cx="3417803" cy="2444748"/>
            </a:xfrm>
          </p:grpSpPr>
          <p:grpSp>
            <p:nvGrpSpPr>
              <p:cNvPr id="815" name="Google Shape;815;p20"/>
              <p:cNvGrpSpPr/>
              <p:nvPr/>
            </p:nvGrpSpPr>
            <p:grpSpPr>
              <a:xfrm>
                <a:off x="6230684" y="2436004"/>
                <a:ext cx="1245819" cy="1079037"/>
                <a:chOff x="8022925" y="186250"/>
                <a:chExt cx="815700" cy="706500"/>
              </a:xfrm>
            </p:grpSpPr>
            <p:sp>
              <p:nvSpPr>
                <p:cNvPr id="816" name="Google Shape;816;p20"/>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7" name="Google Shape;817;p20"/>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8" name="Google Shape;818;p20"/>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19" name="Google Shape;819;p20"/>
              <p:cNvGrpSpPr/>
              <p:nvPr/>
            </p:nvGrpSpPr>
            <p:grpSpPr>
              <a:xfrm>
                <a:off x="5222059" y="3089020"/>
                <a:ext cx="1008613" cy="873587"/>
                <a:chOff x="8022925" y="186250"/>
                <a:chExt cx="815700" cy="706500"/>
              </a:xfrm>
            </p:grpSpPr>
            <p:sp>
              <p:nvSpPr>
                <p:cNvPr id="820" name="Google Shape;820;p20"/>
                <p:cNvSpPr/>
                <p:nvPr/>
              </p:nvSpPr>
              <p:spPr>
                <a:xfrm>
                  <a:off x="8022925" y="186250"/>
                  <a:ext cx="815700" cy="706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1" name="Google Shape;821;p20"/>
                <p:cNvSpPr/>
                <p:nvPr/>
              </p:nvSpPr>
              <p:spPr>
                <a:xfrm>
                  <a:off x="8066182" y="223764"/>
                  <a:ext cx="729300" cy="63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22" name="Google Shape;822;p20"/>
              <p:cNvGrpSpPr/>
              <p:nvPr/>
            </p:nvGrpSpPr>
            <p:grpSpPr>
              <a:xfrm>
                <a:off x="6286990" y="3642694"/>
                <a:ext cx="587793" cy="509104"/>
                <a:chOff x="8022925" y="186250"/>
                <a:chExt cx="815700" cy="706500"/>
              </a:xfrm>
            </p:grpSpPr>
            <p:sp>
              <p:nvSpPr>
                <p:cNvPr id="823" name="Google Shape;823;p20"/>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4" name="Google Shape;824;p20"/>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825" name="Google Shape;825;p20"/>
              <p:cNvSpPr/>
              <p:nvPr/>
            </p:nvSpPr>
            <p:spPr>
              <a:xfrm>
                <a:off x="6178600" y="29244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826" name="Google Shape;826;p20"/>
              <p:cNvGrpSpPr/>
              <p:nvPr/>
            </p:nvGrpSpPr>
            <p:grpSpPr>
              <a:xfrm>
                <a:off x="7766819" y="2597416"/>
                <a:ext cx="873044" cy="756167"/>
                <a:chOff x="8022925" y="186250"/>
                <a:chExt cx="815700" cy="706500"/>
              </a:xfrm>
            </p:grpSpPr>
            <p:sp>
              <p:nvSpPr>
                <p:cNvPr id="827" name="Google Shape;827;p20"/>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8" name="Google Shape;828;p20"/>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9" name="Google Shape;829;p20"/>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830" name="Google Shape;830;p20"/>
              <p:cNvSpPr/>
              <p:nvPr/>
            </p:nvSpPr>
            <p:spPr>
              <a:xfrm>
                <a:off x="7394176" y="3089024"/>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31" name="Google Shape;831;p20"/>
              <p:cNvSpPr/>
              <p:nvPr/>
            </p:nvSpPr>
            <p:spPr>
              <a:xfrm>
                <a:off x="7570513" y="25717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32" name="Google Shape;832;p20"/>
              <p:cNvSpPr/>
              <p:nvPr/>
            </p:nvSpPr>
            <p:spPr>
              <a:xfrm>
                <a:off x="7044827" y="364270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833" name="Google Shape;833;p20"/>
              <p:cNvGrpSpPr/>
              <p:nvPr/>
            </p:nvGrpSpPr>
            <p:grpSpPr>
              <a:xfrm>
                <a:off x="6012275" y="1707050"/>
                <a:ext cx="1754544" cy="1381970"/>
                <a:chOff x="6012275" y="1707050"/>
                <a:chExt cx="1754544" cy="1381970"/>
              </a:xfrm>
            </p:grpSpPr>
            <p:grpSp>
              <p:nvGrpSpPr>
                <p:cNvPr id="834" name="Google Shape;834;p20"/>
                <p:cNvGrpSpPr/>
                <p:nvPr/>
              </p:nvGrpSpPr>
              <p:grpSpPr>
                <a:xfrm>
                  <a:off x="6012275" y="2285500"/>
                  <a:ext cx="1754544" cy="803520"/>
                  <a:chOff x="6012275" y="2285500"/>
                  <a:chExt cx="1754544" cy="803520"/>
                </a:xfrm>
              </p:grpSpPr>
              <p:cxnSp>
                <p:nvCxnSpPr>
                  <p:cNvPr id="835" name="Google Shape;835;p20"/>
                  <p:cNvCxnSpPr>
                    <a:stCxn id="827"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836" name="Google Shape;836;p20"/>
                  <p:cNvGrpSpPr/>
                  <p:nvPr/>
                </p:nvGrpSpPr>
                <p:grpSpPr>
                  <a:xfrm>
                    <a:off x="6012275" y="2285500"/>
                    <a:ext cx="1603950" cy="803520"/>
                    <a:chOff x="6012275" y="2285500"/>
                    <a:chExt cx="1603950" cy="803520"/>
                  </a:xfrm>
                </p:grpSpPr>
                <p:cxnSp>
                  <p:nvCxnSpPr>
                    <p:cNvPr id="837" name="Google Shape;837;p20"/>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838" name="Google Shape;838;p20"/>
                    <p:cNvCxnSpPr/>
                    <p:nvPr/>
                  </p:nvCxnSpPr>
                  <p:spPr>
                    <a:xfrm rot="10800000">
                      <a:off x="6405500" y="2289200"/>
                      <a:ext cx="861000" cy="0"/>
                    </a:xfrm>
                    <a:prstGeom prst="straightConnector1">
                      <a:avLst/>
                    </a:prstGeom>
                    <a:noFill/>
                    <a:ln w="9525" cap="flat" cmpd="sng">
                      <a:solidFill>
                        <a:schemeClr val="dk2"/>
                      </a:solidFill>
                      <a:prstDash val="solid"/>
                      <a:round/>
                      <a:headEnd type="none" w="med" len="med"/>
                      <a:tailEnd type="none" w="med" len="med"/>
                    </a:ln>
                  </p:spPr>
                </p:cxnSp>
                <p:cxnSp>
                  <p:nvCxnSpPr>
                    <p:cNvPr id="839" name="Google Shape;839;p20"/>
                    <p:cNvCxnSpPr>
                      <a:stCxn id="820" idx="5"/>
                    </p:cNvCxnSpPr>
                    <p:nvPr/>
                  </p:nvCxnSpPr>
                  <p:spPr>
                    <a:xfrm rot="10800000" flipH="1">
                      <a:off x="6012275" y="2285620"/>
                      <a:ext cx="395400" cy="803400"/>
                    </a:xfrm>
                    <a:prstGeom prst="straightConnector1">
                      <a:avLst/>
                    </a:prstGeom>
                    <a:noFill/>
                    <a:ln w="9525" cap="flat" cmpd="sng">
                      <a:solidFill>
                        <a:schemeClr val="dk2"/>
                      </a:solidFill>
                      <a:prstDash val="solid"/>
                      <a:round/>
                      <a:headEnd type="none" w="med" len="med"/>
                      <a:tailEnd type="none" w="med" len="med"/>
                    </a:ln>
                  </p:spPr>
                </p:cxnSp>
              </p:grpSp>
              <p:sp>
                <p:nvSpPr>
                  <p:cNvPr id="840" name="Google Shape;840;p20"/>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841" name="Google Shape;841;p20"/>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842" name="Google Shape;842;p20"/>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843" name="Google Shape;843;p20"/>
              <p:cNvSpPr/>
              <p:nvPr/>
            </p:nvSpPr>
            <p:spPr>
              <a:xfrm>
                <a:off x="5975025" y="3049300"/>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44" name="Google Shape;844;p20"/>
            <p:cNvGrpSpPr/>
            <p:nvPr/>
          </p:nvGrpSpPr>
          <p:grpSpPr>
            <a:xfrm>
              <a:off x="6515052" y="-693575"/>
              <a:ext cx="3213398" cy="2392650"/>
              <a:chOff x="4180777" y="-851325"/>
              <a:chExt cx="3213398" cy="2392650"/>
            </a:xfrm>
          </p:grpSpPr>
          <p:grpSp>
            <p:nvGrpSpPr>
              <p:cNvPr id="845" name="Google Shape;845;p20"/>
              <p:cNvGrpSpPr/>
              <p:nvPr/>
            </p:nvGrpSpPr>
            <p:grpSpPr>
              <a:xfrm>
                <a:off x="4428309" y="-723871"/>
                <a:ext cx="1245819" cy="1079037"/>
                <a:chOff x="8022925" y="186250"/>
                <a:chExt cx="815700" cy="706500"/>
              </a:xfrm>
            </p:grpSpPr>
            <p:sp>
              <p:nvSpPr>
                <p:cNvPr id="846" name="Google Shape;846;p20"/>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7" name="Google Shape;847;p20"/>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8" name="Google Shape;848;p20"/>
                <p:cNvSpPr/>
                <p:nvPr/>
              </p:nvSpPr>
              <p:spPr>
                <a:xfrm>
                  <a:off x="8355664" y="474499"/>
                  <a:ext cx="150300" cy="1302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49" name="Google Shape;849;p20"/>
              <p:cNvGrpSpPr/>
              <p:nvPr/>
            </p:nvGrpSpPr>
            <p:grpSpPr>
              <a:xfrm>
                <a:off x="6360273" y="-338456"/>
                <a:ext cx="917499" cy="794671"/>
                <a:chOff x="8022925" y="186250"/>
                <a:chExt cx="815700" cy="706500"/>
              </a:xfrm>
            </p:grpSpPr>
            <p:sp>
              <p:nvSpPr>
                <p:cNvPr id="850" name="Google Shape;850;p20"/>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1" name="Google Shape;851;p20"/>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52" name="Google Shape;852;p20"/>
              <p:cNvGrpSpPr/>
              <p:nvPr/>
            </p:nvGrpSpPr>
            <p:grpSpPr>
              <a:xfrm>
                <a:off x="5548840" y="-8756"/>
                <a:ext cx="587793" cy="509104"/>
                <a:chOff x="8022925" y="186250"/>
                <a:chExt cx="815700" cy="706500"/>
              </a:xfrm>
            </p:grpSpPr>
            <p:sp>
              <p:nvSpPr>
                <p:cNvPr id="853" name="Google Shape;853;p20"/>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4" name="Google Shape;854;p20"/>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55" name="Google Shape;855;p20"/>
              <p:cNvGrpSpPr/>
              <p:nvPr/>
            </p:nvGrpSpPr>
            <p:grpSpPr>
              <a:xfrm>
                <a:off x="6089765" y="600244"/>
                <a:ext cx="587793" cy="509104"/>
                <a:chOff x="8022925" y="186250"/>
                <a:chExt cx="815700" cy="706500"/>
              </a:xfrm>
            </p:grpSpPr>
            <p:sp>
              <p:nvSpPr>
                <p:cNvPr id="856" name="Google Shape;856;p20"/>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7" name="Google Shape;857;p20"/>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858" name="Google Shape;858;p20"/>
              <p:cNvSpPr/>
              <p:nvPr/>
            </p:nvSpPr>
            <p:spPr>
              <a:xfrm>
                <a:off x="6499238" y="5521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9" name="Google Shape;859;p20"/>
              <p:cNvSpPr/>
              <p:nvPr/>
            </p:nvSpPr>
            <p:spPr>
              <a:xfrm>
                <a:off x="5752677" y="-317397"/>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860" name="Google Shape;860;p20"/>
              <p:cNvCxnSpPr>
                <a:stCxn id="846" idx="1"/>
              </p:cNvCxnSpPr>
              <p:nvPr/>
            </p:nvCxnSpPr>
            <p:spPr>
              <a:xfrm>
                <a:off x="5404368" y="355166"/>
                <a:ext cx="285600" cy="50160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20"/>
              <p:cNvCxnSpPr>
                <a:stCxn id="856" idx="3"/>
              </p:cNvCxnSpPr>
              <p:nvPr/>
            </p:nvCxnSpPr>
            <p:spPr>
              <a:xfrm rot="10800000">
                <a:off x="5686565" y="854796"/>
                <a:ext cx="403200" cy="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20"/>
              <p:cNvCxnSpPr>
                <a:stCxn id="853"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20"/>
              <p:cNvCxnSpPr>
                <a:stCxn id="850"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20"/>
              <p:cNvCxnSpPr>
                <a:stCxn id="856" idx="1"/>
              </p:cNvCxnSpPr>
              <p:nvPr/>
            </p:nvCxnSpPr>
            <p:spPr>
              <a:xfrm>
                <a:off x="6550283" y="1109348"/>
                <a:ext cx="226200" cy="391800"/>
              </a:xfrm>
              <a:prstGeom prst="straightConnector1">
                <a:avLst/>
              </a:prstGeom>
              <a:noFill/>
              <a:ln w="9525" cap="flat" cmpd="sng">
                <a:solidFill>
                  <a:schemeClr val="dk2"/>
                </a:solidFill>
                <a:prstDash val="solid"/>
                <a:round/>
                <a:headEnd type="none" w="med" len="med"/>
                <a:tailEnd type="none" w="med" len="med"/>
              </a:ln>
            </p:spPr>
          </p:cxnSp>
          <p:sp>
            <p:nvSpPr>
              <p:cNvPr id="865" name="Google Shape;865;p20"/>
              <p:cNvSpPr/>
              <p:nvPr/>
            </p:nvSpPr>
            <p:spPr>
              <a:xfrm>
                <a:off x="6736425" y="14627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866" name="Google Shape;866;p20"/>
              <p:cNvCxnSpPr>
                <a:stCxn id="850"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867" name="Google Shape;867;p20"/>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8" name="Google Shape;868;p20"/>
              <p:cNvSpPr/>
              <p:nvPr/>
            </p:nvSpPr>
            <p:spPr>
              <a:xfrm>
                <a:off x="4180777" y="58866"/>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69" name="Google Shape;869;p20"/>
            <p:cNvGrpSpPr/>
            <p:nvPr/>
          </p:nvGrpSpPr>
          <p:grpSpPr>
            <a:xfrm rot="-5400000" flipH="1">
              <a:off x="213144" y="3800116"/>
              <a:ext cx="1180258" cy="1390907"/>
              <a:chOff x="4046769" y="1482116"/>
              <a:chExt cx="1180258" cy="1390907"/>
            </a:xfrm>
          </p:grpSpPr>
          <p:grpSp>
            <p:nvGrpSpPr>
              <p:cNvPr id="870" name="Google Shape;870;p20"/>
              <p:cNvGrpSpPr/>
              <p:nvPr/>
            </p:nvGrpSpPr>
            <p:grpSpPr>
              <a:xfrm>
                <a:off x="4046769" y="1482116"/>
                <a:ext cx="1180258" cy="756167"/>
                <a:chOff x="4046769" y="1482116"/>
                <a:chExt cx="1180258" cy="756167"/>
              </a:xfrm>
            </p:grpSpPr>
            <p:grpSp>
              <p:nvGrpSpPr>
                <p:cNvPr id="871" name="Google Shape;871;p20"/>
                <p:cNvGrpSpPr/>
                <p:nvPr/>
              </p:nvGrpSpPr>
              <p:grpSpPr>
                <a:xfrm>
                  <a:off x="4046769" y="1482116"/>
                  <a:ext cx="873044" cy="756167"/>
                  <a:chOff x="8022925" y="186250"/>
                  <a:chExt cx="815700" cy="706500"/>
                </a:xfrm>
              </p:grpSpPr>
              <p:sp>
                <p:nvSpPr>
                  <p:cNvPr id="872" name="Google Shape;872;p20"/>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3" name="Google Shape;873;p20"/>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4" name="Google Shape;874;p20"/>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875" name="Google Shape;875;p20"/>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6" name="Google Shape;876;p20"/>
                <p:cNvSpPr/>
                <p:nvPr/>
              </p:nvSpPr>
              <p:spPr>
                <a:xfrm>
                  <a:off x="4981813" y="15413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877" name="Google Shape;877;p20"/>
              <p:cNvCxnSpPr>
                <a:stCxn id="872" idx="1"/>
                <a:endCxn id="878" idx="0"/>
              </p:cNvCxnSpPr>
              <p:nvPr/>
            </p:nvCxnSpPr>
            <p:spPr>
              <a:xfrm rot="-5400000" flipH="1">
                <a:off x="4749671" y="2219382"/>
                <a:ext cx="135000" cy="172800"/>
              </a:xfrm>
              <a:prstGeom prst="straightConnector1">
                <a:avLst/>
              </a:prstGeom>
              <a:noFill/>
              <a:ln w="9525" cap="flat" cmpd="sng">
                <a:solidFill>
                  <a:schemeClr val="dk2"/>
                </a:solidFill>
                <a:prstDash val="solid"/>
                <a:round/>
                <a:headEnd type="none" w="med" len="med"/>
                <a:tailEnd type="none" w="med" len="med"/>
              </a:ln>
            </p:spPr>
          </p:cxnSp>
          <p:sp>
            <p:nvSpPr>
              <p:cNvPr id="878" name="Google Shape;878;p20"/>
              <p:cNvSpPr/>
              <p:nvPr/>
            </p:nvSpPr>
            <p:spPr>
              <a:xfrm rot="-5400000">
                <a:off x="4653574" y="2406673"/>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9" name="Google Shape;879;p20"/>
              <p:cNvSpPr/>
              <p:nvPr/>
            </p:nvSpPr>
            <p:spPr>
              <a:xfrm rot="-5400000">
                <a:off x="4704500" y="2450622"/>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80"/>
        <p:cNvGrpSpPr/>
        <p:nvPr/>
      </p:nvGrpSpPr>
      <p:grpSpPr>
        <a:xfrm>
          <a:off x="0" y="0"/>
          <a:ext cx="0" cy="0"/>
          <a:chOff x="0" y="0"/>
          <a:chExt cx="0" cy="0"/>
        </a:xfrm>
      </p:grpSpPr>
      <p:sp>
        <p:nvSpPr>
          <p:cNvPr id="881" name="Google Shape;88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2" name="Google Shape;882;p21"/>
          <p:cNvSpPr txBox="1">
            <a:spLocks noGrp="1"/>
          </p:cNvSpPr>
          <p:nvPr>
            <p:ph type="subTitle" idx="1"/>
          </p:nvPr>
        </p:nvSpPr>
        <p:spPr>
          <a:xfrm>
            <a:off x="937625" y="2876550"/>
            <a:ext cx="2175300" cy="869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83" name="Google Shape;883;p21"/>
          <p:cNvSpPr txBox="1">
            <a:spLocks noGrp="1"/>
          </p:cNvSpPr>
          <p:nvPr>
            <p:ph type="subTitle" idx="2"/>
          </p:nvPr>
        </p:nvSpPr>
        <p:spPr>
          <a:xfrm>
            <a:off x="3484346" y="2876550"/>
            <a:ext cx="2175300" cy="869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84" name="Google Shape;884;p21"/>
          <p:cNvSpPr txBox="1">
            <a:spLocks noGrp="1"/>
          </p:cNvSpPr>
          <p:nvPr>
            <p:ph type="subTitle" idx="3"/>
          </p:nvPr>
        </p:nvSpPr>
        <p:spPr>
          <a:xfrm>
            <a:off x="6031074" y="2876550"/>
            <a:ext cx="2175300" cy="869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85" name="Google Shape;885;p21"/>
          <p:cNvSpPr txBox="1">
            <a:spLocks noGrp="1"/>
          </p:cNvSpPr>
          <p:nvPr>
            <p:ph type="subTitle" idx="4"/>
          </p:nvPr>
        </p:nvSpPr>
        <p:spPr>
          <a:xfrm>
            <a:off x="937625" y="2571750"/>
            <a:ext cx="21753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Archivo"/>
              <a:buNone/>
              <a:defRPr sz="2000" b="1">
                <a:latin typeface="Archivo"/>
                <a:ea typeface="Archivo"/>
                <a:cs typeface="Archivo"/>
                <a:sym typeface="Archivo"/>
              </a:defRPr>
            </a:lvl1pPr>
            <a:lvl2pPr lvl="1" algn="ctr" rtl="0">
              <a:lnSpc>
                <a:spcPct val="115000"/>
              </a:lnSpc>
              <a:spcBef>
                <a:spcPts val="0"/>
              </a:spcBef>
              <a:spcAft>
                <a:spcPts val="0"/>
              </a:spcAft>
              <a:buSzPts val="2600"/>
              <a:buFont typeface="Archivo"/>
              <a:buNone/>
              <a:defRPr sz="2600" b="1">
                <a:latin typeface="Archivo"/>
                <a:ea typeface="Archivo"/>
                <a:cs typeface="Archivo"/>
                <a:sym typeface="Archivo"/>
              </a:defRPr>
            </a:lvl2pPr>
            <a:lvl3pPr lvl="2" algn="ctr" rtl="0">
              <a:lnSpc>
                <a:spcPct val="115000"/>
              </a:lnSpc>
              <a:spcBef>
                <a:spcPts val="0"/>
              </a:spcBef>
              <a:spcAft>
                <a:spcPts val="0"/>
              </a:spcAft>
              <a:buSzPts val="2600"/>
              <a:buFont typeface="Archivo"/>
              <a:buNone/>
              <a:defRPr sz="2600" b="1">
                <a:latin typeface="Archivo"/>
                <a:ea typeface="Archivo"/>
                <a:cs typeface="Archivo"/>
                <a:sym typeface="Archivo"/>
              </a:defRPr>
            </a:lvl3pPr>
            <a:lvl4pPr lvl="3" algn="ctr" rtl="0">
              <a:lnSpc>
                <a:spcPct val="115000"/>
              </a:lnSpc>
              <a:spcBef>
                <a:spcPts val="0"/>
              </a:spcBef>
              <a:spcAft>
                <a:spcPts val="0"/>
              </a:spcAft>
              <a:buSzPts val="2600"/>
              <a:buFont typeface="Archivo"/>
              <a:buNone/>
              <a:defRPr sz="2600" b="1">
                <a:latin typeface="Archivo"/>
                <a:ea typeface="Archivo"/>
                <a:cs typeface="Archivo"/>
                <a:sym typeface="Archivo"/>
              </a:defRPr>
            </a:lvl4pPr>
            <a:lvl5pPr lvl="4" algn="ctr" rtl="0">
              <a:lnSpc>
                <a:spcPct val="115000"/>
              </a:lnSpc>
              <a:spcBef>
                <a:spcPts val="0"/>
              </a:spcBef>
              <a:spcAft>
                <a:spcPts val="0"/>
              </a:spcAft>
              <a:buSzPts val="2600"/>
              <a:buFont typeface="Archivo"/>
              <a:buNone/>
              <a:defRPr sz="2600" b="1">
                <a:latin typeface="Archivo"/>
                <a:ea typeface="Archivo"/>
                <a:cs typeface="Archivo"/>
                <a:sym typeface="Archivo"/>
              </a:defRPr>
            </a:lvl5pPr>
            <a:lvl6pPr lvl="5" algn="ctr" rtl="0">
              <a:lnSpc>
                <a:spcPct val="115000"/>
              </a:lnSpc>
              <a:spcBef>
                <a:spcPts val="0"/>
              </a:spcBef>
              <a:spcAft>
                <a:spcPts val="0"/>
              </a:spcAft>
              <a:buSzPts val="2600"/>
              <a:buFont typeface="Archivo"/>
              <a:buNone/>
              <a:defRPr sz="2600" b="1">
                <a:latin typeface="Archivo"/>
                <a:ea typeface="Archivo"/>
                <a:cs typeface="Archivo"/>
                <a:sym typeface="Archivo"/>
              </a:defRPr>
            </a:lvl6pPr>
            <a:lvl7pPr lvl="6" algn="ctr" rtl="0">
              <a:lnSpc>
                <a:spcPct val="115000"/>
              </a:lnSpc>
              <a:spcBef>
                <a:spcPts val="0"/>
              </a:spcBef>
              <a:spcAft>
                <a:spcPts val="0"/>
              </a:spcAft>
              <a:buSzPts val="2600"/>
              <a:buFont typeface="Archivo"/>
              <a:buNone/>
              <a:defRPr sz="2600" b="1">
                <a:latin typeface="Archivo"/>
                <a:ea typeface="Archivo"/>
                <a:cs typeface="Archivo"/>
                <a:sym typeface="Archivo"/>
              </a:defRPr>
            </a:lvl7pPr>
            <a:lvl8pPr lvl="7" algn="ctr" rtl="0">
              <a:lnSpc>
                <a:spcPct val="115000"/>
              </a:lnSpc>
              <a:spcBef>
                <a:spcPts val="0"/>
              </a:spcBef>
              <a:spcAft>
                <a:spcPts val="0"/>
              </a:spcAft>
              <a:buSzPts val="2600"/>
              <a:buFont typeface="Archivo"/>
              <a:buNone/>
              <a:defRPr sz="2600" b="1">
                <a:latin typeface="Archivo"/>
                <a:ea typeface="Archivo"/>
                <a:cs typeface="Archivo"/>
                <a:sym typeface="Archivo"/>
              </a:defRPr>
            </a:lvl8pPr>
            <a:lvl9pPr lvl="8" algn="ctr" rtl="0">
              <a:lnSpc>
                <a:spcPct val="115000"/>
              </a:lnSpc>
              <a:spcBef>
                <a:spcPts val="0"/>
              </a:spcBef>
              <a:spcAft>
                <a:spcPts val="0"/>
              </a:spcAft>
              <a:buSzPts val="2600"/>
              <a:buFont typeface="Archivo"/>
              <a:buNone/>
              <a:defRPr sz="2600" b="1">
                <a:latin typeface="Archivo"/>
                <a:ea typeface="Archivo"/>
                <a:cs typeface="Archivo"/>
                <a:sym typeface="Archivo"/>
              </a:defRPr>
            </a:lvl9pPr>
          </a:lstStyle>
          <a:p>
            <a:endParaRPr/>
          </a:p>
        </p:txBody>
      </p:sp>
      <p:sp>
        <p:nvSpPr>
          <p:cNvPr id="886" name="Google Shape;886;p21"/>
          <p:cNvSpPr txBox="1">
            <a:spLocks noGrp="1"/>
          </p:cNvSpPr>
          <p:nvPr>
            <p:ph type="subTitle" idx="5"/>
          </p:nvPr>
        </p:nvSpPr>
        <p:spPr>
          <a:xfrm>
            <a:off x="3484347" y="2571750"/>
            <a:ext cx="21753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Archivo"/>
              <a:buNone/>
              <a:defRPr sz="2000" b="1">
                <a:latin typeface="Archivo"/>
                <a:ea typeface="Archivo"/>
                <a:cs typeface="Archivo"/>
                <a:sym typeface="Archivo"/>
              </a:defRPr>
            </a:lvl1pPr>
            <a:lvl2pPr lvl="1" algn="ctr" rtl="0">
              <a:lnSpc>
                <a:spcPct val="115000"/>
              </a:lnSpc>
              <a:spcBef>
                <a:spcPts val="0"/>
              </a:spcBef>
              <a:spcAft>
                <a:spcPts val="0"/>
              </a:spcAft>
              <a:buSzPts val="2600"/>
              <a:buFont typeface="Archivo"/>
              <a:buNone/>
              <a:defRPr sz="2600" b="1">
                <a:latin typeface="Archivo"/>
                <a:ea typeface="Archivo"/>
                <a:cs typeface="Archivo"/>
                <a:sym typeface="Archivo"/>
              </a:defRPr>
            </a:lvl2pPr>
            <a:lvl3pPr lvl="2" algn="ctr" rtl="0">
              <a:lnSpc>
                <a:spcPct val="115000"/>
              </a:lnSpc>
              <a:spcBef>
                <a:spcPts val="0"/>
              </a:spcBef>
              <a:spcAft>
                <a:spcPts val="0"/>
              </a:spcAft>
              <a:buSzPts val="2600"/>
              <a:buFont typeface="Archivo"/>
              <a:buNone/>
              <a:defRPr sz="2600" b="1">
                <a:latin typeface="Archivo"/>
                <a:ea typeface="Archivo"/>
                <a:cs typeface="Archivo"/>
                <a:sym typeface="Archivo"/>
              </a:defRPr>
            </a:lvl3pPr>
            <a:lvl4pPr lvl="3" algn="ctr" rtl="0">
              <a:lnSpc>
                <a:spcPct val="115000"/>
              </a:lnSpc>
              <a:spcBef>
                <a:spcPts val="0"/>
              </a:spcBef>
              <a:spcAft>
                <a:spcPts val="0"/>
              </a:spcAft>
              <a:buSzPts val="2600"/>
              <a:buFont typeface="Archivo"/>
              <a:buNone/>
              <a:defRPr sz="2600" b="1">
                <a:latin typeface="Archivo"/>
                <a:ea typeface="Archivo"/>
                <a:cs typeface="Archivo"/>
                <a:sym typeface="Archivo"/>
              </a:defRPr>
            </a:lvl4pPr>
            <a:lvl5pPr lvl="4" algn="ctr" rtl="0">
              <a:lnSpc>
                <a:spcPct val="115000"/>
              </a:lnSpc>
              <a:spcBef>
                <a:spcPts val="0"/>
              </a:spcBef>
              <a:spcAft>
                <a:spcPts val="0"/>
              </a:spcAft>
              <a:buSzPts val="2600"/>
              <a:buFont typeface="Archivo"/>
              <a:buNone/>
              <a:defRPr sz="2600" b="1">
                <a:latin typeface="Archivo"/>
                <a:ea typeface="Archivo"/>
                <a:cs typeface="Archivo"/>
                <a:sym typeface="Archivo"/>
              </a:defRPr>
            </a:lvl5pPr>
            <a:lvl6pPr lvl="5" algn="ctr" rtl="0">
              <a:lnSpc>
                <a:spcPct val="115000"/>
              </a:lnSpc>
              <a:spcBef>
                <a:spcPts val="0"/>
              </a:spcBef>
              <a:spcAft>
                <a:spcPts val="0"/>
              </a:spcAft>
              <a:buSzPts val="2600"/>
              <a:buFont typeface="Archivo"/>
              <a:buNone/>
              <a:defRPr sz="2600" b="1">
                <a:latin typeface="Archivo"/>
                <a:ea typeface="Archivo"/>
                <a:cs typeface="Archivo"/>
                <a:sym typeface="Archivo"/>
              </a:defRPr>
            </a:lvl6pPr>
            <a:lvl7pPr lvl="6" algn="ctr" rtl="0">
              <a:lnSpc>
                <a:spcPct val="115000"/>
              </a:lnSpc>
              <a:spcBef>
                <a:spcPts val="0"/>
              </a:spcBef>
              <a:spcAft>
                <a:spcPts val="0"/>
              </a:spcAft>
              <a:buSzPts val="2600"/>
              <a:buFont typeface="Archivo"/>
              <a:buNone/>
              <a:defRPr sz="2600" b="1">
                <a:latin typeface="Archivo"/>
                <a:ea typeface="Archivo"/>
                <a:cs typeface="Archivo"/>
                <a:sym typeface="Archivo"/>
              </a:defRPr>
            </a:lvl7pPr>
            <a:lvl8pPr lvl="7" algn="ctr" rtl="0">
              <a:lnSpc>
                <a:spcPct val="115000"/>
              </a:lnSpc>
              <a:spcBef>
                <a:spcPts val="0"/>
              </a:spcBef>
              <a:spcAft>
                <a:spcPts val="0"/>
              </a:spcAft>
              <a:buSzPts val="2600"/>
              <a:buFont typeface="Archivo"/>
              <a:buNone/>
              <a:defRPr sz="2600" b="1">
                <a:latin typeface="Archivo"/>
                <a:ea typeface="Archivo"/>
                <a:cs typeface="Archivo"/>
                <a:sym typeface="Archivo"/>
              </a:defRPr>
            </a:lvl8pPr>
            <a:lvl9pPr lvl="8" algn="ctr" rtl="0">
              <a:lnSpc>
                <a:spcPct val="115000"/>
              </a:lnSpc>
              <a:spcBef>
                <a:spcPts val="0"/>
              </a:spcBef>
              <a:spcAft>
                <a:spcPts val="0"/>
              </a:spcAft>
              <a:buSzPts val="2600"/>
              <a:buFont typeface="Archivo"/>
              <a:buNone/>
              <a:defRPr sz="2600" b="1">
                <a:latin typeface="Archivo"/>
                <a:ea typeface="Archivo"/>
                <a:cs typeface="Archivo"/>
                <a:sym typeface="Archivo"/>
              </a:defRPr>
            </a:lvl9pPr>
          </a:lstStyle>
          <a:p>
            <a:endParaRPr/>
          </a:p>
        </p:txBody>
      </p:sp>
      <p:sp>
        <p:nvSpPr>
          <p:cNvPr id="887" name="Google Shape;887;p21"/>
          <p:cNvSpPr txBox="1">
            <a:spLocks noGrp="1"/>
          </p:cNvSpPr>
          <p:nvPr>
            <p:ph type="subTitle" idx="6"/>
          </p:nvPr>
        </p:nvSpPr>
        <p:spPr>
          <a:xfrm>
            <a:off x="6031075" y="2571750"/>
            <a:ext cx="21753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Archivo"/>
              <a:buNone/>
              <a:defRPr sz="2000" b="1">
                <a:latin typeface="Archivo"/>
                <a:ea typeface="Archivo"/>
                <a:cs typeface="Archivo"/>
                <a:sym typeface="Archivo"/>
              </a:defRPr>
            </a:lvl1pPr>
            <a:lvl2pPr lvl="1" algn="ctr" rtl="0">
              <a:lnSpc>
                <a:spcPct val="115000"/>
              </a:lnSpc>
              <a:spcBef>
                <a:spcPts val="0"/>
              </a:spcBef>
              <a:spcAft>
                <a:spcPts val="0"/>
              </a:spcAft>
              <a:buSzPts val="2600"/>
              <a:buFont typeface="Archivo"/>
              <a:buNone/>
              <a:defRPr sz="2600" b="1">
                <a:latin typeface="Archivo"/>
                <a:ea typeface="Archivo"/>
                <a:cs typeface="Archivo"/>
                <a:sym typeface="Archivo"/>
              </a:defRPr>
            </a:lvl2pPr>
            <a:lvl3pPr lvl="2" algn="ctr" rtl="0">
              <a:lnSpc>
                <a:spcPct val="115000"/>
              </a:lnSpc>
              <a:spcBef>
                <a:spcPts val="0"/>
              </a:spcBef>
              <a:spcAft>
                <a:spcPts val="0"/>
              </a:spcAft>
              <a:buSzPts val="2600"/>
              <a:buFont typeface="Archivo"/>
              <a:buNone/>
              <a:defRPr sz="2600" b="1">
                <a:latin typeface="Archivo"/>
                <a:ea typeface="Archivo"/>
                <a:cs typeface="Archivo"/>
                <a:sym typeface="Archivo"/>
              </a:defRPr>
            </a:lvl3pPr>
            <a:lvl4pPr lvl="3" algn="ctr" rtl="0">
              <a:lnSpc>
                <a:spcPct val="115000"/>
              </a:lnSpc>
              <a:spcBef>
                <a:spcPts val="0"/>
              </a:spcBef>
              <a:spcAft>
                <a:spcPts val="0"/>
              </a:spcAft>
              <a:buSzPts val="2600"/>
              <a:buFont typeface="Archivo"/>
              <a:buNone/>
              <a:defRPr sz="2600" b="1">
                <a:latin typeface="Archivo"/>
                <a:ea typeface="Archivo"/>
                <a:cs typeface="Archivo"/>
                <a:sym typeface="Archivo"/>
              </a:defRPr>
            </a:lvl4pPr>
            <a:lvl5pPr lvl="4" algn="ctr" rtl="0">
              <a:lnSpc>
                <a:spcPct val="115000"/>
              </a:lnSpc>
              <a:spcBef>
                <a:spcPts val="0"/>
              </a:spcBef>
              <a:spcAft>
                <a:spcPts val="0"/>
              </a:spcAft>
              <a:buSzPts val="2600"/>
              <a:buFont typeface="Archivo"/>
              <a:buNone/>
              <a:defRPr sz="2600" b="1">
                <a:latin typeface="Archivo"/>
                <a:ea typeface="Archivo"/>
                <a:cs typeface="Archivo"/>
                <a:sym typeface="Archivo"/>
              </a:defRPr>
            </a:lvl5pPr>
            <a:lvl6pPr lvl="5" algn="ctr" rtl="0">
              <a:lnSpc>
                <a:spcPct val="115000"/>
              </a:lnSpc>
              <a:spcBef>
                <a:spcPts val="0"/>
              </a:spcBef>
              <a:spcAft>
                <a:spcPts val="0"/>
              </a:spcAft>
              <a:buSzPts val="2600"/>
              <a:buFont typeface="Archivo"/>
              <a:buNone/>
              <a:defRPr sz="2600" b="1">
                <a:latin typeface="Archivo"/>
                <a:ea typeface="Archivo"/>
                <a:cs typeface="Archivo"/>
                <a:sym typeface="Archivo"/>
              </a:defRPr>
            </a:lvl6pPr>
            <a:lvl7pPr lvl="6" algn="ctr" rtl="0">
              <a:lnSpc>
                <a:spcPct val="115000"/>
              </a:lnSpc>
              <a:spcBef>
                <a:spcPts val="0"/>
              </a:spcBef>
              <a:spcAft>
                <a:spcPts val="0"/>
              </a:spcAft>
              <a:buSzPts val="2600"/>
              <a:buFont typeface="Archivo"/>
              <a:buNone/>
              <a:defRPr sz="2600" b="1">
                <a:latin typeface="Archivo"/>
                <a:ea typeface="Archivo"/>
                <a:cs typeface="Archivo"/>
                <a:sym typeface="Archivo"/>
              </a:defRPr>
            </a:lvl7pPr>
            <a:lvl8pPr lvl="7" algn="ctr" rtl="0">
              <a:lnSpc>
                <a:spcPct val="115000"/>
              </a:lnSpc>
              <a:spcBef>
                <a:spcPts val="0"/>
              </a:spcBef>
              <a:spcAft>
                <a:spcPts val="0"/>
              </a:spcAft>
              <a:buSzPts val="2600"/>
              <a:buFont typeface="Archivo"/>
              <a:buNone/>
              <a:defRPr sz="2600" b="1">
                <a:latin typeface="Archivo"/>
                <a:ea typeface="Archivo"/>
                <a:cs typeface="Archivo"/>
                <a:sym typeface="Archivo"/>
              </a:defRPr>
            </a:lvl8pPr>
            <a:lvl9pPr lvl="8" algn="ctr" rtl="0">
              <a:lnSpc>
                <a:spcPct val="115000"/>
              </a:lnSpc>
              <a:spcBef>
                <a:spcPts val="0"/>
              </a:spcBef>
              <a:spcAft>
                <a:spcPts val="0"/>
              </a:spcAft>
              <a:buSzPts val="2600"/>
              <a:buFont typeface="Archivo"/>
              <a:buNone/>
              <a:defRPr sz="2600" b="1">
                <a:latin typeface="Archivo"/>
                <a:ea typeface="Archivo"/>
                <a:cs typeface="Archivo"/>
                <a:sym typeface="Archivo"/>
              </a:defRPr>
            </a:lvl9pPr>
          </a:lstStyle>
          <a:p>
            <a:endParaRPr/>
          </a:p>
        </p:txBody>
      </p:sp>
      <p:grpSp>
        <p:nvGrpSpPr>
          <p:cNvPr id="888" name="Google Shape;888;p21"/>
          <p:cNvGrpSpPr/>
          <p:nvPr/>
        </p:nvGrpSpPr>
        <p:grpSpPr>
          <a:xfrm>
            <a:off x="-266412" y="169275"/>
            <a:ext cx="9838805" cy="5482894"/>
            <a:chOff x="-266412" y="169275"/>
            <a:chExt cx="9838805" cy="5482894"/>
          </a:xfrm>
        </p:grpSpPr>
        <p:grpSp>
          <p:nvGrpSpPr>
            <p:cNvPr id="889" name="Google Shape;889;p21"/>
            <p:cNvGrpSpPr/>
            <p:nvPr/>
          </p:nvGrpSpPr>
          <p:grpSpPr>
            <a:xfrm rot="5400000">
              <a:off x="7563177" y="3721379"/>
              <a:ext cx="2280941" cy="1580637"/>
              <a:chOff x="7469202" y="-252046"/>
              <a:chExt cx="2280941" cy="1580637"/>
            </a:xfrm>
          </p:grpSpPr>
          <p:grpSp>
            <p:nvGrpSpPr>
              <p:cNvPr id="890" name="Google Shape;890;p21"/>
              <p:cNvGrpSpPr/>
              <p:nvPr/>
            </p:nvGrpSpPr>
            <p:grpSpPr>
              <a:xfrm>
                <a:off x="8488484" y="-252046"/>
                <a:ext cx="1261659" cy="1580637"/>
                <a:chOff x="484534" y="-782621"/>
                <a:chExt cx="1261659" cy="1580637"/>
              </a:xfrm>
            </p:grpSpPr>
            <p:grpSp>
              <p:nvGrpSpPr>
                <p:cNvPr id="891" name="Google Shape;891;p21"/>
                <p:cNvGrpSpPr/>
                <p:nvPr/>
              </p:nvGrpSpPr>
              <p:grpSpPr>
                <a:xfrm>
                  <a:off x="484534" y="-782621"/>
                  <a:ext cx="1245819" cy="1079037"/>
                  <a:chOff x="8054206" y="147783"/>
                  <a:chExt cx="815700" cy="706500"/>
                </a:xfrm>
              </p:grpSpPr>
              <p:sp>
                <p:nvSpPr>
                  <p:cNvPr id="892" name="Google Shape;892;p21"/>
                  <p:cNvSpPr/>
                  <p:nvPr/>
                </p:nvSpPr>
                <p:spPr>
                  <a:xfrm>
                    <a:off x="8054206" y="147783"/>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3" name="Google Shape;893;p21"/>
                  <p:cNvSpPr/>
                  <p:nvPr/>
                </p:nvSpPr>
                <p:spPr>
                  <a:xfrm>
                    <a:off x="8097463" y="185298"/>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4" name="Google Shape;894;p21"/>
                  <p:cNvSpPr/>
                  <p:nvPr/>
                </p:nvSpPr>
                <p:spPr>
                  <a:xfrm>
                    <a:off x="8276780" y="340606"/>
                    <a:ext cx="370500" cy="3210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895" name="Google Shape;895;p21"/>
                <p:cNvCxnSpPr>
                  <a:stCxn id="892" idx="1"/>
                </p:cNvCxnSpPr>
                <p:nvPr/>
              </p:nvCxnSpPr>
              <p:spPr>
                <a:xfrm rot="-5400000" flipH="1">
                  <a:off x="1352593" y="404416"/>
                  <a:ext cx="501600" cy="285600"/>
                </a:xfrm>
                <a:prstGeom prst="straightConnector1">
                  <a:avLst/>
                </a:prstGeom>
                <a:noFill/>
                <a:ln w="9525" cap="flat" cmpd="sng">
                  <a:solidFill>
                    <a:schemeClr val="dk2"/>
                  </a:solidFill>
                  <a:prstDash val="solid"/>
                  <a:round/>
                  <a:headEnd type="none" w="med" len="med"/>
                  <a:tailEnd type="none" w="med" len="med"/>
                </a:ln>
              </p:spPr>
            </p:cxnSp>
            <p:sp>
              <p:nvSpPr>
                <p:cNvPr id="896" name="Google Shape;896;p21"/>
                <p:cNvSpPr/>
                <p:nvPr/>
              </p:nvSpPr>
              <p:spPr>
                <a:xfrm>
                  <a:off x="879227" y="4141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897" name="Google Shape;897;p21"/>
              <p:cNvCxnSpPr>
                <a:stCxn id="892" idx="3"/>
                <a:endCxn id="898" idx="0"/>
              </p:cNvCxnSpPr>
              <p:nvPr/>
            </p:nvCxnSpPr>
            <p:spPr>
              <a:xfrm>
                <a:off x="8132384" y="-68627"/>
                <a:ext cx="0" cy="712200"/>
              </a:xfrm>
              <a:prstGeom prst="straightConnector1">
                <a:avLst/>
              </a:prstGeom>
              <a:noFill/>
              <a:ln w="9525" cap="flat" cmpd="sng">
                <a:solidFill>
                  <a:schemeClr val="dk2"/>
                </a:solidFill>
                <a:prstDash val="solid"/>
                <a:round/>
                <a:headEnd type="none" w="med" len="med"/>
                <a:tailEnd type="none" w="med" len="med"/>
              </a:ln>
            </p:spPr>
          </p:cxnSp>
          <p:sp>
            <p:nvSpPr>
              <p:cNvPr id="898" name="Google Shape;898;p21"/>
              <p:cNvSpPr/>
              <p:nvPr/>
            </p:nvSpPr>
            <p:spPr>
              <a:xfrm>
                <a:off x="7469202" y="154428"/>
                <a:ext cx="307200" cy="2661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99" name="Google Shape;899;p21"/>
            <p:cNvGrpSpPr/>
            <p:nvPr/>
          </p:nvGrpSpPr>
          <p:grpSpPr>
            <a:xfrm>
              <a:off x="-266412" y="3745938"/>
              <a:ext cx="1835863" cy="1646533"/>
              <a:chOff x="8352175" y="-274150"/>
              <a:chExt cx="1835863" cy="1646533"/>
            </a:xfrm>
          </p:grpSpPr>
          <p:grpSp>
            <p:nvGrpSpPr>
              <p:cNvPr id="900" name="Google Shape;900;p21"/>
              <p:cNvGrpSpPr/>
              <p:nvPr/>
            </p:nvGrpSpPr>
            <p:grpSpPr>
              <a:xfrm>
                <a:off x="9314994" y="616216"/>
                <a:ext cx="873044" cy="756167"/>
                <a:chOff x="8022925" y="186250"/>
                <a:chExt cx="815700" cy="706500"/>
              </a:xfrm>
            </p:grpSpPr>
            <p:sp>
              <p:nvSpPr>
                <p:cNvPr id="901" name="Google Shape;901;p21"/>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2" name="Google Shape;902;p21"/>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3" name="Google Shape;903;p21"/>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04" name="Google Shape;904;p21"/>
              <p:cNvSpPr/>
              <p:nvPr/>
            </p:nvSpPr>
            <p:spPr>
              <a:xfrm>
                <a:off x="8383126" y="-20672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5" name="Google Shape;905;p21"/>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906" name="Google Shape;906;p21"/>
              <p:cNvGrpSpPr/>
              <p:nvPr/>
            </p:nvGrpSpPr>
            <p:grpSpPr>
              <a:xfrm>
                <a:off x="8408775" y="-274150"/>
                <a:ext cx="906219" cy="1300800"/>
                <a:chOff x="6860600" y="1707050"/>
                <a:chExt cx="906219" cy="1300800"/>
              </a:xfrm>
            </p:grpSpPr>
            <p:grpSp>
              <p:nvGrpSpPr>
                <p:cNvPr id="907" name="Google Shape;907;p21"/>
                <p:cNvGrpSpPr/>
                <p:nvPr/>
              </p:nvGrpSpPr>
              <p:grpSpPr>
                <a:xfrm>
                  <a:off x="6860600" y="2285500"/>
                  <a:ext cx="906219" cy="722350"/>
                  <a:chOff x="6860600" y="2285500"/>
                  <a:chExt cx="906219" cy="722350"/>
                </a:xfrm>
              </p:grpSpPr>
              <p:cxnSp>
                <p:nvCxnSpPr>
                  <p:cNvPr id="908" name="Google Shape;908;p21"/>
                  <p:cNvCxnSpPr>
                    <a:stCxn id="901"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909" name="Google Shape;909;p21"/>
                  <p:cNvGrpSpPr/>
                  <p:nvPr/>
                </p:nvGrpSpPr>
                <p:grpSpPr>
                  <a:xfrm>
                    <a:off x="6860600" y="2285500"/>
                    <a:ext cx="755625" cy="690000"/>
                    <a:chOff x="6860600" y="2285500"/>
                    <a:chExt cx="755625" cy="690000"/>
                  </a:xfrm>
                </p:grpSpPr>
                <p:cxnSp>
                  <p:nvCxnSpPr>
                    <p:cNvPr id="910" name="Google Shape;910;p21"/>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911" name="Google Shape;911;p21"/>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912" name="Google Shape;912;p21"/>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913" name="Google Shape;913;p21"/>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914" name="Google Shape;914;p21"/>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15" name="Google Shape;915;p21"/>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6" name="Google Shape;916;p21"/>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17" name="Google Shape;917;p21"/>
            <p:cNvGrpSpPr/>
            <p:nvPr/>
          </p:nvGrpSpPr>
          <p:grpSpPr>
            <a:xfrm flipH="1">
              <a:off x="8430776" y="169275"/>
              <a:ext cx="1141616" cy="1740595"/>
              <a:chOff x="-377824" y="3323825"/>
              <a:chExt cx="1141616" cy="1740595"/>
            </a:xfrm>
          </p:grpSpPr>
          <p:grpSp>
            <p:nvGrpSpPr>
              <p:cNvPr id="918" name="Google Shape;918;p21"/>
              <p:cNvGrpSpPr/>
              <p:nvPr/>
            </p:nvGrpSpPr>
            <p:grpSpPr>
              <a:xfrm>
                <a:off x="-377824" y="3991865"/>
                <a:ext cx="1141616" cy="1072555"/>
                <a:chOff x="4046769" y="1482116"/>
                <a:chExt cx="1390180" cy="1306082"/>
              </a:xfrm>
            </p:grpSpPr>
            <p:grpSp>
              <p:nvGrpSpPr>
                <p:cNvPr id="919" name="Google Shape;919;p21"/>
                <p:cNvGrpSpPr/>
                <p:nvPr/>
              </p:nvGrpSpPr>
              <p:grpSpPr>
                <a:xfrm>
                  <a:off x="4046769" y="1482116"/>
                  <a:ext cx="1180258" cy="756167"/>
                  <a:chOff x="4046769" y="1482116"/>
                  <a:chExt cx="1180258" cy="756167"/>
                </a:xfrm>
              </p:grpSpPr>
              <p:grpSp>
                <p:nvGrpSpPr>
                  <p:cNvPr id="920" name="Google Shape;920;p21"/>
                  <p:cNvGrpSpPr/>
                  <p:nvPr/>
                </p:nvGrpSpPr>
                <p:grpSpPr>
                  <a:xfrm>
                    <a:off x="4046769" y="1482116"/>
                    <a:ext cx="873044" cy="756167"/>
                    <a:chOff x="8022925" y="186250"/>
                    <a:chExt cx="815700" cy="706500"/>
                  </a:xfrm>
                </p:grpSpPr>
                <p:sp>
                  <p:nvSpPr>
                    <p:cNvPr id="921" name="Google Shape;921;p21"/>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2" name="Google Shape;922;p21"/>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3" name="Google Shape;923;p21"/>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24" name="Google Shape;924;p21"/>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5" name="Google Shape;925;p21"/>
                  <p:cNvSpPr/>
                  <p:nvPr/>
                </p:nvSpPr>
                <p:spPr>
                  <a:xfrm>
                    <a:off x="4981813" y="15413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926" name="Google Shape;926;p21"/>
                <p:cNvCxnSpPr>
                  <a:stCxn id="921" idx="1"/>
                  <a:endCxn id="927" idx="3"/>
                </p:cNvCxnSpPr>
                <p:nvPr/>
              </p:nvCxnSpPr>
              <p:spPr>
                <a:xfrm>
                  <a:off x="4730771" y="2238282"/>
                  <a:ext cx="206400" cy="333600"/>
                </a:xfrm>
                <a:prstGeom prst="straightConnector1">
                  <a:avLst/>
                </a:prstGeom>
                <a:noFill/>
                <a:ln w="9525" cap="flat" cmpd="sng">
                  <a:solidFill>
                    <a:schemeClr val="dk2"/>
                  </a:solidFill>
                  <a:prstDash val="solid"/>
                  <a:round/>
                  <a:headEnd type="none" w="med" len="med"/>
                  <a:tailEnd type="none" w="med" len="med"/>
                </a:ln>
              </p:spPr>
            </p:cxnSp>
            <p:sp>
              <p:nvSpPr>
                <p:cNvPr id="927" name="Google Shape;927;p21"/>
                <p:cNvSpPr/>
                <p:nvPr/>
              </p:nvSpPr>
              <p:spPr>
                <a:xfrm>
                  <a:off x="4937149" y="2355298"/>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8" name="Google Shape;928;p21"/>
                <p:cNvSpPr/>
                <p:nvPr/>
              </p:nvSpPr>
              <p:spPr>
                <a:xfrm>
                  <a:off x="4988000" y="2399325"/>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29" name="Google Shape;929;p21"/>
              <p:cNvSpPr/>
              <p:nvPr/>
            </p:nvSpPr>
            <p:spPr>
              <a:xfrm>
                <a:off x="-70275" y="3323825"/>
                <a:ext cx="595500" cy="5157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30" name="Google Shape;930;p21"/>
              <p:cNvSpPr/>
              <p:nvPr/>
            </p:nvSpPr>
            <p:spPr>
              <a:xfrm>
                <a:off x="14475" y="3397200"/>
                <a:ext cx="426000" cy="3690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6" r:id="rId8"/>
    <p:sldLayoutId id="2147483667" r:id="rId9"/>
    <p:sldLayoutId id="2147483668" r:id="rId10"/>
    <p:sldLayoutId id="2147483673" r:id="rId11"/>
    <p:sldLayoutId id="2147483674"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33"/>
          <p:cNvSpPr txBox="1">
            <a:spLocks noGrp="1"/>
          </p:cNvSpPr>
          <p:nvPr>
            <p:ph type="ctrTitle"/>
          </p:nvPr>
        </p:nvSpPr>
        <p:spPr>
          <a:xfrm>
            <a:off x="568618" y="1405755"/>
            <a:ext cx="4366157" cy="16021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0" dirty="0"/>
              <a:t>Sleep Health and Lifestyles Analysis</a:t>
            </a:r>
            <a:endParaRPr b="0" dirty="0"/>
          </a:p>
        </p:txBody>
      </p:sp>
      <p:sp>
        <p:nvSpPr>
          <p:cNvPr id="1387" name="Google Shape;1387;p33"/>
          <p:cNvSpPr txBox="1">
            <a:spLocks noGrp="1"/>
          </p:cNvSpPr>
          <p:nvPr>
            <p:ph type="subTitle" idx="1"/>
          </p:nvPr>
        </p:nvSpPr>
        <p:spPr>
          <a:xfrm>
            <a:off x="568618" y="3285598"/>
            <a:ext cx="42216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 analysis R programming by </a:t>
            </a:r>
            <a:r>
              <a:rPr lang="en-US" dirty="0" err="1"/>
              <a:t>Salonee</a:t>
            </a:r>
            <a:r>
              <a:rPr lang="en-US" dirty="0"/>
              <a:t> Jadhav</a:t>
            </a:r>
            <a:endParaRPr dirty="0"/>
          </a:p>
        </p:txBody>
      </p:sp>
      <p:cxnSp>
        <p:nvCxnSpPr>
          <p:cNvPr id="1389" name="Google Shape;1389;p33"/>
          <p:cNvCxnSpPr>
            <a:stCxn id="1390" idx="5"/>
          </p:cNvCxnSpPr>
          <p:nvPr/>
        </p:nvCxnSpPr>
        <p:spPr>
          <a:xfrm flipH="1">
            <a:off x="-582564" y="53313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3" name="Picture Placeholder 2">
            <a:extLst>
              <a:ext uri="{FF2B5EF4-FFF2-40B4-BE49-F238E27FC236}">
                <a16:creationId xmlns:a16="http://schemas.microsoft.com/office/drawing/2014/main" id="{DD266770-D9FE-8239-AB49-41E374EE3C62}"/>
              </a:ext>
            </a:extLst>
          </p:cNvPr>
          <p:cNvSpPr>
            <a:spLocks noGrp="1"/>
          </p:cNvSpPr>
          <p:nvPr>
            <p:ph type="pic" idx="2"/>
          </p:nvPr>
        </p:nvSpPr>
        <p:spPr/>
      </p:sp>
      <p:pic>
        <p:nvPicPr>
          <p:cNvPr id="1026" name="Picture 2" descr="In Honor of Clocks Forward &amp; Sleep Awareness Week | Sleep health ...">
            <a:extLst>
              <a:ext uri="{FF2B5EF4-FFF2-40B4-BE49-F238E27FC236}">
                <a16:creationId xmlns:a16="http://schemas.microsoft.com/office/drawing/2014/main" id="{B32729EF-3E5E-61E1-0024-EB66D852B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0220" y="-165538"/>
            <a:ext cx="4535084" cy="54968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pic>
        <p:nvPicPr>
          <p:cNvPr id="3" name="Picture 2">
            <a:extLst>
              <a:ext uri="{FF2B5EF4-FFF2-40B4-BE49-F238E27FC236}">
                <a16:creationId xmlns:a16="http://schemas.microsoft.com/office/drawing/2014/main" id="{8562ECA6-84D9-78D9-9BDC-D1DCD85612D1}"/>
              </a:ext>
            </a:extLst>
          </p:cNvPr>
          <p:cNvPicPr>
            <a:picLocks noChangeAspect="1"/>
          </p:cNvPicPr>
          <p:nvPr/>
        </p:nvPicPr>
        <p:blipFill>
          <a:blip r:embed="rId3"/>
          <a:stretch>
            <a:fillRect/>
          </a:stretch>
        </p:blipFill>
        <p:spPr>
          <a:xfrm>
            <a:off x="181303" y="2000250"/>
            <a:ext cx="4162097" cy="1395248"/>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03B15FAE-BEA7-7D84-E607-4B247C289DC4}"/>
              </a:ext>
            </a:extLst>
          </p:cNvPr>
          <p:cNvPicPr>
            <a:picLocks noChangeAspect="1"/>
          </p:cNvPicPr>
          <p:nvPr/>
        </p:nvPicPr>
        <p:blipFill>
          <a:blip r:embed="rId4"/>
          <a:stretch>
            <a:fillRect/>
          </a:stretch>
        </p:blipFill>
        <p:spPr>
          <a:xfrm>
            <a:off x="4501055" y="1016876"/>
            <a:ext cx="4572000" cy="3720662"/>
          </a:xfrm>
          <a:prstGeom prst="rect">
            <a:avLst/>
          </a:prstGeom>
        </p:spPr>
        <p:style>
          <a:lnRef idx="2">
            <a:schemeClr val="dk1"/>
          </a:lnRef>
          <a:fillRef idx="1">
            <a:schemeClr val="lt1"/>
          </a:fillRef>
          <a:effectRef idx="0">
            <a:schemeClr val="dk1"/>
          </a:effectRef>
          <a:fontRef idx="minor">
            <a:schemeClr val="dk1"/>
          </a:fontRef>
        </p:style>
      </p:pic>
      <p:sp>
        <p:nvSpPr>
          <p:cNvPr id="11" name="TextBox 10">
            <a:extLst>
              <a:ext uri="{FF2B5EF4-FFF2-40B4-BE49-F238E27FC236}">
                <a16:creationId xmlns:a16="http://schemas.microsoft.com/office/drawing/2014/main" id="{B424B14B-0522-FB6D-AB8B-21A27BFF7BDB}"/>
              </a:ext>
            </a:extLst>
          </p:cNvPr>
          <p:cNvSpPr txBox="1"/>
          <p:nvPr/>
        </p:nvSpPr>
        <p:spPr>
          <a:xfrm>
            <a:off x="1474077" y="405962"/>
            <a:ext cx="5888420" cy="30777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l"/>
            <a:r>
              <a:rPr lang="en-US" b="1" dirty="0">
                <a:latin typeface="Catamaran"/>
              </a:rPr>
              <a:t>2.Is there any relation between blood pressure and heart rate in both sex</a:t>
            </a:r>
            <a:endParaRPr lang="en-IN" b="1" dirty="0">
              <a:latin typeface="Catamaran"/>
            </a:endParaRPr>
          </a:p>
        </p:txBody>
      </p:sp>
    </p:spTree>
    <p:extLst>
      <p:ext uri="{BB962C8B-B14F-4D97-AF65-F5344CB8AC3E}">
        <p14:creationId xmlns:p14="http://schemas.microsoft.com/office/powerpoint/2010/main" val="222900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2" name="TextBox 1">
            <a:extLst>
              <a:ext uri="{FF2B5EF4-FFF2-40B4-BE49-F238E27FC236}">
                <a16:creationId xmlns:a16="http://schemas.microsoft.com/office/drawing/2014/main" id="{A254D32C-5B6D-007E-E40F-52A65ECFBE88}"/>
              </a:ext>
            </a:extLst>
          </p:cNvPr>
          <p:cNvSpPr txBox="1"/>
          <p:nvPr/>
        </p:nvSpPr>
        <p:spPr>
          <a:xfrm>
            <a:off x="672005" y="581796"/>
            <a:ext cx="2952093" cy="30777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l"/>
            <a:r>
              <a:rPr lang="en-IN" b="1" dirty="0">
                <a:latin typeface="Catamaran"/>
              </a:rPr>
              <a:t>3.Age wise percentage distribution </a:t>
            </a:r>
          </a:p>
        </p:txBody>
      </p:sp>
      <p:pic>
        <p:nvPicPr>
          <p:cNvPr id="3" name="Picture 2">
            <a:extLst>
              <a:ext uri="{FF2B5EF4-FFF2-40B4-BE49-F238E27FC236}">
                <a16:creationId xmlns:a16="http://schemas.microsoft.com/office/drawing/2014/main" id="{7306D458-F047-D180-6332-F1A42CC32533}"/>
              </a:ext>
            </a:extLst>
          </p:cNvPr>
          <p:cNvPicPr>
            <a:picLocks noChangeAspect="1"/>
          </p:cNvPicPr>
          <p:nvPr/>
        </p:nvPicPr>
        <p:blipFill>
          <a:blip r:embed="rId3"/>
          <a:stretch>
            <a:fillRect/>
          </a:stretch>
        </p:blipFill>
        <p:spPr>
          <a:xfrm>
            <a:off x="78825" y="1991411"/>
            <a:ext cx="4335518" cy="1407837"/>
          </a:xfrm>
          <a:prstGeom prst="rect">
            <a:avLst/>
          </a:prstGeom>
        </p:spPr>
        <p:style>
          <a:lnRef idx="2">
            <a:schemeClr val="dk1"/>
          </a:lnRef>
          <a:fillRef idx="1">
            <a:schemeClr val="lt1"/>
          </a:fillRef>
          <a:effectRef idx="0">
            <a:schemeClr val="dk1"/>
          </a:effectRef>
          <a:fontRef idx="minor">
            <a:schemeClr val="dk1"/>
          </a:fontRef>
        </p:style>
      </p:pic>
      <p:pic>
        <p:nvPicPr>
          <p:cNvPr id="4" name="Picture 3">
            <a:extLst>
              <a:ext uri="{FF2B5EF4-FFF2-40B4-BE49-F238E27FC236}">
                <a16:creationId xmlns:a16="http://schemas.microsoft.com/office/drawing/2014/main" id="{DDA55C66-ADC2-1C60-77F4-02320B49FDA2}"/>
              </a:ext>
            </a:extLst>
          </p:cNvPr>
          <p:cNvPicPr>
            <a:picLocks noChangeAspect="1"/>
          </p:cNvPicPr>
          <p:nvPr/>
        </p:nvPicPr>
        <p:blipFill>
          <a:blip r:embed="rId4"/>
          <a:stretch>
            <a:fillRect/>
          </a:stretch>
        </p:blipFill>
        <p:spPr>
          <a:xfrm>
            <a:off x="4579885" y="594384"/>
            <a:ext cx="4485290" cy="420189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15344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6" name="TextBox 5">
            <a:extLst>
              <a:ext uri="{FF2B5EF4-FFF2-40B4-BE49-F238E27FC236}">
                <a16:creationId xmlns:a16="http://schemas.microsoft.com/office/drawing/2014/main" id="{14089A40-A7E5-FF66-B8A0-8D3EC938732F}"/>
              </a:ext>
            </a:extLst>
          </p:cNvPr>
          <p:cNvSpPr txBox="1"/>
          <p:nvPr/>
        </p:nvSpPr>
        <p:spPr>
          <a:xfrm>
            <a:off x="445376" y="812099"/>
            <a:ext cx="2392417" cy="30777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l"/>
            <a:r>
              <a:rPr lang="en-IN" b="1" dirty="0">
                <a:latin typeface="Catamaran"/>
              </a:rPr>
              <a:t>4.Age wise average sleep</a:t>
            </a:r>
          </a:p>
        </p:txBody>
      </p:sp>
      <p:pic>
        <p:nvPicPr>
          <p:cNvPr id="8" name="Picture 7">
            <a:extLst>
              <a:ext uri="{FF2B5EF4-FFF2-40B4-BE49-F238E27FC236}">
                <a16:creationId xmlns:a16="http://schemas.microsoft.com/office/drawing/2014/main" id="{B53A3789-7B9E-37C1-58CB-EC8A7A89BDD6}"/>
              </a:ext>
            </a:extLst>
          </p:cNvPr>
          <p:cNvPicPr>
            <a:picLocks noChangeAspect="1"/>
          </p:cNvPicPr>
          <p:nvPr/>
        </p:nvPicPr>
        <p:blipFill>
          <a:blip r:embed="rId3"/>
          <a:stretch>
            <a:fillRect/>
          </a:stretch>
        </p:blipFill>
        <p:spPr>
          <a:xfrm>
            <a:off x="0" y="1712616"/>
            <a:ext cx="4745421" cy="2039577"/>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46AFD45C-68F7-C4D3-3439-40D9133C2E15}"/>
              </a:ext>
            </a:extLst>
          </p:cNvPr>
          <p:cNvPicPr>
            <a:picLocks noChangeAspect="1"/>
          </p:cNvPicPr>
          <p:nvPr/>
        </p:nvPicPr>
        <p:blipFill>
          <a:blip r:embed="rId4"/>
          <a:stretch>
            <a:fillRect/>
          </a:stretch>
        </p:blipFill>
        <p:spPr>
          <a:xfrm>
            <a:off x="4860515" y="364774"/>
            <a:ext cx="4138448" cy="441395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9258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2" name="TextBox 1">
            <a:extLst>
              <a:ext uri="{FF2B5EF4-FFF2-40B4-BE49-F238E27FC236}">
                <a16:creationId xmlns:a16="http://schemas.microsoft.com/office/drawing/2014/main" id="{A254D32C-5B6D-007E-E40F-52A65ECFBE88}"/>
              </a:ext>
            </a:extLst>
          </p:cNvPr>
          <p:cNvSpPr txBox="1"/>
          <p:nvPr/>
        </p:nvSpPr>
        <p:spPr>
          <a:xfrm>
            <a:off x="782365" y="589679"/>
            <a:ext cx="3237843"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1" dirty="0">
                <a:latin typeface="Catamaran"/>
              </a:rPr>
              <a:t>5</a:t>
            </a:r>
            <a:r>
              <a:rPr lang="en-IN" b="1" dirty="0">
                <a:latin typeface="Catamaran"/>
              </a:rPr>
              <a:t>.</a:t>
            </a:r>
            <a:r>
              <a:rPr lang="en-US" b="1" dirty="0">
                <a:latin typeface="Catamaran"/>
              </a:rPr>
              <a:t> Which occupation gets the most sleep</a:t>
            </a:r>
            <a:endParaRPr lang="en-IN" b="1" dirty="0">
              <a:latin typeface="Catamaran"/>
            </a:endParaRPr>
          </a:p>
          <a:p>
            <a:pPr algn="l"/>
            <a:endParaRPr lang="en-IN" b="1" dirty="0">
              <a:latin typeface="Catamaran"/>
            </a:endParaRPr>
          </a:p>
        </p:txBody>
      </p:sp>
      <p:pic>
        <p:nvPicPr>
          <p:cNvPr id="8" name="Picture 7">
            <a:extLst>
              <a:ext uri="{FF2B5EF4-FFF2-40B4-BE49-F238E27FC236}">
                <a16:creationId xmlns:a16="http://schemas.microsoft.com/office/drawing/2014/main" id="{4CF10623-4ACB-EE71-A6AA-03F0F4CE5311}"/>
              </a:ext>
            </a:extLst>
          </p:cNvPr>
          <p:cNvPicPr>
            <a:picLocks noChangeAspect="1"/>
          </p:cNvPicPr>
          <p:nvPr/>
        </p:nvPicPr>
        <p:blipFill>
          <a:blip r:embed="rId3"/>
          <a:stretch>
            <a:fillRect/>
          </a:stretch>
        </p:blipFill>
        <p:spPr>
          <a:xfrm>
            <a:off x="0" y="1923394"/>
            <a:ext cx="4855779" cy="1639613"/>
          </a:xfrm>
          <a:prstGeom prst="rect">
            <a:avLst/>
          </a:prstGeom>
        </p:spPr>
        <p:style>
          <a:lnRef idx="2">
            <a:schemeClr val="dk1">
              <a:shade val="15000"/>
            </a:schemeClr>
          </a:lnRef>
          <a:fillRef idx="1">
            <a:schemeClr val="dk1"/>
          </a:fillRef>
          <a:effectRef idx="0">
            <a:schemeClr val="dk1"/>
          </a:effectRef>
          <a:fontRef idx="minor">
            <a:schemeClr val="lt1"/>
          </a:fontRef>
        </p:style>
      </p:pic>
      <p:pic>
        <p:nvPicPr>
          <p:cNvPr id="5" name="Picture 4">
            <a:extLst>
              <a:ext uri="{FF2B5EF4-FFF2-40B4-BE49-F238E27FC236}">
                <a16:creationId xmlns:a16="http://schemas.microsoft.com/office/drawing/2014/main" id="{2370142D-4EBF-AC56-E3E5-157D0A79B158}"/>
              </a:ext>
            </a:extLst>
          </p:cNvPr>
          <p:cNvPicPr>
            <a:picLocks noChangeAspect="1"/>
          </p:cNvPicPr>
          <p:nvPr/>
        </p:nvPicPr>
        <p:blipFill>
          <a:blip r:embed="rId4"/>
          <a:stretch>
            <a:fillRect/>
          </a:stretch>
        </p:blipFill>
        <p:spPr>
          <a:xfrm>
            <a:off x="4942490" y="161597"/>
            <a:ext cx="4201510" cy="482030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7320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2" name="TextBox 1">
            <a:extLst>
              <a:ext uri="{FF2B5EF4-FFF2-40B4-BE49-F238E27FC236}">
                <a16:creationId xmlns:a16="http://schemas.microsoft.com/office/drawing/2014/main" id="{A254D32C-5B6D-007E-E40F-52A65ECFBE88}"/>
              </a:ext>
            </a:extLst>
          </p:cNvPr>
          <p:cNvSpPr txBox="1"/>
          <p:nvPr/>
        </p:nvSpPr>
        <p:spPr>
          <a:xfrm>
            <a:off x="359458" y="250719"/>
            <a:ext cx="3258728" cy="73866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1" dirty="0">
                <a:latin typeface="Catamaran"/>
              </a:rPr>
              <a:t>6.The co-relation between occupation and sleeping disorder</a:t>
            </a:r>
            <a:endParaRPr lang="en-IN" b="1" dirty="0">
              <a:latin typeface="Catamaran"/>
            </a:endParaRPr>
          </a:p>
          <a:p>
            <a:pPr algn="l"/>
            <a:endParaRPr lang="en-IN" b="1" dirty="0">
              <a:latin typeface="Catamaran"/>
            </a:endParaRPr>
          </a:p>
        </p:txBody>
      </p:sp>
      <p:pic>
        <p:nvPicPr>
          <p:cNvPr id="8" name="Picture 7">
            <a:extLst>
              <a:ext uri="{FF2B5EF4-FFF2-40B4-BE49-F238E27FC236}">
                <a16:creationId xmlns:a16="http://schemas.microsoft.com/office/drawing/2014/main" id="{11834A07-3FB4-9926-A5AF-5C381F2AA013}"/>
              </a:ext>
            </a:extLst>
          </p:cNvPr>
          <p:cNvPicPr>
            <a:picLocks noChangeAspect="1"/>
          </p:cNvPicPr>
          <p:nvPr/>
        </p:nvPicPr>
        <p:blipFill>
          <a:blip r:embed="rId3"/>
          <a:stretch>
            <a:fillRect/>
          </a:stretch>
        </p:blipFill>
        <p:spPr>
          <a:xfrm>
            <a:off x="0" y="1880942"/>
            <a:ext cx="4493173" cy="1516527"/>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E3B47FC6-BEAF-9F33-D97A-7265239481CE}"/>
              </a:ext>
            </a:extLst>
          </p:cNvPr>
          <p:cNvPicPr>
            <a:picLocks noChangeAspect="1"/>
          </p:cNvPicPr>
          <p:nvPr/>
        </p:nvPicPr>
        <p:blipFill>
          <a:blip r:embed="rId4"/>
          <a:stretch>
            <a:fillRect/>
          </a:stretch>
        </p:blipFill>
        <p:spPr>
          <a:xfrm>
            <a:off x="4650828" y="428338"/>
            <a:ext cx="4409611" cy="453398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1581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7" name="TextBox 6">
            <a:extLst>
              <a:ext uri="{FF2B5EF4-FFF2-40B4-BE49-F238E27FC236}">
                <a16:creationId xmlns:a16="http://schemas.microsoft.com/office/drawing/2014/main" id="{732CA0EE-7818-167E-1166-B8E3809CA04F}"/>
              </a:ext>
            </a:extLst>
          </p:cNvPr>
          <p:cNvSpPr txBox="1"/>
          <p:nvPr/>
        </p:nvSpPr>
        <p:spPr>
          <a:xfrm>
            <a:off x="295604" y="181129"/>
            <a:ext cx="4895192" cy="30777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lang="en-IN" b="1" dirty="0">
                <a:latin typeface="Catamaran"/>
              </a:rPr>
              <a:t>7.Distribution of </a:t>
            </a:r>
            <a:r>
              <a:rPr lang="en-IN" b="1" dirty="0" err="1">
                <a:latin typeface="Catamaran"/>
              </a:rPr>
              <a:t>Bmi</a:t>
            </a:r>
            <a:r>
              <a:rPr lang="en-IN" b="1" dirty="0">
                <a:latin typeface="Catamaran"/>
              </a:rPr>
              <a:t> Categories by occupation</a:t>
            </a:r>
          </a:p>
        </p:txBody>
      </p:sp>
      <p:pic>
        <p:nvPicPr>
          <p:cNvPr id="10" name="Picture 9">
            <a:extLst>
              <a:ext uri="{FF2B5EF4-FFF2-40B4-BE49-F238E27FC236}">
                <a16:creationId xmlns:a16="http://schemas.microsoft.com/office/drawing/2014/main" id="{82A138C8-C9C5-AE31-2B77-9EBE6DACFC5B}"/>
              </a:ext>
            </a:extLst>
          </p:cNvPr>
          <p:cNvPicPr>
            <a:picLocks noChangeAspect="1"/>
          </p:cNvPicPr>
          <p:nvPr/>
        </p:nvPicPr>
        <p:blipFill>
          <a:blip r:embed="rId3"/>
          <a:stretch>
            <a:fillRect/>
          </a:stretch>
        </p:blipFill>
        <p:spPr>
          <a:xfrm>
            <a:off x="4142390" y="819144"/>
            <a:ext cx="5001610" cy="4130566"/>
          </a:xfrm>
          <a:prstGeom prst="rect">
            <a:avLst/>
          </a:prstGeom>
        </p:spPr>
        <p:style>
          <a:lnRef idx="2">
            <a:schemeClr val="dk1"/>
          </a:lnRef>
          <a:fillRef idx="1">
            <a:schemeClr val="lt1"/>
          </a:fillRef>
          <a:effectRef idx="0">
            <a:schemeClr val="dk1"/>
          </a:effectRef>
          <a:fontRef idx="minor">
            <a:schemeClr val="dk1"/>
          </a:fontRef>
        </p:style>
      </p:pic>
      <p:pic>
        <p:nvPicPr>
          <p:cNvPr id="4" name="Picture 3">
            <a:extLst>
              <a:ext uri="{FF2B5EF4-FFF2-40B4-BE49-F238E27FC236}">
                <a16:creationId xmlns:a16="http://schemas.microsoft.com/office/drawing/2014/main" id="{0FAA60E0-5067-C1A2-1A95-87A83D277501}"/>
              </a:ext>
            </a:extLst>
          </p:cNvPr>
          <p:cNvPicPr>
            <a:picLocks noChangeAspect="1"/>
          </p:cNvPicPr>
          <p:nvPr/>
        </p:nvPicPr>
        <p:blipFill>
          <a:blip r:embed="rId4"/>
          <a:stretch>
            <a:fillRect/>
          </a:stretch>
        </p:blipFill>
        <p:spPr>
          <a:xfrm>
            <a:off x="0" y="2061852"/>
            <a:ext cx="4032030" cy="12252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9104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3" name="TextBox 2">
            <a:extLst>
              <a:ext uri="{FF2B5EF4-FFF2-40B4-BE49-F238E27FC236}">
                <a16:creationId xmlns:a16="http://schemas.microsoft.com/office/drawing/2014/main" id="{4092390F-072F-F2E3-FF6C-2CD1EC6F3C1F}"/>
              </a:ext>
            </a:extLst>
          </p:cNvPr>
          <p:cNvSpPr txBox="1"/>
          <p:nvPr/>
        </p:nvSpPr>
        <p:spPr>
          <a:xfrm>
            <a:off x="374432" y="393963"/>
            <a:ext cx="3488120" cy="31548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lang="en-US" b="1" dirty="0">
                <a:latin typeface="Catamaran"/>
              </a:rPr>
              <a:t>8.Distribution of </a:t>
            </a:r>
            <a:r>
              <a:rPr lang="en-IN" b="1" dirty="0" err="1">
                <a:latin typeface="Catamaran"/>
              </a:rPr>
              <a:t>Bmi</a:t>
            </a:r>
            <a:r>
              <a:rPr lang="en-IN" b="1" dirty="0">
                <a:latin typeface="Catamaran"/>
              </a:rPr>
              <a:t> Categories by Gender</a:t>
            </a:r>
          </a:p>
        </p:txBody>
      </p:sp>
      <p:pic>
        <p:nvPicPr>
          <p:cNvPr id="5" name="Picture 4">
            <a:extLst>
              <a:ext uri="{FF2B5EF4-FFF2-40B4-BE49-F238E27FC236}">
                <a16:creationId xmlns:a16="http://schemas.microsoft.com/office/drawing/2014/main" id="{96A2C58B-EE53-89F0-DBCF-148223CF4E66}"/>
              </a:ext>
            </a:extLst>
          </p:cNvPr>
          <p:cNvPicPr>
            <a:picLocks noChangeAspect="1"/>
          </p:cNvPicPr>
          <p:nvPr/>
        </p:nvPicPr>
        <p:blipFill>
          <a:blip r:embed="rId3"/>
          <a:stretch>
            <a:fillRect/>
          </a:stretch>
        </p:blipFill>
        <p:spPr>
          <a:xfrm>
            <a:off x="19002" y="1980625"/>
            <a:ext cx="4450523" cy="1182250"/>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427D521B-135A-5A66-E344-014AA71E65D3}"/>
              </a:ext>
            </a:extLst>
          </p:cNvPr>
          <p:cNvPicPr>
            <a:picLocks noChangeAspect="1"/>
          </p:cNvPicPr>
          <p:nvPr/>
        </p:nvPicPr>
        <p:blipFill>
          <a:blip r:embed="rId4"/>
          <a:stretch>
            <a:fillRect/>
          </a:stretch>
        </p:blipFill>
        <p:spPr>
          <a:xfrm>
            <a:off x="4674476" y="606973"/>
            <a:ext cx="4344008" cy="440646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8484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6" name="TextBox 5">
            <a:extLst>
              <a:ext uri="{FF2B5EF4-FFF2-40B4-BE49-F238E27FC236}">
                <a16:creationId xmlns:a16="http://schemas.microsoft.com/office/drawing/2014/main" id="{C4BB12B1-DBA7-E6EB-5BCD-571E2C2B568A}"/>
              </a:ext>
            </a:extLst>
          </p:cNvPr>
          <p:cNvSpPr txBox="1"/>
          <p:nvPr/>
        </p:nvSpPr>
        <p:spPr>
          <a:xfrm>
            <a:off x="63062" y="610914"/>
            <a:ext cx="4355224"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lang="en-US" b="1" dirty="0">
                <a:latin typeface="Catamaran"/>
              </a:rPr>
              <a:t>9.What is the relationship between people with obesity and daily steps</a:t>
            </a:r>
            <a:endParaRPr lang="en-IN" b="1" dirty="0">
              <a:latin typeface="Catamaran"/>
            </a:endParaRPr>
          </a:p>
        </p:txBody>
      </p:sp>
      <p:pic>
        <p:nvPicPr>
          <p:cNvPr id="7" name="Picture 6">
            <a:extLst>
              <a:ext uri="{FF2B5EF4-FFF2-40B4-BE49-F238E27FC236}">
                <a16:creationId xmlns:a16="http://schemas.microsoft.com/office/drawing/2014/main" id="{F6526865-56BD-B2B4-EA7C-D5BFF79B67CE}"/>
              </a:ext>
            </a:extLst>
          </p:cNvPr>
          <p:cNvPicPr>
            <a:picLocks noChangeAspect="1"/>
          </p:cNvPicPr>
          <p:nvPr/>
        </p:nvPicPr>
        <p:blipFill>
          <a:blip r:embed="rId3"/>
          <a:stretch>
            <a:fillRect/>
          </a:stretch>
        </p:blipFill>
        <p:spPr>
          <a:xfrm>
            <a:off x="4572000" y="402020"/>
            <a:ext cx="4572000" cy="4311869"/>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A16BF30C-95C0-3127-3A52-4D33C13CCDC9}"/>
              </a:ext>
            </a:extLst>
          </p:cNvPr>
          <p:cNvPicPr>
            <a:picLocks noChangeAspect="1"/>
          </p:cNvPicPr>
          <p:nvPr/>
        </p:nvPicPr>
        <p:blipFill>
          <a:blip r:embed="rId4"/>
          <a:stretch>
            <a:fillRect/>
          </a:stretch>
        </p:blipFill>
        <p:spPr>
          <a:xfrm>
            <a:off x="0" y="2138277"/>
            <a:ext cx="4418286" cy="112518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49135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6" name="TextBox 5">
            <a:extLst>
              <a:ext uri="{FF2B5EF4-FFF2-40B4-BE49-F238E27FC236}">
                <a16:creationId xmlns:a16="http://schemas.microsoft.com/office/drawing/2014/main" id="{D6359409-FEEE-A5C3-7B34-73F128C6166B}"/>
              </a:ext>
            </a:extLst>
          </p:cNvPr>
          <p:cNvSpPr txBox="1"/>
          <p:nvPr/>
        </p:nvSpPr>
        <p:spPr>
          <a:xfrm>
            <a:off x="261904" y="559326"/>
            <a:ext cx="3590596" cy="30777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lang="en-US" b="1" dirty="0">
                <a:latin typeface="Catamaran"/>
              </a:rPr>
              <a:t>10.Mean stress for each occupation by gender</a:t>
            </a:r>
            <a:endParaRPr lang="en-IN" b="1" dirty="0">
              <a:latin typeface="Catamaran"/>
            </a:endParaRPr>
          </a:p>
        </p:txBody>
      </p:sp>
      <p:pic>
        <p:nvPicPr>
          <p:cNvPr id="5" name="Picture 4">
            <a:extLst>
              <a:ext uri="{FF2B5EF4-FFF2-40B4-BE49-F238E27FC236}">
                <a16:creationId xmlns:a16="http://schemas.microsoft.com/office/drawing/2014/main" id="{CC800853-EFFA-2D68-FCEA-036A1F4F385C}"/>
              </a:ext>
            </a:extLst>
          </p:cNvPr>
          <p:cNvPicPr>
            <a:picLocks noChangeAspect="1"/>
          </p:cNvPicPr>
          <p:nvPr/>
        </p:nvPicPr>
        <p:blipFill>
          <a:blip r:embed="rId3"/>
          <a:stretch>
            <a:fillRect/>
          </a:stretch>
        </p:blipFill>
        <p:spPr>
          <a:xfrm>
            <a:off x="0" y="1520222"/>
            <a:ext cx="3973257" cy="2429041"/>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ABF9A16C-2C44-C35E-E5BE-38D995F8FBB5}"/>
              </a:ext>
            </a:extLst>
          </p:cNvPr>
          <p:cNvPicPr>
            <a:picLocks noChangeAspect="1"/>
          </p:cNvPicPr>
          <p:nvPr/>
        </p:nvPicPr>
        <p:blipFill>
          <a:blip r:embed="rId4"/>
          <a:stretch>
            <a:fillRect/>
          </a:stretch>
        </p:blipFill>
        <p:spPr>
          <a:xfrm>
            <a:off x="4146331" y="480849"/>
            <a:ext cx="4997669" cy="42251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0717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pic>
        <p:nvPicPr>
          <p:cNvPr id="3" name="Picture 2">
            <a:extLst>
              <a:ext uri="{FF2B5EF4-FFF2-40B4-BE49-F238E27FC236}">
                <a16:creationId xmlns:a16="http://schemas.microsoft.com/office/drawing/2014/main" id="{D82F115D-02A5-89A0-929A-B04CEF14D968}"/>
              </a:ext>
            </a:extLst>
          </p:cNvPr>
          <p:cNvPicPr>
            <a:picLocks noChangeAspect="1"/>
          </p:cNvPicPr>
          <p:nvPr/>
        </p:nvPicPr>
        <p:blipFill>
          <a:blip r:embed="rId3"/>
          <a:stretch>
            <a:fillRect/>
          </a:stretch>
        </p:blipFill>
        <p:spPr>
          <a:xfrm>
            <a:off x="1" y="2068896"/>
            <a:ext cx="4201510" cy="1367987"/>
          </a:xfrm>
          <a:prstGeom prst="rect">
            <a:avLst/>
          </a:prstGeom>
        </p:spPr>
        <p:style>
          <a:lnRef idx="2">
            <a:schemeClr val="dk1"/>
          </a:lnRef>
          <a:fillRef idx="1">
            <a:schemeClr val="lt1"/>
          </a:fillRef>
          <a:effectRef idx="0">
            <a:schemeClr val="dk1"/>
          </a:effectRef>
          <a:fontRef idx="minor">
            <a:schemeClr val="dk1"/>
          </a:fontRef>
        </p:style>
      </p:pic>
      <p:pic>
        <p:nvPicPr>
          <p:cNvPr id="4" name="Picture 3">
            <a:extLst>
              <a:ext uri="{FF2B5EF4-FFF2-40B4-BE49-F238E27FC236}">
                <a16:creationId xmlns:a16="http://schemas.microsoft.com/office/drawing/2014/main" id="{745D7E4A-4FD8-A566-502C-2D4777BE65AA}"/>
              </a:ext>
            </a:extLst>
          </p:cNvPr>
          <p:cNvPicPr>
            <a:picLocks noChangeAspect="1"/>
          </p:cNvPicPr>
          <p:nvPr/>
        </p:nvPicPr>
        <p:blipFill>
          <a:blip r:embed="rId4"/>
          <a:stretch>
            <a:fillRect/>
          </a:stretch>
        </p:blipFill>
        <p:spPr>
          <a:xfrm>
            <a:off x="4327634" y="561183"/>
            <a:ext cx="4816366" cy="4274889"/>
          </a:xfrm>
          <a:prstGeom prst="rect">
            <a:avLst/>
          </a:prstGeom>
        </p:spPr>
        <p:style>
          <a:lnRef idx="2">
            <a:schemeClr val="dk1"/>
          </a:lnRef>
          <a:fillRef idx="1">
            <a:schemeClr val="lt1"/>
          </a:fillRef>
          <a:effectRef idx="0">
            <a:schemeClr val="dk1"/>
          </a:effectRef>
          <a:fontRef idx="minor">
            <a:schemeClr val="dk1"/>
          </a:fontRef>
        </p:style>
      </p:pic>
      <p:sp>
        <p:nvSpPr>
          <p:cNvPr id="6" name="TextBox 5">
            <a:extLst>
              <a:ext uri="{FF2B5EF4-FFF2-40B4-BE49-F238E27FC236}">
                <a16:creationId xmlns:a16="http://schemas.microsoft.com/office/drawing/2014/main" id="{AEF1751A-7B0B-0F3A-1B39-977E775CEEE0}"/>
              </a:ext>
            </a:extLst>
          </p:cNvPr>
          <p:cNvSpPr txBox="1"/>
          <p:nvPr/>
        </p:nvSpPr>
        <p:spPr>
          <a:xfrm>
            <a:off x="335018" y="791820"/>
            <a:ext cx="3795548"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lang="en-US" b="1" dirty="0">
                <a:latin typeface="Catamaran"/>
              </a:rPr>
              <a:t>12.Distribution of Sleep hours in age groups with occupation and sleep disorder</a:t>
            </a:r>
            <a:endParaRPr lang="en-IN" b="1" dirty="0">
              <a:latin typeface="Catamaran"/>
            </a:endParaRPr>
          </a:p>
        </p:txBody>
      </p:sp>
    </p:spTree>
    <p:extLst>
      <p:ext uri="{BB962C8B-B14F-4D97-AF65-F5344CB8AC3E}">
        <p14:creationId xmlns:p14="http://schemas.microsoft.com/office/powerpoint/2010/main" val="393077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35"/>
          <p:cNvSpPr txBox="1">
            <a:spLocks noGrp="1"/>
          </p:cNvSpPr>
          <p:nvPr>
            <p:ph type="title"/>
          </p:nvPr>
        </p:nvSpPr>
        <p:spPr>
          <a:xfrm>
            <a:off x="2952345" y="263793"/>
            <a:ext cx="3215264" cy="616800"/>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 sz="2800" dirty="0"/>
              <a:t>Contents of this PPT</a:t>
            </a:r>
            <a:endParaRPr sz="2800" dirty="0"/>
          </a:p>
        </p:txBody>
      </p:sp>
      <p:sp>
        <p:nvSpPr>
          <p:cNvPr id="1405" name="Google Shape;1405;p35"/>
          <p:cNvSpPr txBox="1">
            <a:spLocks noGrp="1"/>
          </p:cNvSpPr>
          <p:nvPr>
            <p:ph type="subTitle" idx="3"/>
          </p:nvPr>
        </p:nvSpPr>
        <p:spPr>
          <a:xfrm>
            <a:off x="4837411" y="4002256"/>
            <a:ext cx="2305500" cy="572700"/>
          </a:xfrm>
          <a:prstGeom prst="rect">
            <a:avLst/>
          </a:prstGeom>
        </p:spPr>
        <p:txBody>
          <a:bodyPr spcFirstLastPara="1" wrap="square" lIns="91425" tIns="91425" rIns="91425" bIns="91425" anchor="t" anchorCtr="0">
            <a:noAutofit/>
          </a:bodyPr>
          <a:lstStyle/>
          <a:p>
            <a:pPr marL="0" indent="0"/>
            <a:r>
              <a:rPr lang="en-US" dirty="0">
                <a:solidFill>
                  <a:schemeClr val="dk1"/>
                </a:solidFill>
                <a:latin typeface="Catamaran"/>
                <a:ea typeface="Catamaran"/>
                <a:cs typeface="Catamaran"/>
                <a:sym typeface="Catamaran"/>
              </a:rPr>
              <a:t>Different procedures used in EDA</a:t>
            </a:r>
          </a:p>
          <a:p>
            <a:pPr marL="0" lvl="0" indent="0" algn="ctr" rtl="0">
              <a:spcBef>
                <a:spcPts val="0"/>
              </a:spcBef>
              <a:spcAft>
                <a:spcPts val="0"/>
              </a:spcAft>
              <a:buNone/>
            </a:pPr>
            <a:endParaRPr dirty="0"/>
          </a:p>
        </p:txBody>
      </p:sp>
      <p:sp>
        <p:nvSpPr>
          <p:cNvPr id="1406" name="Google Shape;1406;p35"/>
          <p:cNvSpPr txBox="1">
            <a:spLocks noGrp="1"/>
          </p:cNvSpPr>
          <p:nvPr>
            <p:ph type="subTitle" idx="1"/>
          </p:nvPr>
        </p:nvSpPr>
        <p:spPr>
          <a:xfrm>
            <a:off x="603721" y="2178132"/>
            <a:ext cx="2305500" cy="572700"/>
          </a:xfrm>
          <a:prstGeom prst="rect">
            <a:avLst/>
          </a:prstGeom>
        </p:spPr>
        <p:txBody>
          <a:bodyPr spcFirstLastPara="1" wrap="square" lIns="91425" tIns="91425" rIns="91425" bIns="91425" anchor="t" anchorCtr="0">
            <a:noAutofit/>
          </a:bodyPr>
          <a:lstStyle/>
          <a:p>
            <a:pPr marL="0" indent="0"/>
            <a:r>
              <a:rPr lang="en-US" sz="1400" dirty="0">
                <a:solidFill>
                  <a:schemeClr val="dk1"/>
                </a:solidFill>
                <a:latin typeface="Catamaran"/>
                <a:ea typeface="Catamaran"/>
                <a:cs typeface="Catamaran"/>
                <a:sym typeface="Catamaran"/>
              </a:rPr>
              <a:t>Dataset in use its variable types and basic information</a:t>
            </a:r>
          </a:p>
          <a:p>
            <a:pPr marL="0" lvl="0" indent="0" algn="ctr" rtl="0">
              <a:spcBef>
                <a:spcPts val="0"/>
              </a:spcBef>
              <a:spcAft>
                <a:spcPts val="0"/>
              </a:spcAft>
              <a:buNone/>
            </a:pPr>
            <a:endParaRPr lang="en-US" dirty="0"/>
          </a:p>
        </p:txBody>
      </p:sp>
      <p:sp>
        <p:nvSpPr>
          <p:cNvPr id="1407" name="Google Shape;1407;p35"/>
          <p:cNvSpPr txBox="1">
            <a:spLocks noGrp="1"/>
          </p:cNvSpPr>
          <p:nvPr>
            <p:ph type="subTitle" idx="2"/>
          </p:nvPr>
        </p:nvSpPr>
        <p:spPr>
          <a:xfrm>
            <a:off x="2071276" y="3776575"/>
            <a:ext cx="2305500" cy="572700"/>
          </a:xfrm>
          <a:prstGeom prst="rect">
            <a:avLst/>
          </a:prstGeom>
        </p:spPr>
        <p:txBody>
          <a:bodyPr spcFirstLastPara="1" wrap="square" lIns="91425" tIns="91425" rIns="91425" bIns="91425" anchor="t" anchorCtr="0">
            <a:noAutofit/>
          </a:bodyPr>
          <a:lstStyle/>
          <a:p>
            <a:pPr marL="0" indent="0"/>
            <a:r>
              <a:rPr lang="en-US" sz="1400" dirty="0">
                <a:solidFill>
                  <a:schemeClr val="dk1"/>
                </a:solidFill>
                <a:latin typeface="Catamaran"/>
                <a:ea typeface="Catamaran"/>
                <a:cs typeface="Catamaran"/>
                <a:sym typeface="Catamaran"/>
              </a:rPr>
              <a:t>Results or conclusions derived from the dataset for respective Objectives</a:t>
            </a:r>
          </a:p>
          <a:p>
            <a:pPr marL="0" lvl="0" indent="0" algn="ctr" rtl="0">
              <a:spcBef>
                <a:spcPts val="0"/>
              </a:spcBef>
              <a:spcAft>
                <a:spcPts val="0"/>
              </a:spcAft>
              <a:buNone/>
            </a:pPr>
            <a:endParaRPr dirty="0"/>
          </a:p>
        </p:txBody>
      </p:sp>
      <p:sp>
        <p:nvSpPr>
          <p:cNvPr id="1408" name="Google Shape;1408;p35"/>
          <p:cNvSpPr txBox="1">
            <a:spLocks noGrp="1"/>
          </p:cNvSpPr>
          <p:nvPr>
            <p:ph type="subTitle" idx="4"/>
          </p:nvPr>
        </p:nvSpPr>
        <p:spPr>
          <a:xfrm>
            <a:off x="3377711" y="2230421"/>
            <a:ext cx="2305500" cy="572700"/>
          </a:xfrm>
          <a:prstGeom prst="rect">
            <a:avLst/>
          </a:prstGeom>
        </p:spPr>
        <p:txBody>
          <a:bodyPr spcFirstLastPara="1" wrap="square" lIns="91425" tIns="91425" rIns="91425" bIns="91425" anchor="t" anchorCtr="0">
            <a:noAutofit/>
          </a:bodyPr>
          <a:lstStyle/>
          <a:p>
            <a:pPr marL="0" indent="0"/>
            <a:r>
              <a:rPr lang="en-US" sz="1400" dirty="0">
                <a:solidFill>
                  <a:schemeClr val="dk1"/>
                </a:solidFill>
                <a:latin typeface="Catamaran"/>
                <a:ea typeface="Catamaran"/>
                <a:cs typeface="Catamaran"/>
                <a:sym typeface="Catamaran"/>
              </a:rPr>
              <a:t>Multiple objectives for the analysis</a:t>
            </a:r>
          </a:p>
          <a:p>
            <a:pPr marL="0" lvl="0" indent="0" algn="ctr" rtl="0">
              <a:spcBef>
                <a:spcPts val="0"/>
              </a:spcBef>
              <a:spcAft>
                <a:spcPts val="0"/>
              </a:spcAft>
              <a:buNone/>
            </a:pPr>
            <a:endParaRPr lang="en-IN" dirty="0"/>
          </a:p>
        </p:txBody>
      </p:sp>
      <p:sp>
        <p:nvSpPr>
          <p:cNvPr id="1414" name="Google Shape;1414;p35"/>
          <p:cNvSpPr txBox="1">
            <a:spLocks noGrp="1"/>
          </p:cNvSpPr>
          <p:nvPr>
            <p:ph type="subTitle" idx="13"/>
          </p:nvPr>
        </p:nvSpPr>
        <p:spPr>
          <a:xfrm>
            <a:off x="6258498" y="1857655"/>
            <a:ext cx="2305500" cy="572700"/>
          </a:xfrm>
          <a:prstGeom prst="rect">
            <a:avLst/>
          </a:prstGeom>
        </p:spPr>
        <p:txBody>
          <a:bodyPr spcFirstLastPara="1" wrap="square" lIns="91425" tIns="91425" rIns="91425" bIns="91425" anchor="t" anchorCtr="0">
            <a:noAutofit/>
          </a:bodyPr>
          <a:lstStyle/>
          <a:p>
            <a:pPr marL="0" indent="0"/>
            <a:r>
              <a:rPr lang="en-US" sz="1400" dirty="0">
                <a:solidFill>
                  <a:schemeClr val="dk1"/>
                </a:solidFill>
                <a:latin typeface="Catamaran"/>
                <a:ea typeface="Catamaran"/>
                <a:cs typeface="Catamaran"/>
                <a:sym typeface="Catamaran"/>
              </a:rPr>
              <a:t>Exploratory Data Analysis to find hidden patterns , trends and relationships within datasets</a:t>
            </a:r>
          </a:p>
          <a:p>
            <a:pPr marL="0" lvl="0" indent="0" algn="ctr" rtl="0">
              <a:spcBef>
                <a:spcPts val="0"/>
              </a:spcBef>
              <a:spcAft>
                <a:spcPts val="0"/>
              </a:spcAft>
              <a:buNone/>
            </a:pPr>
            <a:endParaRPr dirty="0"/>
          </a:p>
        </p:txBody>
      </p:sp>
      <p:sp>
        <p:nvSpPr>
          <p:cNvPr id="1417" name="Google Shape;1417;p35"/>
          <p:cNvSpPr txBox="1">
            <a:spLocks noGrp="1"/>
          </p:cNvSpPr>
          <p:nvPr>
            <p:ph type="subTitle" idx="16"/>
          </p:nvPr>
        </p:nvSpPr>
        <p:spPr>
          <a:xfrm>
            <a:off x="319363" y="1542595"/>
            <a:ext cx="3007650" cy="744177"/>
          </a:xfrm>
          <a:prstGeom prst="rect">
            <a:avLst/>
          </a:prstGeom>
        </p:spPr>
        <p:txBody>
          <a:bodyPr spcFirstLastPara="1" wrap="square" lIns="91425" tIns="91425" rIns="91425" bIns="91425" anchor="b" anchorCtr="0">
            <a:noAutofit/>
          </a:bodyPr>
          <a:lstStyle/>
          <a:p>
            <a:pPr indent="-457200">
              <a:buFont typeface="+mj-lt"/>
              <a:buAutoNum type="arabicPeriod"/>
            </a:pPr>
            <a:r>
              <a:rPr lang="en-IN" sz="2000" b="1" u="none" dirty="0">
                <a:solidFill>
                  <a:schemeClr val="dk1"/>
                </a:solidFill>
                <a:latin typeface="Archivo"/>
                <a:ea typeface="Archivo"/>
                <a:cs typeface="Archivo"/>
                <a:sym typeface="Archivo"/>
              </a:rPr>
              <a:t>Introduction to the dataset</a:t>
            </a:r>
          </a:p>
        </p:txBody>
      </p:sp>
      <p:sp>
        <p:nvSpPr>
          <p:cNvPr id="1418" name="Google Shape;1418;p35"/>
          <p:cNvSpPr txBox="1">
            <a:spLocks noGrp="1"/>
          </p:cNvSpPr>
          <p:nvPr>
            <p:ph type="subTitle" idx="17"/>
          </p:nvPr>
        </p:nvSpPr>
        <p:spPr>
          <a:xfrm>
            <a:off x="1840825" y="3446309"/>
            <a:ext cx="2888842" cy="385200"/>
          </a:xfrm>
          <a:prstGeom prst="rect">
            <a:avLst/>
          </a:prstGeom>
        </p:spPr>
        <p:txBody>
          <a:bodyPr spcFirstLastPara="1" wrap="square" lIns="91425" tIns="91425" rIns="91425" bIns="91425" anchor="b" anchorCtr="0">
            <a:noAutofit/>
          </a:bodyPr>
          <a:lstStyle/>
          <a:p>
            <a:pPr indent="-457200">
              <a:buFont typeface="+mj-lt"/>
              <a:buAutoNum type="arabicPeriod" startAt="4"/>
            </a:pPr>
            <a:r>
              <a:rPr lang="en-IN" sz="2000" b="1" u="none" dirty="0">
                <a:solidFill>
                  <a:schemeClr val="dk1"/>
                </a:solidFill>
                <a:latin typeface="Archivo"/>
                <a:ea typeface="Archivo"/>
                <a:cs typeface="Archivo"/>
                <a:sym typeface="Archivo"/>
              </a:rPr>
              <a:t>Results/</a:t>
            </a:r>
            <a:r>
              <a:rPr lang="en-IN" dirty="0"/>
              <a:t>C</a:t>
            </a:r>
            <a:r>
              <a:rPr lang="en-IN" sz="2000" b="1" u="none" dirty="0">
                <a:solidFill>
                  <a:schemeClr val="dk1"/>
                </a:solidFill>
                <a:latin typeface="Archivo"/>
                <a:ea typeface="Archivo"/>
                <a:cs typeface="Archivo"/>
                <a:sym typeface="Archivo"/>
              </a:rPr>
              <a:t>onclusions</a:t>
            </a:r>
          </a:p>
        </p:txBody>
      </p:sp>
      <p:sp>
        <p:nvSpPr>
          <p:cNvPr id="1419" name="Google Shape;1419;p35"/>
          <p:cNvSpPr txBox="1">
            <a:spLocks noGrp="1"/>
          </p:cNvSpPr>
          <p:nvPr>
            <p:ph type="subTitle" idx="18"/>
          </p:nvPr>
        </p:nvSpPr>
        <p:spPr>
          <a:xfrm>
            <a:off x="4261248" y="3777852"/>
            <a:ext cx="3235179" cy="385200"/>
          </a:xfrm>
          <a:prstGeom prst="rect">
            <a:avLst/>
          </a:prstGeom>
        </p:spPr>
        <p:txBody>
          <a:bodyPr spcFirstLastPara="1" wrap="square" lIns="91425" tIns="91425" rIns="91425" bIns="91425" anchor="b" anchorCtr="0">
            <a:noAutofit/>
          </a:bodyPr>
          <a:lstStyle/>
          <a:p>
            <a:pPr indent="-457200">
              <a:buFont typeface="+mj-lt"/>
              <a:buAutoNum type="arabicPeriod" startAt="5"/>
            </a:pPr>
            <a:r>
              <a:rPr lang="en-IN" sz="2000" b="1" u="none" dirty="0">
                <a:solidFill>
                  <a:schemeClr val="dk1"/>
                </a:solidFill>
                <a:latin typeface="Archivo"/>
                <a:ea typeface="Archivo"/>
                <a:cs typeface="Archivo"/>
                <a:sym typeface="Archivo"/>
              </a:rPr>
              <a:t>Used methods in</a:t>
            </a:r>
          </a:p>
          <a:p>
            <a:pPr marL="0" indent="0"/>
            <a:r>
              <a:rPr lang="en-IN" sz="2000" b="1" u="none" dirty="0">
                <a:solidFill>
                  <a:schemeClr val="dk1"/>
                </a:solidFill>
                <a:latin typeface="Archivo"/>
                <a:ea typeface="Archivo"/>
                <a:cs typeface="Archivo"/>
                <a:sym typeface="Archivo"/>
              </a:rPr>
              <a:t> Analysis</a:t>
            </a:r>
          </a:p>
        </p:txBody>
      </p:sp>
      <p:sp>
        <p:nvSpPr>
          <p:cNvPr id="1420" name="Google Shape;1420;p35"/>
          <p:cNvSpPr txBox="1">
            <a:spLocks noGrp="1"/>
          </p:cNvSpPr>
          <p:nvPr>
            <p:ph type="subTitle" idx="19"/>
          </p:nvPr>
        </p:nvSpPr>
        <p:spPr>
          <a:xfrm>
            <a:off x="3263781" y="1913308"/>
            <a:ext cx="2305500" cy="385200"/>
          </a:xfrm>
          <a:prstGeom prst="rect">
            <a:avLst/>
          </a:prstGeom>
        </p:spPr>
        <p:txBody>
          <a:bodyPr spcFirstLastPara="1" wrap="square" lIns="91425" tIns="91425" rIns="91425" bIns="91425" anchor="b" anchorCtr="0">
            <a:noAutofit/>
          </a:bodyPr>
          <a:lstStyle/>
          <a:p>
            <a:pPr indent="-457200">
              <a:buFont typeface="+mj-lt"/>
              <a:buAutoNum type="arabicPeriod" startAt="2"/>
            </a:pPr>
            <a:r>
              <a:rPr lang="en-US" sz="2000" b="1" dirty="0">
                <a:solidFill>
                  <a:schemeClr val="dk1"/>
                </a:solidFill>
                <a:latin typeface="Archivo"/>
                <a:ea typeface="Archivo"/>
                <a:cs typeface="Archivo"/>
                <a:sym typeface="Archivo"/>
              </a:rPr>
              <a:t>Objectives of the analysis</a:t>
            </a:r>
          </a:p>
        </p:txBody>
      </p:sp>
      <p:sp>
        <p:nvSpPr>
          <p:cNvPr id="1422" name="Google Shape;1422;p35"/>
          <p:cNvSpPr txBox="1">
            <a:spLocks noGrp="1"/>
          </p:cNvSpPr>
          <p:nvPr>
            <p:ph type="subTitle" idx="21"/>
          </p:nvPr>
        </p:nvSpPr>
        <p:spPr>
          <a:xfrm>
            <a:off x="6151654" y="1463535"/>
            <a:ext cx="2148335" cy="479189"/>
          </a:xfrm>
          <a:prstGeom prst="rect">
            <a:avLst/>
          </a:prstGeom>
        </p:spPr>
        <p:txBody>
          <a:bodyPr spcFirstLastPara="1" wrap="square" lIns="91425" tIns="91425" rIns="91425" bIns="91425" anchor="b" anchorCtr="0">
            <a:noAutofit/>
          </a:bodyPr>
          <a:lstStyle/>
          <a:p>
            <a:pPr indent="-457200">
              <a:buFont typeface="+mj-lt"/>
              <a:buAutoNum type="arabicPeriod" startAt="3"/>
            </a:pPr>
            <a:r>
              <a:rPr lang="en-US" sz="2000" b="1" dirty="0">
                <a:solidFill>
                  <a:schemeClr val="dk1"/>
                </a:solidFill>
                <a:latin typeface="Archivo"/>
                <a:ea typeface="Archivo"/>
                <a:cs typeface="Archivo"/>
                <a:sym typeface="Archivo"/>
              </a:rPr>
              <a:t>EDA analysis</a:t>
            </a:r>
          </a:p>
        </p:txBody>
      </p:sp>
      <p:sp>
        <p:nvSpPr>
          <p:cNvPr id="24" name="Rectangle 23">
            <a:extLst>
              <a:ext uri="{FF2B5EF4-FFF2-40B4-BE49-F238E27FC236}">
                <a16:creationId xmlns:a16="http://schemas.microsoft.com/office/drawing/2014/main" id="{9FF432BC-3B8F-748E-41D7-C09400A65876}"/>
              </a:ext>
            </a:extLst>
          </p:cNvPr>
          <p:cNvSpPr/>
          <p:nvPr/>
        </p:nvSpPr>
        <p:spPr>
          <a:xfrm>
            <a:off x="370061" y="1303871"/>
            <a:ext cx="2918318" cy="1614115"/>
          </a:xfrm>
          <a:prstGeom prst="rect">
            <a:avLst/>
          </a:prstGeom>
          <a:noFill/>
          <a:ln>
            <a:solidFill>
              <a:schemeClr val="tx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 name="Rectangle 24">
            <a:extLst>
              <a:ext uri="{FF2B5EF4-FFF2-40B4-BE49-F238E27FC236}">
                <a16:creationId xmlns:a16="http://schemas.microsoft.com/office/drawing/2014/main" id="{929C1A19-57B5-C8BC-98EC-7891A9AF9A6B}"/>
              </a:ext>
            </a:extLst>
          </p:cNvPr>
          <p:cNvSpPr/>
          <p:nvPr/>
        </p:nvSpPr>
        <p:spPr>
          <a:xfrm>
            <a:off x="3297315" y="1301937"/>
            <a:ext cx="2656575" cy="1614115"/>
          </a:xfrm>
          <a:prstGeom prst="rect">
            <a:avLst/>
          </a:prstGeom>
          <a:noFill/>
          <a:ln>
            <a:solidFill>
              <a:schemeClr val="tx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A39DC949-4BB6-26D7-742C-1A3497583509}"/>
              </a:ext>
            </a:extLst>
          </p:cNvPr>
          <p:cNvSpPr/>
          <p:nvPr/>
        </p:nvSpPr>
        <p:spPr>
          <a:xfrm>
            <a:off x="5956628" y="1303872"/>
            <a:ext cx="2918318" cy="1614115"/>
          </a:xfrm>
          <a:prstGeom prst="rect">
            <a:avLst/>
          </a:prstGeom>
          <a:noFill/>
          <a:ln>
            <a:solidFill>
              <a:schemeClr val="tx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Rectangle 28">
            <a:extLst>
              <a:ext uri="{FF2B5EF4-FFF2-40B4-BE49-F238E27FC236}">
                <a16:creationId xmlns:a16="http://schemas.microsoft.com/office/drawing/2014/main" id="{3911D819-69F2-8CEA-D262-C7D3ABD6955E}"/>
              </a:ext>
            </a:extLst>
          </p:cNvPr>
          <p:cNvSpPr/>
          <p:nvPr/>
        </p:nvSpPr>
        <p:spPr>
          <a:xfrm>
            <a:off x="1873324" y="3214893"/>
            <a:ext cx="2772709" cy="1523020"/>
          </a:xfrm>
          <a:prstGeom prst="rect">
            <a:avLst/>
          </a:prstGeom>
          <a:noFill/>
          <a:ln>
            <a:solidFill>
              <a:schemeClr val="tx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 name="Rectangle 29">
            <a:extLst>
              <a:ext uri="{FF2B5EF4-FFF2-40B4-BE49-F238E27FC236}">
                <a16:creationId xmlns:a16="http://schemas.microsoft.com/office/drawing/2014/main" id="{8878A34C-AC99-5233-80CE-B49704C7DBEB}"/>
              </a:ext>
            </a:extLst>
          </p:cNvPr>
          <p:cNvSpPr/>
          <p:nvPr/>
        </p:nvSpPr>
        <p:spPr>
          <a:xfrm>
            <a:off x="4653986" y="3214893"/>
            <a:ext cx="2772709" cy="1523020"/>
          </a:xfrm>
          <a:prstGeom prst="rect">
            <a:avLst/>
          </a:prstGeom>
          <a:noFill/>
          <a:ln>
            <a:solidFill>
              <a:schemeClr val="tx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pic>
        <p:nvPicPr>
          <p:cNvPr id="3" name="Picture 2">
            <a:extLst>
              <a:ext uri="{FF2B5EF4-FFF2-40B4-BE49-F238E27FC236}">
                <a16:creationId xmlns:a16="http://schemas.microsoft.com/office/drawing/2014/main" id="{73553A1B-BDD5-FFF8-9E1A-AAA42177B12D}"/>
              </a:ext>
            </a:extLst>
          </p:cNvPr>
          <p:cNvPicPr>
            <a:picLocks noChangeAspect="1"/>
          </p:cNvPicPr>
          <p:nvPr/>
        </p:nvPicPr>
        <p:blipFill>
          <a:blip r:embed="rId3"/>
          <a:stretch>
            <a:fillRect/>
          </a:stretch>
        </p:blipFill>
        <p:spPr>
          <a:xfrm>
            <a:off x="0" y="1888414"/>
            <a:ext cx="4422228" cy="1445994"/>
          </a:xfrm>
          <a:prstGeom prst="rect">
            <a:avLst/>
          </a:prstGeom>
        </p:spPr>
        <p:style>
          <a:lnRef idx="2">
            <a:schemeClr val="dk1"/>
          </a:lnRef>
          <a:fillRef idx="1">
            <a:schemeClr val="lt1"/>
          </a:fillRef>
          <a:effectRef idx="0">
            <a:schemeClr val="dk1"/>
          </a:effectRef>
          <a:fontRef idx="minor">
            <a:schemeClr val="dk1"/>
          </a:fontRef>
        </p:style>
      </p:pic>
      <p:pic>
        <p:nvPicPr>
          <p:cNvPr id="4" name="Picture 3">
            <a:extLst>
              <a:ext uri="{FF2B5EF4-FFF2-40B4-BE49-F238E27FC236}">
                <a16:creationId xmlns:a16="http://schemas.microsoft.com/office/drawing/2014/main" id="{EDB73F00-A6CD-9C7D-D02F-CB8AA89E48B8}"/>
              </a:ext>
            </a:extLst>
          </p:cNvPr>
          <p:cNvPicPr>
            <a:picLocks noChangeAspect="1"/>
          </p:cNvPicPr>
          <p:nvPr/>
        </p:nvPicPr>
        <p:blipFill>
          <a:blip r:embed="rId4"/>
          <a:stretch>
            <a:fillRect/>
          </a:stretch>
        </p:blipFill>
        <p:spPr>
          <a:xfrm>
            <a:off x="4572000" y="536028"/>
            <a:ext cx="4572000" cy="4225159"/>
          </a:xfrm>
          <a:prstGeom prst="rect">
            <a:avLst/>
          </a:prstGeom>
        </p:spPr>
        <p:style>
          <a:lnRef idx="2">
            <a:schemeClr val="dk1"/>
          </a:lnRef>
          <a:fillRef idx="1">
            <a:schemeClr val="lt1"/>
          </a:fillRef>
          <a:effectRef idx="0">
            <a:schemeClr val="dk1"/>
          </a:effectRef>
          <a:fontRef idx="minor">
            <a:schemeClr val="dk1"/>
          </a:fontRef>
        </p:style>
      </p:pic>
      <p:sp>
        <p:nvSpPr>
          <p:cNvPr id="6" name="TextBox 5">
            <a:extLst>
              <a:ext uri="{FF2B5EF4-FFF2-40B4-BE49-F238E27FC236}">
                <a16:creationId xmlns:a16="http://schemas.microsoft.com/office/drawing/2014/main" id="{6147CCC4-9848-40F4-34FE-52E79168610F}"/>
              </a:ext>
            </a:extLst>
          </p:cNvPr>
          <p:cNvSpPr txBox="1"/>
          <p:nvPr/>
        </p:nvSpPr>
        <p:spPr>
          <a:xfrm>
            <a:off x="607788" y="819632"/>
            <a:ext cx="3015155" cy="30777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lang="en-US" b="1" dirty="0">
                <a:latin typeface="Catamaran"/>
              </a:rPr>
              <a:t>11.Stress vs heart rate in occupations </a:t>
            </a:r>
            <a:endParaRPr lang="en-IN" b="1" dirty="0">
              <a:latin typeface="Catamaran"/>
            </a:endParaRPr>
          </a:p>
        </p:txBody>
      </p:sp>
    </p:spTree>
    <p:extLst>
      <p:ext uri="{BB962C8B-B14F-4D97-AF65-F5344CB8AC3E}">
        <p14:creationId xmlns:p14="http://schemas.microsoft.com/office/powerpoint/2010/main" val="111557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pic>
        <p:nvPicPr>
          <p:cNvPr id="3" name="Picture 2">
            <a:extLst>
              <a:ext uri="{FF2B5EF4-FFF2-40B4-BE49-F238E27FC236}">
                <a16:creationId xmlns:a16="http://schemas.microsoft.com/office/drawing/2014/main" id="{21A00ECC-C00A-F82A-FCFD-2607D13A5008}"/>
              </a:ext>
            </a:extLst>
          </p:cNvPr>
          <p:cNvPicPr>
            <a:picLocks noChangeAspect="1"/>
          </p:cNvPicPr>
          <p:nvPr/>
        </p:nvPicPr>
        <p:blipFill>
          <a:blip r:embed="rId3"/>
          <a:stretch>
            <a:fillRect/>
          </a:stretch>
        </p:blipFill>
        <p:spPr>
          <a:xfrm>
            <a:off x="0" y="1890470"/>
            <a:ext cx="4800599" cy="1540489"/>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DF4E6914-5354-F66A-3E81-153F11E0DB6E}"/>
              </a:ext>
            </a:extLst>
          </p:cNvPr>
          <p:cNvPicPr>
            <a:picLocks noChangeAspect="1"/>
          </p:cNvPicPr>
          <p:nvPr/>
        </p:nvPicPr>
        <p:blipFill>
          <a:blip r:embed="rId4"/>
          <a:stretch>
            <a:fillRect/>
          </a:stretch>
        </p:blipFill>
        <p:spPr>
          <a:xfrm>
            <a:off x="4997668" y="449317"/>
            <a:ext cx="4146331" cy="4248807"/>
          </a:xfrm>
          <a:prstGeom prst="rect">
            <a:avLst/>
          </a:prstGeom>
        </p:spPr>
        <p:style>
          <a:lnRef idx="2">
            <a:schemeClr val="dk1"/>
          </a:lnRef>
          <a:fillRef idx="1">
            <a:schemeClr val="lt1"/>
          </a:fillRef>
          <a:effectRef idx="0">
            <a:schemeClr val="dk1"/>
          </a:effectRef>
          <a:fontRef idx="minor">
            <a:schemeClr val="dk1"/>
          </a:fontRef>
        </p:style>
      </p:pic>
      <p:sp>
        <p:nvSpPr>
          <p:cNvPr id="9" name="TextBox 8">
            <a:extLst>
              <a:ext uri="{FF2B5EF4-FFF2-40B4-BE49-F238E27FC236}">
                <a16:creationId xmlns:a16="http://schemas.microsoft.com/office/drawing/2014/main" id="{F36CF0E8-C56C-9662-4C79-0A7EBBFC7E94}"/>
              </a:ext>
            </a:extLst>
          </p:cNvPr>
          <p:cNvSpPr txBox="1"/>
          <p:nvPr/>
        </p:nvSpPr>
        <p:spPr>
          <a:xfrm>
            <a:off x="197068" y="748862"/>
            <a:ext cx="4603531"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a:latin typeface="Catamaran"/>
              </a:rPr>
              <a:t>13.Relationship of steps and physical activity and its affect in BMI categories by gender </a:t>
            </a:r>
            <a:endParaRPr lang="en-IN" dirty="0">
              <a:latin typeface="Catamaran"/>
            </a:endParaRPr>
          </a:p>
        </p:txBody>
      </p:sp>
    </p:spTree>
    <p:extLst>
      <p:ext uri="{BB962C8B-B14F-4D97-AF65-F5344CB8AC3E}">
        <p14:creationId xmlns:p14="http://schemas.microsoft.com/office/powerpoint/2010/main" val="49967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2" name="TextBox 1">
            <a:extLst>
              <a:ext uri="{FF2B5EF4-FFF2-40B4-BE49-F238E27FC236}">
                <a16:creationId xmlns:a16="http://schemas.microsoft.com/office/drawing/2014/main" id="{B2D93353-FE89-B05D-4764-DA83AA8FB135}"/>
              </a:ext>
            </a:extLst>
          </p:cNvPr>
          <p:cNvSpPr txBox="1"/>
          <p:nvPr/>
        </p:nvSpPr>
        <p:spPr>
          <a:xfrm>
            <a:off x="441435" y="228600"/>
            <a:ext cx="1679028"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400" dirty="0">
                <a:solidFill>
                  <a:schemeClr val="tx1"/>
                </a:solidFill>
                <a:latin typeface="Catamaran"/>
              </a:rPr>
              <a:t>Conclusion:</a:t>
            </a:r>
            <a:endParaRPr lang="en-IN" sz="2400" dirty="0">
              <a:solidFill>
                <a:schemeClr val="tx1"/>
              </a:solidFill>
              <a:latin typeface="Catamaran"/>
            </a:endParaRPr>
          </a:p>
        </p:txBody>
      </p:sp>
      <p:sp>
        <p:nvSpPr>
          <p:cNvPr id="3" name="TextBox 2">
            <a:extLst>
              <a:ext uri="{FF2B5EF4-FFF2-40B4-BE49-F238E27FC236}">
                <a16:creationId xmlns:a16="http://schemas.microsoft.com/office/drawing/2014/main" id="{51D80CCD-11B1-2DE7-8B3D-F66DB2F72BA4}"/>
              </a:ext>
            </a:extLst>
          </p:cNvPr>
          <p:cNvSpPr txBox="1"/>
          <p:nvPr/>
        </p:nvSpPr>
        <p:spPr>
          <a:xfrm>
            <a:off x="441435" y="908094"/>
            <a:ext cx="8032531"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1. As daily hours or sleep increases the quality of sleep also increases hence there’s positive relation between hours of sleep in individual and quality of sleep.</a:t>
            </a:r>
            <a:endParaRPr lang="en-IN" dirty="0"/>
          </a:p>
        </p:txBody>
      </p:sp>
      <p:sp>
        <p:nvSpPr>
          <p:cNvPr id="4" name="TextBox 3">
            <a:extLst>
              <a:ext uri="{FF2B5EF4-FFF2-40B4-BE49-F238E27FC236}">
                <a16:creationId xmlns:a16="http://schemas.microsoft.com/office/drawing/2014/main" id="{F05D0D99-3EE4-0015-7F42-34961CDB98FF}"/>
              </a:ext>
            </a:extLst>
          </p:cNvPr>
          <p:cNvSpPr txBox="1"/>
          <p:nvPr/>
        </p:nvSpPr>
        <p:spPr>
          <a:xfrm>
            <a:off x="441435" y="1925041"/>
            <a:ext cx="8032531" cy="3077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2. There is strong correlation between high blood pressure and higher heart rate in men. </a:t>
            </a:r>
            <a:endParaRPr lang="en-IN" dirty="0"/>
          </a:p>
        </p:txBody>
      </p:sp>
      <p:sp>
        <p:nvSpPr>
          <p:cNvPr id="5" name="TextBox 4">
            <a:extLst>
              <a:ext uri="{FF2B5EF4-FFF2-40B4-BE49-F238E27FC236}">
                <a16:creationId xmlns:a16="http://schemas.microsoft.com/office/drawing/2014/main" id="{83503A52-2C2A-A0F6-4BB3-EB2C1714B8F6}"/>
              </a:ext>
            </a:extLst>
          </p:cNvPr>
          <p:cNvSpPr txBox="1"/>
          <p:nvPr/>
        </p:nvSpPr>
        <p:spPr>
          <a:xfrm>
            <a:off x="441435" y="2665484"/>
            <a:ext cx="8032531"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3. More than 20 % of the participants belong to the age group 45 and 50 % participants belong to the age group 30 to 40.</a:t>
            </a:r>
            <a:endParaRPr lang="en-IN" dirty="0"/>
          </a:p>
        </p:txBody>
      </p:sp>
      <p:sp>
        <p:nvSpPr>
          <p:cNvPr id="6" name="TextBox 5">
            <a:extLst>
              <a:ext uri="{FF2B5EF4-FFF2-40B4-BE49-F238E27FC236}">
                <a16:creationId xmlns:a16="http://schemas.microsoft.com/office/drawing/2014/main" id="{B5F83913-3F9D-49BA-55D9-915C6A68055F}"/>
              </a:ext>
            </a:extLst>
          </p:cNvPr>
          <p:cNvSpPr txBox="1"/>
          <p:nvPr/>
        </p:nvSpPr>
        <p:spPr>
          <a:xfrm>
            <a:off x="441433" y="3593033"/>
            <a:ext cx="8032531"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4. As age increases the daily hours of sleep also increases and there’s non linear association between age and daily sleep.</a:t>
            </a:r>
            <a:endParaRPr lang="en-IN" dirty="0"/>
          </a:p>
        </p:txBody>
      </p:sp>
      <p:sp>
        <p:nvSpPr>
          <p:cNvPr id="7" name="TextBox 6">
            <a:extLst>
              <a:ext uri="{FF2B5EF4-FFF2-40B4-BE49-F238E27FC236}">
                <a16:creationId xmlns:a16="http://schemas.microsoft.com/office/drawing/2014/main" id="{707FB231-8F01-563A-A0FE-99E2475A5645}"/>
              </a:ext>
            </a:extLst>
          </p:cNvPr>
          <p:cNvSpPr txBox="1"/>
          <p:nvPr/>
        </p:nvSpPr>
        <p:spPr>
          <a:xfrm>
            <a:off x="441432" y="4494758"/>
            <a:ext cx="8032531"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5.Engineers are getting most daily hours sleep followed by lawyer and doctors while sale persons are getting the least sleep  </a:t>
            </a:r>
            <a:endParaRPr lang="en-IN" dirty="0"/>
          </a:p>
        </p:txBody>
      </p:sp>
    </p:spTree>
    <p:extLst>
      <p:ext uri="{BB962C8B-B14F-4D97-AF65-F5344CB8AC3E}">
        <p14:creationId xmlns:p14="http://schemas.microsoft.com/office/powerpoint/2010/main" val="323525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2" name="TextBox 1">
            <a:extLst>
              <a:ext uri="{FF2B5EF4-FFF2-40B4-BE49-F238E27FC236}">
                <a16:creationId xmlns:a16="http://schemas.microsoft.com/office/drawing/2014/main" id="{050B5497-2D01-5936-5E7E-030D273891AC}"/>
              </a:ext>
            </a:extLst>
          </p:cNvPr>
          <p:cNvSpPr txBox="1"/>
          <p:nvPr/>
        </p:nvSpPr>
        <p:spPr>
          <a:xfrm>
            <a:off x="441435" y="228600"/>
            <a:ext cx="1679028"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400" dirty="0">
                <a:solidFill>
                  <a:schemeClr val="tx1"/>
                </a:solidFill>
                <a:latin typeface="Catamaran"/>
              </a:rPr>
              <a:t>Conclusion:</a:t>
            </a:r>
            <a:endParaRPr lang="en-IN" sz="2400" dirty="0">
              <a:solidFill>
                <a:schemeClr val="tx1"/>
              </a:solidFill>
              <a:latin typeface="Catamaran"/>
            </a:endParaRPr>
          </a:p>
        </p:txBody>
      </p:sp>
      <p:sp>
        <p:nvSpPr>
          <p:cNvPr id="3" name="TextBox 2">
            <a:extLst>
              <a:ext uri="{FF2B5EF4-FFF2-40B4-BE49-F238E27FC236}">
                <a16:creationId xmlns:a16="http://schemas.microsoft.com/office/drawing/2014/main" id="{86E87358-BE3E-FA30-688A-96F2BEE2CC70}"/>
              </a:ext>
            </a:extLst>
          </p:cNvPr>
          <p:cNvSpPr txBox="1"/>
          <p:nvPr/>
        </p:nvSpPr>
        <p:spPr>
          <a:xfrm>
            <a:off x="441435" y="908094"/>
            <a:ext cx="8032531"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6. There’s high correlation between nurse and sleep apnea it means nurses are most likely to suffer from sleep apnea followed by the correlation between salesperson and insomnia.</a:t>
            </a:r>
            <a:endParaRPr lang="en-IN" dirty="0"/>
          </a:p>
        </p:txBody>
      </p:sp>
      <p:sp>
        <p:nvSpPr>
          <p:cNvPr id="4" name="TextBox 3">
            <a:extLst>
              <a:ext uri="{FF2B5EF4-FFF2-40B4-BE49-F238E27FC236}">
                <a16:creationId xmlns:a16="http://schemas.microsoft.com/office/drawing/2014/main" id="{0A42FF9F-AED3-26E0-4319-BB94BD717D62}"/>
              </a:ext>
            </a:extLst>
          </p:cNvPr>
          <p:cNvSpPr txBox="1"/>
          <p:nvPr/>
        </p:nvSpPr>
        <p:spPr>
          <a:xfrm>
            <a:off x="441435" y="1854094"/>
            <a:ext cx="8032531"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7. The most overweighted category is Nurse followed by teacher and salesperson and the occupation which has most obese individuals is doctor.</a:t>
            </a:r>
            <a:endParaRPr lang="en-IN" dirty="0"/>
          </a:p>
        </p:txBody>
      </p:sp>
      <p:sp>
        <p:nvSpPr>
          <p:cNvPr id="7" name="TextBox 6">
            <a:extLst>
              <a:ext uri="{FF2B5EF4-FFF2-40B4-BE49-F238E27FC236}">
                <a16:creationId xmlns:a16="http://schemas.microsoft.com/office/drawing/2014/main" id="{CABD00B8-8AD4-BF55-70CA-856F7DD977A0}"/>
              </a:ext>
            </a:extLst>
          </p:cNvPr>
          <p:cNvSpPr txBox="1"/>
          <p:nvPr/>
        </p:nvSpPr>
        <p:spPr>
          <a:xfrm>
            <a:off x="441435" y="2775846"/>
            <a:ext cx="8032531"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8.Females are more prone to weight gain as there’s correlation between ‘overweight’ and female gender.</a:t>
            </a:r>
            <a:endParaRPr lang="en-IN" dirty="0"/>
          </a:p>
        </p:txBody>
      </p:sp>
      <p:sp>
        <p:nvSpPr>
          <p:cNvPr id="8" name="TextBox 7">
            <a:extLst>
              <a:ext uri="{FF2B5EF4-FFF2-40B4-BE49-F238E27FC236}">
                <a16:creationId xmlns:a16="http://schemas.microsoft.com/office/drawing/2014/main" id="{6B578710-EB02-3D7C-3AB0-93E9928A961D}"/>
              </a:ext>
            </a:extLst>
          </p:cNvPr>
          <p:cNvSpPr txBox="1"/>
          <p:nvPr/>
        </p:nvSpPr>
        <p:spPr>
          <a:xfrm>
            <a:off x="441433" y="3711278"/>
            <a:ext cx="8032531" cy="3077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9.Participants with obesity has the lowest count for daily walking steps.</a:t>
            </a:r>
            <a:endParaRPr lang="en-IN" dirty="0"/>
          </a:p>
        </p:txBody>
      </p:sp>
      <p:sp>
        <p:nvSpPr>
          <p:cNvPr id="9" name="TextBox 8">
            <a:extLst>
              <a:ext uri="{FF2B5EF4-FFF2-40B4-BE49-F238E27FC236}">
                <a16:creationId xmlns:a16="http://schemas.microsoft.com/office/drawing/2014/main" id="{58A18380-81FC-5331-B7A7-3030764CDDF5}"/>
              </a:ext>
            </a:extLst>
          </p:cNvPr>
          <p:cNvSpPr txBox="1"/>
          <p:nvPr/>
        </p:nvSpPr>
        <p:spPr>
          <a:xfrm>
            <a:off x="441432" y="4423811"/>
            <a:ext cx="8032531"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10.Female scientist and male sales representative have the most stressful lifestyles where as female doctors, engineers and male engineers, lawyers have the least stressful lifestyle.</a:t>
            </a:r>
            <a:endParaRPr lang="en-IN" dirty="0"/>
          </a:p>
        </p:txBody>
      </p:sp>
    </p:spTree>
    <p:extLst>
      <p:ext uri="{BB962C8B-B14F-4D97-AF65-F5344CB8AC3E}">
        <p14:creationId xmlns:p14="http://schemas.microsoft.com/office/powerpoint/2010/main" val="281478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2" name="TextBox 1">
            <a:extLst>
              <a:ext uri="{FF2B5EF4-FFF2-40B4-BE49-F238E27FC236}">
                <a16:creationId xmlns:a16="http://schemas.microsoft.com/office/drawing/2014/main" id="{78ABCFF3-69D3-13A9-925B-BA07BC11AA76}"/>
              </a:ext>
            </a:extLst>
          </p:cNvPr>
          <p:cNvSpPr txBox="1"/>
          <p:nvPr/>
        </p:nvSpPr>
        <p:spPr>
          <a:xfrm>
            <a:off x="441435" y="228600"/>
            <a:ext cx="1679028"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400" dirty="0">
                <a:solidFill>
                  <a:schemeClr val="tx1"/>
                </a:solidFill>
                <a:latin typeface="Catamaran"/>
              </a:rPr>
              <a:t>Conclusion:</a:t>
            </a:r>
            <a:endParaRPr lang="en-IN" sz="2400" dirty="0">
              <a:solidFill>
                <a:schemeClr val="tx1"/>
              </a:solidFill>
              <a:latin typeface="Catamaran"/>
            </a:endParaRPr>
          </a:p>
        </p:txBody>
      </p:sp>
      <p:sp>
        <p:nvSpPr>
          <p:cNvPr id="3" name="TextBox 2">
            <a:extLst>
              <a:ext uri="{FF2B5EF4-FFF2-40B4-BE49-F238E27FC236}">
                <a16:creationId xmlns:a16="http://schemas.microsoft.com/office/drawing/2014/main" id="{BB169679-BC1A-8D28-20C9-E2EA6D78EBA3}"/>
              </a:ext>
            </a:extLst>
          </p:cNvPr>
          <p:cNvSpPr txBox="1"/>
          <p:nvPr/>
        </p:nvSpPr>
        <p:spPr>
          <a:xfrm>
            <a:off x="441434" y="1049983"/>
            <a:ext cx="8032531"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11. For stress level 7 and 8 heart rates are high indicating high stress level relates to high heart rate. </a:t>
            </a:r>
            <a:r>
              <a:rPr lang="en-US" dirty="0" err="1"/>
              <a:t>Eg</a:t>
            </a:r>
            <a:r>
              <a:rPr lang="en-US" dirty="0"/>
              <a:t>: female scientists have stress level of 8 and heart rate above 80.</a:t>
            </a:r>
            <a:endParaRPr lang="en-IN" dirty="0"/>
          </a:p>
        </p:txBody>
      </p:sp>
      <p:sp>
        <p:nvSpPr>
          <p:cNvPr id="4" name="TextBox 3">
            <a:extLst>
              <a:ext uri="{FF2B5EF4-FFF2-40B4-BE49-F238E27FC236}">
                <a16:creationId xmlns:a16="http://schemas.microsoft.com/office/drawing/2014/main" id="{D4C5C7ED-F63F-E143-20FC-D3CC821A01A5}"/>
              </a:ext>
            </a:extLst>
          </p:cNvPr>
          <p:cNvSpPr txBox="1"/>
          <p:nvPr/>
        </p:nvSpPr>
        <p:spPr>
          <a:xfrm>
            <a:off x="441434" y="2169404"/>
            <a:ext cx="8032531" cy="95410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12. For insomnia most points lies between 6 to 7 hours indicating less sleep and within it the most occurred occupations are Teacher and Salesperson from age group 40 to 45.</a:t>
            </a:r>
          </a:p>
          <a:p>
            <a:r>
              <a:rPr lang="en-US" dirty="0"/>
              <a:t>For sleep apnea most points lies between 6 to 7 hours indicating less sleep and within it the most</a:t>
            </a:r>
          </a:p>
          <a:p>
            <a:r>
              <a:rPr lang="en-US" dirty="0"/>
              <a:t>Occurred occupation is Nurse from age group 50 to 60.</a:t>
            </a:r>
            <a:endParaRPr lang="en-IN" dirty="0"/>
          </a:p>
        </p:txBody>
      </p:sp>
      <p:sp>
        <p:nvSpPr>
          <p:cNvPr id="5" name="TextBox 4">
            <a:extLst>
              <a:ext uri="{FF2B5EF4-FFF2-40B4-BE49-F238E27FC236}">
                <a16:creationId xmlns:a16="http://schemas.microsoft.com/office/drawing/2014/main" id="{7D78E0E4-1CBB-6A89-E17E-3838644D76C6}"/>
              </a:ext>
            </a:extLst>
          </p:cNvPr>
          <p:cNvSpPr txBox="1"/>
          <p:nvPr/>
        </p:nvSpPr>
        <p:spPr>
          <a:xfrm>
            <a:off x="441434" y="3656650"/>
            <a:ext cx="8032531" cy="95410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13.For obesity most values lied below 4000 step for both genders with physical activity ranging 30 to 80.</a:t>
            </a:r>
          </a:p>
          <a:p>
            <a:r>
              <a:rPr lang="en-US" dirty="0"/>
              <a:t>For overweight most values lied between 4000 to 6000 steps for both genders with most values lying before 60 minutes of physical level.</a:t>
            </a:r>
            <a:endParaRPr lang="en-IN" dirty="0"/>
          </a:p>
        </p:txBody>
      </p:sp>
    </p:spTree>
    <p:extLst>
      <p:ext uri="{BB962C8B-B14F-4D97-AF65-F5344CB8AC3E}">
        <p14:creationId xmlns:p14="http://schemas.microsoft.com/office/powerpoint/2010/main" val="2316966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603" name="Google Shape;1603;p46"/>
          <p:cNvSpPr txBox="1">
            <a:spLocks noGrp="1"/>
          </p:cNvSpPr>
          <p:nvPr>
            <p:ph type="subTitle" idx="4"/>
          </p:nvPr>
        </p:nvSpPr>
        <p:spPr>
          <a:xfrm>
            <a:off x="943676" y="2106841"/>
            <a:ext cx="21753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tamaran"/>
              </a:rPr>
              <a:t>DATA IMPORTING</a:t>
            </a:r>
            <a:endParaRPr dirty="0">
              <a:latin typeface="Catamaran"/>
            </a:endParaRPr>
          </a:p>
        </p:txBody>
      </p:sp>
      <p:sp>
        <p:nvSpPr>
          <p:cNvPr id="1604" name="Google Shape;1604;p46"/>
          <p:cNvSpPr txBox="1">
            <a:spLocks noGrp="1"/>
          </p:cNvSpPr>
          <p:nvPr>
            <p:ph type="subTitle" idx="5"/>
          </p:nvPr>
        </p:nvSpPr>
        <p:spPr>
          <a:xfrm>
            <a:off x="5467702" y="2106841"/>
            <a:ext cx="2829743"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atamaran"/>
              </a:rPr>
              <a:t>DATA PREPROCESSING</a:t>
            </a:r>
            <a:endParaRPr dirty="0">
              <a:latin typeface="Catamaran"/>
            </a:endParaRPr>
          </a:p>
        </p:txBody>
      </p:sp>
      <p:sp>
        <p:nvSpPr>
          <p:cNvPr id="1605" name="Google Shape;1605;p46"/>
          <p:cNvSpPr txBox="1">
            <a:spLocks noGrp="1"/>
          </p:cNvSpPr>
          <p:nvPr>
            <p:ph type="subTitle" idx="6"/>
          </p:nvPr>
        </p:nvSpPr>
        <p:spPr>
          <a:xfrm>
            <a:off x="616454" y="3886742"/>
            <a:ext cx="2829743"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atamaran"/>
              </a:rPr>
              <a:t>DATA VISUALIZATION</a:t>
            </a:r>
            <a:endParaRPr dirty="0">
              <a:latin typeface="Catamaran"/>
            </a:endParaRPr>
          </a:p>
        </p:txBody>
      </p:sp>
      <p:sp>
        <p:nvSpPr>
          <p:cNvPr id="1606" name="Google Shape;1606;p46"/>
          <p:cNvSpPr/>
          <p:nvPr/>
        </p:nvSpPr>
        <p:spPr>
          <a:xfrm>
            <a:off x="1745575" y="1387442"/>
            <a:ext cx="581400" cy="503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08" name="Google Shape;1608;p46"/>
          <p:cNvSpPr/>
          <p:nvPr/>
        </p:nvSpPr>
        <p:spPr>
          <a:xfrm>
            <a:off x="6596807" y="1390424"/>
            <a:ext cx="581400" cy="503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609" name="Google Shape;1609;p46"/>
          <p:cNvGrpSpPr/>
          <p:nvPr/>
        </p:nvGrpSpPr>
        <p:grpSpPr>
          <a:xfrm>
            <a:off x="1910445" y="1464209"/>
            <a:ext cx="251660" cy="350166"/>
            <a:chOff x="910723" y="1508212"/>
            <a:chExt cx="251660" cy="350166"/>
          </a:xfrm>
        </p:grpSpPr>
        <p:sp>
          <p:nvSpPr>
            <p:cNvPr id="1610" name="Google Shape;1610;p46"/>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6"/>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6"/>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6"/>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6"/>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6"/>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6"/>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6"/>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6"/>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6"/>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6"/>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6"/>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6"/>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6"/>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6"/>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6"/>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6"/>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46"/>
          <p:cNvGrpSpPr/>
          <p:nvPr/>
        </p:nvGrpSpPr>
        <p:grpSpPr>
          <a:xfrm>
            <a:off x="6712424" y="1458915"/>
            <a:ext cx="350166" cy="349434"/>
            <a:chOff x="3541011" y="1508594"/>
            <a:chExt cx="350166" cy="349434"/>
          </a:xfrm>
        </p:grpSpPr>
        <p:sp>
          <p:nvSpPr>
            <p:cNvPr id="1633" name="Google Shape;1633;p46"/>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6"/>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6"/>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6"/>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6"/>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6"/>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6"/>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6"/>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6"/>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6"/>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6"/>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6"/>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6"/>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AA845F7-7906-2441-1A3C-5BC9A2D6F3DE}"/>
              </a:ext>
            </a:extLst>
          </p:cNvPr>
          <p:cNvSpPr txBox="1"/>
          <p:nvPr/>
        </p:nvSpPr>
        <p:spPr>
          <a:xfrm>
            <a:off x="567558" y="260132"/>
            <a:ext cx="3365938"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400" dirty="0">
                <a:solidFill>
                  <a:schemeClr val="tx1"/>
                </a:solidFill>
                <a:latin typeface="Catamaran"/>
              </a:rPr>
              <a:t>Methods used is EDA</a:t>
            </a:r>
            <a:endParaRPr lang="en-IN" sz="2400" dirty="0">
              <a:solidFill>
                <a:schemeClr val="tx1"/>
              </a:solidFill>
              <a:latin typeface="Catamaran"/>
            </a:endParaRPr>
          </a:p>
        </p:txBody>
      </p:sp>
      <p:sp>
        <p:nvSpPr>
          <p:cNvPr id="7" name="Google Shape;1605;p46">
            <a:extLst>
              <a:ext uri="{FF2B5EF4-FFF2-40B4-BE49-F238E27FC236}">
                <a16:creationId xmlns:a16="http://schemas.microsoft.com/office/drawing/2014/main" id="{77A36C96-2DBF-DF7D-1CE6-FFA16B0F7047}"/>
              </a:ext>
            </a:extLst>
          </p:cNvPr>
          <p:cNvSpPr txBox="1">
            <a:spLocks/>
          </p:cNvSpPr>
          <p:nvPr/>
        </p:nvSpPr>
        <p:spPr>
          <a:xfrm>
            <a:off x="5089812" y="3886742"/>
            <a:ext cx="3585522"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600"/>
              <a:buFont typeface="Archivo"/>
              <a:buNone/>
              <a:defRPr sz="2000" b="1" i="0" u="none" strike="noStrike" cap="none">
                <a:solidFill>
                  <a:schemeClr val="dk1"/>
                </a:solidFill>
                <a:latin typeface="Archivo"/>
                <a:ea typeface="Archivo"/>
                <a:cs typeface="Archivo"/>
                <a:sym typeface="Archivo"/>
              </a:defRPr>
            </a:lvl1pPr>
            <a:lvl2pPr marL="914400" marR="0" lvl="1" indent="-317500" algn="ctr" rtl="0">
              <a:lnSpc>
                <a:spcPct val="115000"/>
              </a:lnSpc>
              <a:spcBef>
                <a:spcPts val="0"/>
              </a:spcBef>
              <a:spcAft>
                <a:spcPts val="0"/>
              </a:spcAft>
              <a:buClr>
                <a:schemeClr val="dk1"/>
              </a:buClr>
              <a:buSzPts val="2600"/>
              <a:buFont typeface="Archivo"/>
              <a:buNone/>
              <a:defRPr sz="2600" b="1" i="0" u="none" strike="noStrike" cap="none">
                <a:solidFill>
                  <a:schemeClr val="dk1"/>
                </a:solidFill>
                <a:latin typeface="Archivo"/>
                <a:ea typeface="Archivo"/>
                <a:cs typeface="Archivo"/>
                <a:sym typeface="Archivo"/>
              </a:defRPr>
            </a:lvl2pPr>
            <a:lvl3pPr marL="1371600" marR="0" lvl="2" indent="-317500" algn="ctr" rtl="0">
              <a:lnSpc>
                <a:spcPct val="115000"/>
              </a:lnSpc>
              <a:spcBef>
                <a:spcPts val="0"/>
              </a:spcBef>
              <a:spcAft>
                <a:spcPts val="0"/>
              </a:spcAft>
              <a:buClr>
                <a:schemeClr val="dk1"/>
              </a:buClr>
              <a:buSzPts val="2600"/>
              <a:buFont typeface="Archivo"/>
              <a:buNone/>
              <a:defRPr sz="2600" b="1" i="0" u="none" strike="noStrike" cap="none">
                <a:solidFill>
                  <a:schemeClr val="dk1"/>
                </a:solidFill>
                <a:latin typeface="Archivo"/>
                <a:ea typeface="Archivo"/>
                <a:cs typeface="Archivo"/>
                <a:sym typeface="Archivo"/>
              </a:defRPr>
            </a:lvl3pPr>
            <a:lvl4pPr marL="1828800" marR="0" lvl="3" indent="-317500" algn="ctr" rtl="0">
              <a:lnSpc>
                <a:spcPct val="115000"/>
              </a:lnSpc>
              <a:spcBef>
                <a:spcPts val="0"/>
              </a:spcBef>
              <a:spcAft>
                <a:spcPts val="0"/>
              </a:spcAft>
              <a:buClr>
                <a:schemeClr val="dk1"/>
              </a:buClr>
              <a:buSzPts val="2600"/>
              <a:buFont typeface="Archivo"/>
              <a:buNone/>
              <a:defRPr sz="2600" b="1" i="0" u="none" strike="noStrike" cap="none">
                <a:solidFill>
                  <a:schemeClr val="dk1"/>
                </a:solidFill>
                <a:latin typeface="Archivo"/>
                <a:ea typeface="Archivo"/>
                <a:cs typeface="Archivo"/>
                <a:sym typeface="Archivo"/>
              </a:defRPr>
            </a:lvl4pPr>
            <a:lvl5pPr marL="2286000" marR="0" lvl="4" indent="-317500" algn="ctr" rtl="0">
              <a:lnSpc>
                <a:spcPct val="115000"/>
              </a:lnSpc>
              <a:spcBef>
                <a:spcPts val="0"/>
              </a:spcBef>
              <a:spcAft>
                <a:spcPts val="0"/>
              </a:spcAft>
              <a:buClr>
                <a:schemeClr val="dk1"/>
              </a:buClr>
              <a:buSzPts val="2600"/>
              <a:buFont typeface="Archivo"/>
              <a:buNone/>
              <a:defRPr sz="2600" b="1" i="0" u="none" strike="noStrike" cap="none">
                <a:solidFill>
                  <a:schemeClr val="dk1"/>
                </a:solidFill>
                <a:latin typeface="Archivo"/>
                <a:ea typeface="Archivo"/>
                <a:cs typeface="Archivo"/>
                <a:sym typeface="Archivo"/>
              </a:defRPr>
            </a:lvl5pPr>
            <a:lvl6pPr marL="2743200" marR="0" lvl="5" indent="-317500" algn="ctr" rtl="0">
              <a:lnSpc>
                <a:spcPct val="115000"/>
              </a:lnSpc>
              <a:spcBef>
                <a:spcPts val="0"/>
              </a:spcBef>
              <a:spcAft>
                <a:spcPts val="0"/>
              </a:spcAft>
              <a:buClr>
                <a:schemeClr val="dk1"/>
              </a:buClr>
              <a:buSzPts val="2600"/>
              <a:buFont typeface="Archivo"/>
              <a:buNone/>
              <a:defRPr sz="2600" b="1" i="0" u="none" strike="noStrike" cap="none">
                <a:solidFill>
                  <a:schemeClr val="dk1"/>
                </a:solidFill>
                <a:latin typeface="Archivo"/>
                <a:ea typeface="Archivo"/>
                <a:cs typeface="Archivo"/>
                <a:sym typeface="Archivo"/>
              </a:defRPr>
            </a:lvl6pPr>
            <a:lvl7pPr marL="3200400" marR="0" lvl="6" indent="-317500" algn="ctr" rtl="0">
              <a:lnSpc>
                <a:spcPct val="115000"/>
              </a:lnSpc>
              <a:spcBef>
                <a:spcPts val="0"/>
              </a:spcBef>
              <a:spcAft>
                <a:spcPts val="0"/>
              </a:spcAft>
              <a:buClr>
                <a:schemeClr val="dk1"/>
              </a:buClr>
              <a:buSzPts val="2600"/>
              <a:buFont typeface="Archivo"/>
              <a:buNone/>
              <a:defRPr sz="2600" b="1" i="0" u="none" strike="noStrike" cap="none">
                <a:solidFill>
                  <a:schemeClr val="dk1"/>
                </a:solidFill>
                <a:latin typeface="Archivo"/>
                <a:ea typeface="Archivo"/>
                <a:cs typeface="Archivo"/>
                <a:sym typeface="Archivo"/>
              </a:defRPr>
            </a:lvl7pPr>
            <a:lvl8pPr marL="3657600" marR="0" lvl="7" indent="-317500" algn="ctr" rtl="0">
              <a:lnSpc>
                <a:spcPct val="115000"/>
              </a:lnSpc>
              <a:spcBef>
                <a:spcPts val="0"/>
              </a:spcBef>
              <a:spcAft>
                <a:spcPts val="0"/>
              </a:spcAft>
              <a:buClr>
                <a:schemeClr val="dk1"/>
              </a:buClr>
              <a:buSzPts val="2600"/>
              <a:buFont typeface="Archivo"/>
              <a:buNone/>
              <a:defRPr sz="2600" b="1" i="0" u="none" strike="noStrike" cap="none">
                <a:solidFill>
                  <a:schemeClr val="dk1"/>
                </a:solidFill>
                <a:latin typeface="Archivo"/>
                <a:ea typeface="Archivo"/>
                <a:cs typeface="Archivo"/>
                <a:sym typeface="Archivo"/>
              </a:defRPr>
            </a:lvl8pPr>
            <a:lvl9pPr marL="4114800" marR="0" lvl="8" indent="-317500" algn="ctr" rtl="0">
              <a:lnSpc>
                <a:spcPct val="115000"/>
              </a:lnSpc>
              <a:spcBef>
                <a:spcPts val="0"/>
              </a:spcBef>
              <a:spcAft>
                <a:spcPts val="0"/>
              </a:spcAft>
              <a:buClr>
                <a:schemeClr val="dk1"/>
              </a:buClr>
              <a:buSzPts val="2600"/>
              <a:buFont typeface="Archivo"/>
              <a:buNone/>
              <a:defRPr sz="2600" b="1" i="0" u="none" strike="noStrike" cap="none">
                <a:solidFill>
                  <a:schemeClr val="dk1"/>
                </a:solidFill>
                <a:latin typeface="Archivo"/>
                <a:ea typeface="Archivo"/>
                <a:cs typeface="Archivo"/>
                <a:sym typeface="Archivo"/>
              </a:defRPr>
            </a:lvl9pPr>
          </a:lstStyle>
          <a:p>
            <a:pPr marL="0" indent="0"/>
            <a:r>
              <a:rPr lang="en-US" dirty="0">
                <a:latin typeface="Catamaran"/>
              </a:rPr>
              <a:t>UNI AND BIVARIATE ANALYSIS</a:t>
            </a:r>
          </a:p>
        </p:txBody>
      </p:sp>
      <p:sp>
        <p:nvSpPr>
          <p:cNvPr id="10" name="Google Shape;1606;p46">
            <a:extLst>
              <a:ext uri="{FF2B5EF4-FFF2-40B4-BE49-F238E27FC236}">
                <a16:creationId xmlns:a16="http://schemas.microsoft.com/office/drawing/2014/main" id="{1DCEA1A6-FBD9-EE7F-9D1E-4696A7D98851}"/>
              </a:ext>
            </a:extLst>
          </p:cNvPr>
          <p:cNvSpPr/>
          <p:nvPr/>
        </p:nvSpPr>
        <p:spPr>
          <a:xfrm>
            <a:off x="1748614" y="3111893"/>
            <a:ext cx="581400" cy="503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 name="Google Shape;1606;p46">
            <a:extLst>
              <a:ext uri="{FF2B5EF4-FFF2-40B4-BE49-F238E27FC236}">
                <a16:creationId xmlns:a16="http://schemas.microsoft.com/office/drawing/2014/main" id="{500322FA-3D67-260C-44B4-B28D690AE15F}"/>
              </a:ext>
            </a:extLst>
          </p:cNvPr>
          <p:cNvSpPr/>
          <p:nvPr/>
        </p:nvSpPr>
        <p:spPr>
          <a:xfrm>
            <a:off x="6591873" y="3111893"/>
            <a:ext cx="581400" cy="503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2" name="Google Shape;10272;p74">
            <a:extLst>
              <a:ext uri="{FF2B5EF4-FFF2-40B4-BE49-F238E27FC236}">
                <a16:creationId xmlns:a16="http://schemas.microsoft.com/office/drawing/2014/main" id="{CF4A0A25-A23B-1BF4-730B-ECD33F98B3E9}"/>
              </a:ext>
            </a:extLst>
          </p:cNvPr>
          <p:cNvGrpSpPr/>
          <p:nvPr/>
        </p:nvGrpSpPr>
        <p:grpSpPr>
          <a:xfrm>
            <a:off x="1870699" y="3187744"/>
            <a:ext cx="353145" cy="351998"/>
            <a:chOff x="852385" y="1510916"/>
            <a:chExt cx="353145" cy="351998"/>
          </a:xfrm>
          <a:solidFill>
            <a:schemeClr val="tx1">
              <a:lumMod val="75000"/>
            </a:schemeClr>
          </a:solidFill>
        </p:grpSpPr>
        <p:sp>
          <p:nvSpPr>
            <p:cNvPr id="13" name="Google Shape;10273;p74">
              <a:extLst>
                <a:ext uri="{FF2B5EF4-FFF2-40B4-BE49-F238E27FC236}">
                  <a16:creationId xmlns:a16="http://schemas.microsoft.com/office/drawing/2014/main" id="{F99D513F-B154-81A3-8165-E68D483F310D}"/>
                </a:ext>
              </a:extLst>
            </p:cNvPr>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74;p74">
              <a:extLst>
                <a:ext uri="{FF2B5EF4-FFF2-40B4-BE49-F238E27FC236}">
                  <a16:creationId xmlns:a16="http://schemas.microsoft.com/office/drawing/2014/main" id="{85EFDDFE-E49C-DB95-C1F3-E20264210BB7}"/>
                </a:ext>
              </a:extLst>
            </p:cNvPr>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75;p74">
              <a:extLst>
                <a:ext uri="{FF2B5EF4-FFF2-40B4-BE49-F238E27FC236}">
                  <a16:creationId xmlns:a16="http://schemas.microsoft.com/office/drawing/2014/main" id="{CC3B187D-1A06-F3DA-27CA-D08C44502CA7}"/>
                </a:ext>
              </a:extLst>
            </p:cNvPr>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1614;p76">
            <a:extLst>
              <a:ext uri="{FF2B5EF4-FFF2-40B4-BE49-F238E27FC236}">
                <a16:creationId xmlns:a16="http://schemas.microsoft.com/office/drawing/2014/main" id="{761CAFD3-9A22-A0EE-4125-C5AA69D356E6}"/>
              </a:ext>
            </a:extLst>
          </p:cNvPr>
          <p:cNvGrpSpPr/>
          <p:nvPr/>
        </p:nvGrpSpPr>
        <p:grpSpPr>
          <a:xfrm>
            <a:off x="6722149" y="3199450"/>
            <a:ext cx="363243" cy="328585"/>
            <a:chOff x="2633105" y="2431859"/>
            <a:chExt cx="363243" cy="328585"/>
          </a:xfrm>
          <a:solidFill>
            <a:schemeClr val="tx1"/>
          </a:solidFill>
        </p:grpSpPr>
        <p:sp>
          <p:nvSpPr>
            <p:cNvPr id="17" name="Google Shape;11615;p76">
              <a:extLst>
                <a:ext uri="{FF2B5EF4-FFF2-40B4-BE49-F238E27FC236}">
                  <a16:creationId xmlns:a16="http://schemas.microsoft.com/office/drawing/2014/main" id="{9E588DEE-0355-4FBF-6195-9A617E39733F}"/>
                </a:ext>
              </a:extLst>
            </p:cNvPr>
            <p:cNvSpPr/>
            <p:nvPr/>
          </p:nvSpPr>
          <p:spPr>
            <a:xfrm>
              <a:off x="2633105" y="2498260"/>
              <a:ext cx="250462" cy="262184"/>
            </a:xfrm>
            <a:custGeom>
              <a:avLst/>
              <a:gdLst/>
              <a:ahLst/>
              <a:cxnLst/>
              <a:rect l="l" t="t" r="r" b="b"/>
              <a:pathLst>
                <a:path w="7906" h="8276" extrusionOk="0">
                  <a:moveTo>
                    <a:pt x="5322" y="6644"/>
                  </a:moveTo>
                  <a:lnTo>
                    <a:pt x="5465" y="7263"/>
                  </a:lnTo>
                  <a:lnTo>
                    <a:pt x="4560" y="7263"/>
                  </a:lnTo>
                  <a:lnTo>
                    <a:pt x="4691" y="6644"/>
                  </a:lnTo>
                  <a:close/>
                  <a:moveTo>
                    <a:pt x="6465" y="7608"/>
                  </a:moveTo>
                  <a:lnTo>
                    <a:pt x="6465" y="7954"/>
                  </a:lnTo>
                  <a:lnTo>
                    <a:pt x="3548" y="7954"/>
                  </a:lnTo>
                  <a:lnTo>
                    <a:pt x="3548" y="7608"/>
                  </a:lnTo>
                  <a:close/>
                  <a:moveTo>
                    <a:pt x="167" y="0"/>
                  </a:moveTo>
                  <a:cubicBezTo>
                    <a:pt x="84" y="0"/>
                    <a:pt x="0" y="72"/>
                    <a:pt x="0" y="167"/>
                  </a:cubicBezTo>
                  <a:lnTo>
                    <a:pt x="0" y="6489"/>
                  </a:lnTo>
                  <a:cubicBezTo>
                    <a:pt x="0" y="6585"/>
                    <a:pt x="84" y="6656"/>
                    <a:pt x="167" y="6656"/>
                  </a:cubicBezTo>
                  <a:lnTo>
                    <a:pt x="4346" y="6656"/>
                  </a:lnTo>
                  <a:lnTo>
                    <a:pt x="4203" y="7287"/>
                  </a:lnTo>
                  <a:lnTo>
                    <a:pt x="3370" y="7287"/>
                  </a:lnTo>
                  <a:cubicBezTo>
                    <a:pt x="3274" y="7287"/>
                    <a:pt x="3203" y="7358"/>
                    <a:pt x="3203" y="7442"/>
                  </a:cubicBezTo>
                  <a:lnTo>
                    <a:pt x="3203" y="8120"/>
                  </a:lnTo>
                  <a:cubicBezTo>
                    <a:pt x="3203" y="8204"/>
                    <a:pt x="3274" y="8275"/>
                    <a:pt x="3370" y="8275"/>
                  </a:cubicBezTo>
                  <a:lnTo>
                    <a:pt x="6632" y="8275"/>
                  </a:lnTo>
                  <a:cubicBezTo>
                    <a:pt x="6715" y="8275"/>
                    <a:pt x="6787" y="8204"/>
                    <a:pt x="6787" y="8120"/>
                  </a:cubicBezTo>
                  <a:lnTo>
                    <a:pt x="6787" y="7442"/>
                  </a:lnTo>
                  <a:cubicBezTo>
                    <a:pt x="6787" y="7358"/>
                    <a:pt x="6715" y="7287"/>
                    <a:pt x="6632" y="7287"/>
                  </a:cubicBezTo>
                  <a:lnTo>
                    <a:pt x="5787" y="7287"/>
                  </a:lnTo>
                  <a:lnTo>
                    <a:pt x="5644" y="6656"/>
                  </a:lnTo>
                  <a:lnTo>
                    <a:pt x="7727" y="6656"/>
                  </a:lnTo>
                  <a:cubicBezTo>
                    <a:pt x="7823" y="6656"/>
                    <a:pt x="7894" y="6585"/>
                    <a:pt x="7894" y="6489"/>
                  </a:cubicBezTo>
                  <a:cubicBezTo>
                    <a:pt x="7906" y="6394"/>
                    <a:pt x="7834" y="6311"/>
                    <a:pt x="7739" y="6311"/>
                  </a:cubicBezTo>
                  <a:lnTo>
                    <a:pt x="345" y="6311"/>
                  </a:lnTo>
                  <a:lnTo>
                    <a:pt x="345" y="334"/>
                  </a:lnTo>
                  <a:lnTo>
                    <a:pt x="4763" y="334"/>
                  </a:lnTo>
                  <a:cubicBezTo>
                    <a:pt x="4858" y="334"/>
                    <a:pt x="4929" y="262"/>
                    <a:pt x="4929" y="167"/>
                  </a:cubicBezTo>
                  <a:cubicBezTo>
                    <a:pt x="4929" y="72"/>
                    <a:pt x="4858" y="0"/>
                    <a:pt x="4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16;p76">
              <a:extLst>
                <a:ext uri="{FF2B5EF4-FFF2-40B4-BE49-F238E27FC236}">
                  <a16:creationId xmlns:a16="http://schemas.microsoft.com/office/drawing/2014/main" id="{CFFF1A94-EAD2-04D8-9D40-2F4CF21C4264}"/>
                </a:ext>
              </a:extLst>
            </p:cNvPr>
            <p:cNvSpPr/>
            <p:nvPr/>
          </p:nvSpPr>
          <p:spPr>
            <a:xfrm>
              <a:off x="2772655" y="2680800"/>
              <a:ext cx="38491" cy="10613"/>
            </a:xfrm>
            <a:custGeom>
              <a:avLst/>
              <a:gdLst/>
              <a:ahLst/>
              <a:cxnLst/>
              <a:rect l="l" t="t" r="r" b="b"/>
              <a:pathLst>
                <a:path w="1215" h="335" extrusionOk="0">
                  <a:moveTo>
                    <a:pt x="167" y="1"/>
                  </a:moveTo>
                  <a:cubicBezTo>
                    <a:pt x="84" y="1"/>
                    <a:pt x="0" y="72"/>
                    <a:pt x="0" y="168"/>
                  </a:cubicBezTo>
                  <a:cubicBezTo>
                    <a:pt x="0" y="251"/>
                    <a:pt x="84" y="334"/>
                    <a:pt x="167" y="334"/>
                  </a:cubicBezTo>
                  <a:lnTo>
                    <a:pt x="1048" y="334"/>
                  </a:lnTo>
                  <a:cubicBezTo>
                    <a:pt x="1132" y="334"/>
                    <a:pt x="1215" y="251"/>
                    <a:pt x="1215" y="168"/>
                  </a:cubicBezTo>
                  <a:cubicBezTo>
                    <a:pt x="1215" y="72"/>
                    <a:pt x="1132"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617;p76">
              <a:extLst>
                <a:ext uri="{FF2B5EF4-FFF2-40B4-BE49-F238E27FC236}">
                  <a16:creationId xmlns:a16="http://schemas.microsoft.com/office/drawing/2014/main" id="{BD31AC9A-12F5-8E55-2925-59909A21AD52}"/>
                </a:ext>
              </a:extLst>
            </p:cNvPr>
            <p:cNvSpPr/>
            <p:nvPr/>
          </p:nvSpPr>
          <p:spPr>
            <a:xfrm>
              <a:off x="272928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18;p76">
              <a:extLst>
                <a:ext uri="{FF2B5EF4-FFF2-40B4-BE49-F238E27FC236}">
                  <a16:creationId xmlns:a16="http://schemas.microsoft.com/office/drawing/2014/main" id="{99BDEF1E-725F-4250-47BB-C098DEE66789}"/>
                </a:ext>
              </a:extLst>
            </p:cNvPr>
            <p:cNvSpPr/>
            <p:nvPr/>
          </p:nvSpPr>
          <p:spPr>
            <a:xfrm>
              <a:off x="2774176" y="2583131"/>
              <a:ext cx="35482" cy="35862"/>
            </a:xfrm>
            <a:custGeom>
              <a:avLst/>
              <a:gdLst/>
              <a:ahLst/>
              <a:cxnLst/>
              <a:rect l="l" t="t" r="r" b="b"/>
              <a:pathLst>
                <a:path w="1120" h="1132" extrusionOk="0">
                  <a:moveTo>
                    <a:pt x="786" y="334"/>
                  </a:moveTo>
                  <a:lnTo>
                    <a:pt x="786" y="810"/>
                  </a:lnTo>
                  <a:lnTo>
                    <a:pt x="333" y="810"/>
                  </a:lnTo>
                  <a:lnTo>
                    <a:pt x="333" y="334"/>
                  </a:lnTo>
                  <a:close/>
                  <a:moveTo>
                    <a:pt x="167" y="0"/>
                  </a:moveTo>
                  <a:cubicBezTo>
                    <a:pt x="72" y="0"/>
                    <a:pt x="0" y="84"/>
                    <a:pt x="0" y="167"/>
                  </a:cubicBezTo>
                  <a:lnTo>
                    <a:pt x="0" y="977"/>
                  </a:lnTo>
                  <a:cubicBezTo>
                    <a:pt x="0" y="1060"/>
                    <a:pt x="72" y="1131"/>
                    <a:pt x="167" y="1131"/>
                  </a:cubicBezTo>
                  <a:lnTo>
                    <a:pt x="953" y="1131"/>
                  </a:lnTo>
                  <a:cubicBezTo>
                    <a:pt x="1048" y="1131"/>
                    <a:pt x="1119" y="1060"/>
                    <a:pt x="1119" y="977"/>
                  </a:cubicBezTo>
                  <a:lnTo>
                    <a:pt x="1119" y="167"/>
                  </a:lnTo>
                  <a:cubicBezTo>
                    <a:pt x="1119" y="84"/>
                    <a:pt x="1036"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619;p76">
              <a:extLst>
                <a:ext uri="{FF2B5EF4-FFF2-40B4-BE49-F238E27FC236}">
                  <a16:creationId xmlns:a16="http://schemas.microsoft.com/office/drawing/2014/main" id="{91EBAAAA-2FBC-2ED4-1A73-A0A3AEAC9EE7}"/>
                </a:ext>
              </a:extLst>
            </p:cNvPr>
            <p:cNvSpPr/>
            <p:nvPr/>
          </p:nvSpPr>
          <p:spPr>
            <a:xfrm>
              <a:off x="281792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20;p76">
              <a:extLst>
                <a:ext uri="{FF2B5EF4-FFF2-40B4-BE49-F238E27FC236}">
                  <a16:creationId xmlns:a16="http://schemas.microsoft.com/office/drawing/2014/main" id="{53B38966-8222-0970-16C7-E8C311D2C7EF}"/>
                </a:ext>
              </a:extLst>
            </p:cNvPr>
            <p:cNvSpPr/>
            <p:nvPr/>
          </p:nvSpPr>
          <p:spPr>
            <a:xfrm>
              <a:off x="2653475" y="2431859"/>
              <a:ext cx="342873" cy="275394"/>
            </a:xfrm>
            <a:custGeom>
              <a:avLst/>
              <a:gdLst/>
              <a:ahLst/>
              <a:cxnLst/>
              <a:rect l="l" t="t" r="r" b="b"/>
              <a:pathLst>
                <a:path w="10823" h="8693" extrusionOk="0">
                  <a:moveTo>
                    <a:pt x="6429" y="3001"/>
                  </a:moveTo>
                  <a:cubicBezTo>
                    <a:pt x="6715" y="3870"/>
                    <a:pt x="7489" y="4513"/>
                    <a:pt x="8406" y="4585"/>
                  </a:cubicBezTo>
                  <a:lnTo>
                    <a:pt x="8406" y="7359"/>
                  </a:lnTo>
                  <a:lnTo>
                    <a:pt x="310" y="7359"/>
                  </a:lnTo>
                  <a:lnTo>
                    <a:pt x="310" y="3001"/>
                  </a:lnTo>
                  <a:close/>
                  <a:moveTo>
                    <a:pt x="8608" y="1"/>
                  </a:moveTo>
                  <a:cubicBezTo>
                    <a:pt x="7430" y="1"/>
                    <a:pt x="6477" y="906"/>
                    <a:pt x="6358" y="2073"/>
                  </a:cubicBezTo>
                  <a:lnTo>
                    <a:pt x="4798" y="2073"/>
                  </a:lnTo>
                  <a:cubicBezTo>
                    <a:pt x="4703" y="2073"/>
                    <a:pt x="4632" y="2144"/>
                    <a:pt x="4632" y="2239"/>
                  </a:cubicBezTo>
                  <a:cubicBezTo>
                    <a:pt x="4632" y="2323"/>
                    <a:pt x="4703" y="2394"/>
                    <a:pt x="4798" y="2394"/>
                  </a:cubicBezTo>
                  <a:lnTo>
                    <a:pt x="6334" y="2394"/>
                  </a:lnTo>
                  <a:cubicBezTo>
                    <a:pt x="6334" y="2489"/>
                    <a:pt x="6358" y="2561"/>
                    <a:pt x="6370" y="2656"/>
                  </a:cubicBezTo>
                  <a:lnTo>
                    <a:pt x="167" y="2656"/>
                  </a:lnTo>
                  <a:cubicBezTo>
                    <a:pt x="72" y="2656"/>
                    <a:pt x="0" y="2727"/>
                    <a:pt x="0" y="2811"/>
                  </a:cubicBezTo>
                  <a:lnTo>
                    <a:pt x="0" y="7502"/>
                  </a:lnTo>
                  <a:cubicBezTo>
                    <a:pt x="0" y="7597"/>
                    <a:pt x="72" y="7668"/>
                    <a:pt x="167" y="7668"/>
                  </a:cubicBezTo>
                  <a:lnTo>
                    <a:pt x="8608" y="7668"/>
                  </a:lnTo>
                  <a:cubicBezTo>
                    <a:pt x="8692" y="7668"/>
                    <a:pt x="8763" y="7597"/>
                    <a:pt x="8763" y="7502"/>
                  </a:cubicBezTo>
                  <a:lnTo>
                    <a:pt x="8763" y="4561"/>
                  </a:lnTo>
                  <a:cubicBezTo>
                    <a:pt x="8858" y="4561"/>
                    <a:pt x="8966" y="4537"/>
                    <a:pt x="9049" y="4513"/>
                  </a:cubicBezTo>
                  <a:lnTo>
                    <a:pt x="9049" y="8371"/>
                  </a:lnTo>
                  <a:lnTo>
                    <a:pt x="7787" y="8371"/>
                  </a:lnTo>
                  <a:cubicBezTo>
                    <a:pt x="7692" y="8371"/>
                    <a:pt x="7620" y="8442"/>
                    <a:pt x="7620" y="8526"/>
                  </a:cubicBezTo>
                  <a:cubicBezTo>
                    <a:pt x="7620" y="8621"/>
                    <a:pt x="7692" y="8692"/>
                    <a:pt x="7787" y="8692"/>
                  </a:cubicBezTo>
                  <a:lnTo>
                    <a:pt x="9216" y="8692"/>
                  </a:lnTo>
                  <a:cubicBezTo>
                    <a:pt x="9299" y="8692"/>
                    <a:pt x="9382" y="8621"/>
                    <a:pt x="9382" y="8526"/>
                  </a:cubicBezTo>
                  <a:lnTo>
                    <a:pt x="9382" y="4406"/>
                  </a:lnTo>
                  <a:cubicBezTo>
                    <a:pt x="9632" y="4323"/>
                    <a:pt x="9858" y="4180"/>
                    <a:pt x="10061" y="4001"/>
                  </a:cubicBezTo>
                  <a:cubicBezTo>
                    <a:pt x="10466" y="3644"/>
                    <a:pt x="10728" y="3168"/>
                    <a:pt x="10823" y="2632"/>
                  </a:cubicBezTo>
                  <a:cubicBezTo>
                    <a:pt x="10823" y="2596"/>
                    <a:pt x="10763" y="2501"/>
                    <a:pt x="10668" y="2489"/>
                  </a:cubicBezTo>
                  <a:cubicBezTo>
                    <a:pt x="10656" y="2486"/>
                    <a:pt x="10643" y="2484"/>
                    <a:pt x="10630" y="2484"/>
                  </a:cubicBezTo>
                  <a:cubicBezTo>
                    <a:pt x="10558" y="2484"/>
                    <a:pt x="10488" y="2539"/>
                    <a:pt x="10478" y="2620"/>
                  </a:cubicBezTo>
                  <a:cubicBezTo>
                    <a:pt x="10359" y="3358"/>
                    <a:pt x="9835" y="3942"/>
                    <a:pt x="9168" y="4156"/>
                  </a:cubicBezTo>
                  <a:lnTo>
                    <a:pt x="9144" y="4156"/>
                  </a:lnTo>
                  <a:cubicBezTo>
                    <a:pt x="8966" y="4216"/>
                    <a:pt x="8763" y="4239"/>
                    <a:pt x="8573" y="4239"/>
                  </a:cubicBezTo>
                  <a:cubicBezTo>
                    <a:pt x="7513" y="4239"/>
                    <a:pt x="6656" y="3358"/>
                    <a:pt x="6656" y="2287"/>
                  </a:cubicBezTo>
                  <a:cubicBezTo>
                    <a:pt x="6656" y="1215"/>
                    <a:pt x="7513" y="346"/>
                    <a:pt x="8573" y="346"/>
                  </a:cubicBezTo>
                  <a:cubicBezTo>
                    <a:pt x="9513" y="346"/>
                    <a:pt x="10335" y="1061"/>
                    <a:pt x="10478" y="1989"/>
                  </a:cubicBezTo>
                  <a:cubicBezTo>
                    <a:pt x="10490" y="2084"/>
                    <a:pt x="10585" y="2144"/>
                    <a:pt x="10668" y="2144"/>
                  </a:cubicBezTo>
                  <a:cubicBezTo>
                    <a:pt x="10763" y="2132"/>
                    <a:pt x="10823" y="2037"/>
                    <a:pt x="10823" y="1953"/>
                  </a:cubicBezTo>
                  <a:cubicBezTo>
                    <a:pt x="10751" y="1418"/>
                    <a:pt x="10478" y="918"/>
                    <a:pt x="10073" y="572"/>
                  </a:cubicBezTo>
                  <a:cubicBezTo>
                    <a:pt x="9656" y="215"/>
                    <a:pt x="9144" y="1"/>
                    <a:pt x="8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621;p76">
              <a:extLst>
                <a:ext uri="{FF2B5EF4-FFF2-40B4-BE49-F238E27FC236}">
                  <a16:creationId xmlns:a16="http://schemas.microsoft.com/office/drawing/2014/main" id="{215E33D1-A46A-9D9B-7DDF-DFB08B445544}"/>
                </a:ext>
              </a:extLst>
            </p:cNvPr>
            <p:cNvSpPr/>
            <p:nvPr/>
          </p:nvSpPr>
          <p:spPr>
            <a:xfrm>
              <a:off x="2881286" y="2460529"/>
              <a:ext cx="87532" cy="87912"/>
            </a:xfrm>
            <a:custGeom>
              <a:avLst/>
              <a:gdLst/>
              <a:ahLst/>
              <a:cxnLst/>
              <a:rect l="l" t="t" r="r" b="b"/>
              <a:pathLst>
                <a:path w="2763" h="2775" extrusionOk="0">
                  <a:moveTo>
                    <a:pt x="1414" y="703"/>
                  </a:moveTo>
                  <a:cubicBezTo>
                    <a:pt x="1786" y="703"/>
                    <a:pt x="2084" y="1020"/>
                    <a:pt x="2084" y="1406"/>
                  </a:cubicBezTo>
                  <a:cubicBezTo>
                    <a:pt x="2084" y="1787"/>
                    <a:pt x="1775" y="2108"/>
                    <a:pt x="1394" y="2108"/>
                  </a:cubicBezTo>
                  <a:cubicBezTo>
                    <a:pt x="1013" y="2108"/>
                    <a:pt x="715" y="1787"/>
                    <a:pt x="715" y="1406"/>
                  </a:cubicBezTo>
                  <a:cubicBezTo>
                    <a:pt x="715" y="1013"/>
                    <a:pt x="1024" y="703"/>
                    <a:pt x="1394" y="703"/>
                  </a:cubicBezTo>
                  <a:cubicBezTo>
                    <a:pt x="1400" y="703"/>
                    <a:pt x="1407" y="703"/>
                    <a:pt x="1414" y="703"/>
                  </a:cubicBezTo>
                  <a:close/>
                  <a:moveTo>
                    <a:pt x="1382" y="1"/>
                  </a:moveTo>
                  <a:cubicBezTo>
                    <a:pt x="1286" y="1"/>
                    <a:pt x="1215" y="72"/>
                    <a:pt x="1215" y="167"/>
                  </a:cubicBezTo>
                  <a:lnTo>
                    <a:pt x="1215" y="370"/>
                  </a:lnTo>
                  <a:cubicBezTo>
                    <a:pt x="1048" y="406"/>
                    <a:pt x="917" y="465"/>
                    <a:pt x="786" y="560"/>
                  </a:cubicBezTo>
                  <a:lnTo>
                    <a:pt x="632" y="406"/>
                  </a:lnTo>
                  <a:cubicBezTo>
                    <a:pt x="607" y="374"/>
                    <a:pt x="559" y="356"/>
                    <a:pt x="511" y="356"/>
                  </a:cubicBezTo>
                  <a:cubicBezTo>
                    <a:pt x="467" y="356"/>
                    <a:pt x="422" y="371"/>
                    <a:pt x="393" y="406"/>
                  </a:cubicBezTo>
                  <a:cubicBezTo>
                    <a:pt x="334" y="465"/>
                    <a:pt x="322" y="584"/>
                    <a:pt x="393" y="644"/>
                  </a:cubicBezTo>
                  <a:lnTo>
                    <a:pt x="548" y="798"/>
                  </a:lnTo>
                  <a:cubicBezTo>
                    <a:pt x="453" y="929"/>
                    <a:pt x="393" y="1072"/>
                    <a:pt x="370" y="1227"/>
                  </a:cubicBezTo>
                  <a:lnTo>
                    <a:pt x="155" y="1227"/>
                  </a:lnTo>
                  <a:cubicBezTo>
                    <a:pt x="72" y="1227"/>
                    <a:pt x="0" y="1299"/>
                    <a:pt x="0" y="1394"/>
                  </a:cubicBezTo>
                  <a:cubicBezTo>
                    <a:pt x="0" y="1477"/>
                    <a:pt x="72" y="1549"/>
                    <a:pt x="155" y="1549"/>
                  </a:cubicBezTo>
                  <a:lnTo>
                    <a:pt x="370" y="1549"/>
                  </a:lnTo>
                  <a:cubicBezTo>
                    <a:pt x="393" y="1715"/>
                    <a:pt x="453" y="1870"/>
                    <a:pt x="548" y="1989"/>
                  </a:cubicBezTo>
                  <a:lnTo>
                    <a:pt x="393" y="2132"/>
                  </a:lnTo>
                  <a:cubicBezTo>
                    <a:pt x="334" y="2191"/>
                    <a:pt x="334" y="2311"/>
                    <a:pt x="393" y="2370"/>
                  </a:cubicBezTo>
                  <a:cubicBezTo>
                    <a:pt x="429" y="2406"/>
                    <a:pt x="477" y="2418"/>
                    <a:pt x="512" y="2418"/>
                  </a:cubicBezTo>
                  <a:cubicBezTo>
                    <a:pt x="560" y="2418"/>
                    <a:pt x="608" y="2394"/>
                    <a:pt x="632" y="2370"/>
                  </a:cubicBezTo>
                  <a:lnTo>
                    <a:pt x="786" y="2227"/>
                  </a:lnTo>
                  <a:cubicBezTo>
                    <a:pt x="905" y="2311"/>
                    <a:pt x="1048" y="2370"/>
                    <a:pt x="1215" y="2406"/>
                  </a:cubicBezTo>
                  <a:lnTo>
                    <a:pt x="1215" y="2608"/>
                  </a:lnTo>
                  <a:cubicBezTo>
                    <a:pt x="1215" y="2703"/>
                    <a:pt x="1286" y="2775"/>
                    <a:pt x="1382" y="2775"/>
                  </a:cubicBezTo>
                  <a:cubicBezTo>
                    <a:pt x="1465" y="2775"/>
                    <a:pt x="1548" y="2703"/>
                    <a:pt x="1548" y="2608"/>
                  </a:cubicBezTo>
                  <a:lnTo>
                    <a:pt x="1548" y="2430"/>
                  </a:lnTo>
                  <a:cubicBezTo>
                    <a:pt x="1703" y="2394"/>
                    <a:pt x="1846" y="2346"/>
                    <a:pt x="1977" y="2251"/>
                  </a:cubicBezTo>
                  <a:lnTo>
                    <a:pt x="2120" y="2394"/>
                  </a:lnTo>
                  <a:cubicBezTo>
                    <a:pt x="2156" y="2430"/>
                    <a:pt x="2203" y="2442"/>
                    <a:pt x="2239" y="2442"/>
                  </a:cubicBezTo>
                  <a:cubicBezTo>
                    <a:pt x="2286" y="2442"/>
                    <a:pt x="2334" y="2430"/>
                    <a:pt x="2358" y="2394"/>
                  </a:cubicBezTo>
                  <a:cubicBezTo>
                    <a:pt x="2417" y="2346"/>
                    <a:pt x="2441" y="2215"/>
                    <a:pt x="2358" y="2156"/>
                  </a:cubicBezTo>
                  <a:lnTo>
                    <a:pt x="2215" y="2013"/>
                  </a:lnTo>
                  <a:cubicBezTo>
                    <a:pt x="2298" y="1882"/>
                    <a:pt x="2358" y="1727"/>
                    <a:pt x="2394" y="1584"/>
                  </a:cubicBezTo>
                  <a:lnTo>
                    <a:pt x="2596" y="1584"/>
                  </a:lnTo>
                  <a:cubicBezTo>
                    <a:pt x="2691" y="1584"/>
                    <a:pt x="2763" y="1501"/>
                    <a:pt x="2763" y="1418"/>
                  </a:cubicBezTo>
                  <a:cubicBezTo>
                    <a:pt x="2763" y="1299"/>
                    <a:pt x="2691" y="1227"/>
                    <a:pt x="2608" y="1227"/>
                  </a:cubicBezTo>
                  <a:lnTo>
                    <a:pt x="2394" y="1227"/>
                  </a:lnTo>
                  <a:cubicBezTo>
                    <a:pt x="2370" y="1060"/>
                    <a:pt x="2310" y="906"/>
                    <a:pt x="2215" y="798"/>
                  </a:cubicBezTo>
                  <a:lnTo>
                    <a:pt x="2370" y="644"/>
                  </a:lnTo>
                  <a:cubicBezTo>
                    <a:pt x="2417" y="584"/>
                    <a:pt x="2417" y="465"/>
                    <a:pt x="2370" y="406"/>
                  </a:cubicBezTo>
                  <a:cubicBezTo>
                    <a:pt x="2340" y="376"/>
                    <a:pt x="2292" y="361"/>
                    <a:pt x="2245" y="361"/>
                  </a:cubicBezTo>
                  <a:cubicBezTo>
                    <a:pt x="2197" y="361"/>
                    <a:pt x="2150" y="376"/>
                    <a:pt x="2120" y="406"/>
                  </a:cubicBezTo>
                  <a:lnTo>
                    <a:pt x="1977" y="560"/>
                  </a:lnTo>
                  <a:cubicBezTo>
                    <a:pt x="1858" y="465"/>
                    <a:pt x="1715" y="406"/>
                    <a:pt x="1548" y="370"/>
                  </a:cubicBezTo>
                  <a:lnTo>
                    <a:pt x="1548" y="167"/>
                  </a:lnTo>
                  <a:cubicBezTo>
                    <a:pt x="1548" y="72"/>
                    <a:pt x="1477" y="1"/>
                    <a:pt x="13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622;p76">
              <a:extLst>
                <a:ext uri="{FF2B5EF4-FFF2-40B4-BE49-F238E27FC236}">
                  <a16:creationId xmlns:a16="http://schemas.microsoft.com/office/drawing/2014/main" id="{A0342474-11E8-EE77-A658-9569A0E24425}"/>
                </a:ext>
              </a:extLst>
            </p:cNvPr>
            <p:cNvSpPr/>
            <p:nvPr/>
          </p:nvSpPr>
          <p:spPr>
            <a:xfrm>
              <a:off x="2908436" y="2488059"/>
              <a:ext cx="33612" cy="33993"/>
            </a:xfrm>
            <a:custGeom>
              <a:avLst/>
              <a:gdLst/>
              <a:ahLst/>
              <a:cxnLst/>
              <a:rect l="l" t="t" r="r" b="b"/>
              <a:pathLst>
                <a:path w="1061" h="1073" extrusionOk="0">
                  <a:moveTo>
                    <a:pt x="525" y="346"/>
                  </a:moveTo>
                  <a:cubicBezTo>
                    <a:pt x="632" y="346"/>
                    <a:pt x="715" y="430"/>
                    <a:pt x="715" y="537"/>
                  </a:cubicBezTo>
                  <a:cubicBezTo>
                    <a:pt x="715" y="632"/>
                    <a:pt x="632" y="727"/>
                    <a:pt x="525" y="727"/>
                  </a:cubicBezTo>
                  <a:cubicBezTo>
                    <a:pt x="417" y="727"/>
                    <a:pt x="334" y="632"/>
                    <a:pt x="334" y="537"/>
                  </a:cubicBezTo>
                  <a:cubicBezTo>
                    <a:pt x="334" y="430"/>
                    <a:pt x="417" y="346"/>
                    <a:pt x="525" y="346"/>
                  </a:cubicBezTo>
                  <a:close/>
                  <a:moveTo>
                    <a:pt x="525" y="1"/>
                  </a:moveTo>
                  <a:cubicBezTo>
                    <a:pt x="239" y="1"/>
                    <a:pt x="1" y="239"/>
                    <a:pt x="1" y="537"/>
                  </a:cubicBezTo>
                  <a:cubicBezTo>
                    <a:pt x="1" y="834"/>
                    <a:pt x="239" y="1072"/>
                    <a:pt x="525" y="1072"/>
                  </a:cubicBezTo>
                  <a:cubicBezTo>
                    <a:pt x="810" y="1072"/>
                    <a:pt x="1048" y="834"/>
                    <a:pt x="1048" y="537"/>
                  </a:cubicBezTo>
                  <a:cubicBezTo>
                    <a:pt x="1060" y="239"/>
                    <a:pt x="822"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60"/>
          <p:cNvSpPr txBox="1">
            <a:spLocks noGrp="1"/>
          </p:cNvSpPr>
          <p:nvPr>
            <p:ph type="title"/>
          </p:nvPr>
        </p:nvSpPr>
        <p:spPr>
          <a:xfrm>
            <a:off x="4638714" y="2087456"/>
            <a:ext cx="38589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1913" name="Google Shape;1913;p60"/>
          <p:cNvSpPr txBox="1"/>
          <p:nvPr/>
        </p:nvSpPr>
        <p:spPr>
          <a:xfrm>
            <a:off x="4571875" y="4295334"/>
            <a:ext cx="3858900" cy="26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solidFill>
                  <a:schemeClr val="dk1"/>
                </a:solidFill>
                <a:latin typeface="Catamaran"/>
                <a:ea typeface="Catamaran"/>
                <a:cs typeface="Catamaran"/>
                <a:sym typeface="Catamaran"/>
              </a:rPr>
              <a:t>Please keep this slide for attribution</a:t>
            </a:r>
            <a:endParaRPr sz="1200" b="1">
              <a:solidFill>
                <a:schemeClr val="dk1"/>
              </a:solidFill>
              <a:latin typeface="Catamaran"/>
              <a:ea typeface="Catamaran"/>
              <a:cs typeface="Catamaran"/>
              <a:sym typeface="Catamaran"/>
            </a:endParaRPr>
          </a:p>
        </p:txBody>
      </p:sp>
      <p:pic>
        <p:nvPicPr>
          <p:cNvPr id="6" name="Picture 5">
            <a:extLst>
              <a:ext uri="{FF2B5EF4-FFF2-40B4-BE49-F238E27FC236}">
                <a16:creationId xmlns:a16="http://schemas.microsoft.com/office/drawing/2014/main" id="{226E0BC4-2E7A-6A32-AABE-E6F614BCE84E}"/>
              </a:ext>
            </a:extLst>
          </p:cNvPr>
          <p:cNvPicPr>
            <a:picLocks noChangeAspect="1"/>
          </p:cNvPicPr>
          <p:nvPr/>
        </p:nvPicPr>
        <p:blipFill>
          <a:blip r:embed="rId3"/>
          <a:stretch>
            <a:fillRect/>
          </a:stretch>
        </p:blipFill>
        <p:spPr>
          <a:xfrm>
            <a:off x="-177362" y="89882"/>
            <a:ext cx="5143500" cy="5143500"/>
          </a:xfrm>
          <a:prstGeom prst="rect">
            <a:avLst/>
          </a:prstGeom>
        </p:spPr>
      </p:pic>
      <p:sp>
        <p:nvSpPr>
          <p:cNvPr id="8" name="Rectangle 7">
            <a:extLst>
              <a:ext uri="{FF2B5EF4-FFF2-40B4-BE49-F238E27FC236}">
                <a16:creationId xmlns:a16="http://schemas.microsoft.com/office/drawing/2014/main" id="{EF1A826D-13A2-3283-E9A2-7FF3AA8E2280}"/>
              </a:ext>
            </a:extLst>
          </p:cNvPr>
          <p:cNvSpPr/>
          <p:nvPr/>
        </p:nvSpPr>
        <p:spPr>
          <a:xfrm>
            <a:off x="4638714" y="3617686"/>
            <a:ext cx="3685479" cy="3585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1AC4F06-780A-79A5-2461-379AABA3B668}"/>
              </a:ext>
            </a:extLst>
          </p:cNvPr>
          <p:cNvSpPr/>
          <p:nvPr/>
        </p:nvSpPr>
        <p:spPr>
          <a:xfrm>
            <a:off x="4966138" y="4035026"/>
            <a:ext cx="3279227" cy="1497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C05082F-967A-1233-7721-B2F7EE21C283}"/>
              </a:ext>
            </a:extLst>
          </p:cNvPr>
          <p:cNvSpPr/>
          <p:nvPr/>
        </p:nvSpPr>
        <p:spPr>
          <a:xfrm>
            <a:off x="5092262" y="4400939"/>
            <a:ext cx="2837793" cy="2136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3" name="TextBox 2">
            <a:extLst>
              <a:ext uri="{FF2B5EF4-FFF2-40B4-BE49-F238E27FC236}">
                <a16:creationId xmlns:a16="http://schemas.microsoft.com/office/drawing/2014/main" id="{F588DEAA-5724-391B-A9E4-D1D20080E8BD}"/>
              </a:ext>
            </a:extLst>
          </p:cNvPr>
          <p:cNvSpPr txBox="1"/>
          <p:nvPr/>
        </p:nvSpPr>
        <p:spPr>
          <a:xfrm>
            <a:off x="377687" y="653218"/>
            <a:ext cx="8495969" cy="954107"/>
          </a:xfrm>
          <a:prstGeom prst="rect">
            <a:avLst/>
          </a:prstGeom>
          <a:ln>
            <a:solidFill>
              <a:schemeClr val="tx2">
                <a:lumMod val="60000"/>
                <a:lumOff val="40000"/>
              </a:schemeClr>
            </a:solidFill>
          </a:ln>
        </p:spPr>
        <p:style>
          <a:lnRef idx="3">
            <a:schemeClr val="lt1"/>
          </a:lnRef>
          <a:fillRef idx="1">
            <a:schemeClr val="accent2"/>
          </a:fillRef>
          <a:effectRef idx="1">
            <a:schemeClr val="accent2"/>
          </a:effectRef>
          <a:fontRef idx="minor">
            <a:schemeClr val="lt1"/>
          </a:fontRef>
        </p:style>
        <p:txBody>
          <a:bodyPr wrap="square">
            <a:spAutoFit/>
          </a:bodyPr>
          <a:lstStyle/>
          <a:p>
            <a:r>
              <a:rPr lang="en-US" b="0" i="0" dirty="0">
                <a:solidFill>
                  <a:srgbClr val="3C4043"/>
                </a:solidFill>
                <a:effectLst/>
                <a:highlight>
                  <a:srgbClr val="FFFFFF"/>
                </a:highlight>
                <a:latin typeface="Inter"/>
              </a:rPr>
              <a:t>The Sleep Health and Lifestyle Dataset has </a:t>
            </a:r>
            <a:r>
              <a:rPr lang="en-US" dirty="0">
                <a:solidFill>
                  <a:srgbClr val="3C4043"/>
                </a:solidFill>
                <a:highlight>
                  <a:srgbClr val="FFFFFF"/>
                </a:highlight>
                <a:latin typeface="Inter"/>
              </a:rPr>
              <a:t>374</a:t>
            </a:r>
            <a:r>
              <a:rPr lang="en-US" b="0" i="0" dirty="0">
                <a:solidFill>
                  <a:srgbClr val="3C4043"/>
                </a:solidFill>
                <a:effectLst/>
                <a:highlight>
                  <a:srgbClr val="FFFFFF"/>
                </a:highlight>
                <a:latin typeface="Inter"/>
              </a:rPr>
              <a:t> rows and 13 columns, covering a wide range of variables related to sleep and daily habits. It includes details such as gender, age, occupation, sleep duration, quality of sleep, physical activity level, stress levels, BMI category, blood pressure, heart rate, daily steps, and the presence or absence of sleep disorders.</a:t>
            </a:r>
            <a:endParaRPr lang="en-IN" dirty="0"/>
          </a:p>
        </p:txBody>
      </p:sp>
      <p:sp>
        <p:nvSpPr>
          <p:cNvPr id="5" name="TextBox 4">
            <a:extLst>
              <a:ext uri="{FF2B5EF4-FFF2-40B4-BE49-F238E27FC236}">
                <a16:creationId xmlns:a16="http://schemas.microsoft.com/office/drawing/2014/main" id="{75ADCE4A-DC21-5E02-FF70-9B97AC7F25C9}"/>
              </a:ext>
            </a:extLst>
          </p:cNvPr>
          <p:cNvSpPr txBox="1"/>
          <p:nvPr/>
        </p:nvSpPr>
        <p:spPr>
          <a:xfrm>
            <a:off x="3304178" y="162830"/>
            <a:ext cx="2535643" cy="338554"/>
          </a:xfrm>
          <a:prstGeom prst="rect">
            <a:avLst/>
          </a:prstGeom>
          <a:ln>
            <a:solidFill>
              <a:schemeClr val="tx2">
                <a:lumMod val="60000"/>
                <a:lumOff val="40000"/>
              </a:schemeClr>
            </a:solidFill>
          </a:ln>
        </p:spPr>
        <p:style>
          <a:lnRef idx="3">
            <a:schemeClr val="lt1"/>
          </a:lnRef>
          <a:fillRef idx="1">
            <a:schemeClr val="accent2"/>
          </a:fillRef>
          <a:effectRef idx="1">
            <a:schemeClr val="accent2"/>
          </a:effectRef>
          <a:fontRef idx="minor">
            <a:schemeClr val="lt1"/>
          </a:fontRef>
        </p:style>
        <p:txBody>
          <a:bodyPr wrap="square">
            <a:spAutoFit/>
          </a:bodyPr>
          <a:lstStyle/>
          <a:p>
            <a:r>
              <a:rPr lang="en-IN" sz="1600" b="1" u="none" dirty="0">
                <a:solidFill>
                  <a:schemeClr val="dk1"/>
                </a:solidFill>
                <a:latin typeface="Archivo"/>
                <a:ea typeface="Archivo"/>
                <a:cs typeface="Archivo"/>
                <a:sym typeface="Archivo"/>
              </a:rPr>
              <a:t>Introduction to the dataset</a:t>
            </a:r>
            <a:r>
              <a:rPr lang="en-US" sz="1600" b="1" i="0" dirty="0">
                <a:solidFill>
                  <a:srgbClr val="3C4043"/>
                </a:solidFill>
                <a:effectLst/>
                <a:highlight>
                  <a:srgbClr val="FFFFFF"/>
                </a:highlight>
                <a:latin typeface="Inter"/>
              </a:rPr>
              <a:t>:</a:t>
            </a:r>
            <a:endParaRPr lang="en-IN" sz="1600" dirty="0"/>
          </a:p>
        </p:txBody>
      </p:sp>
      <p:sp>
        <p:nvSpPr>
          <p:cNvPr id="7" name="TextBox 6">
            <a:extLst>
              <a:ext uri="{FF2B5EF4-FFF2-40B4-BE49-F238E27FC236}">
                <a16:creationId xmlns:a16="http://schemas.microsoft.com/office/drawing/2014/main" id="{5A34F51E-F28E-6B5E-69EB-7C10A05A2D37}"/>
              </a:ext>
            </a:extLst>
          </p:cNvPr>
          <p:cNvSpPr txBox="1"/>
          <p:nvPr/>
        </p:nvSpPr>
        <p:spPr>
          <a:xfrm>
            <a:off x="377687" y="1759159"/>
            <a:ext cx="8495969" cy="3108543"/>
          </a:xfrm>
          <a:prstGeom prst="rect">
            <a:avLst/>
          </a:prstGeom>
          <a:ln>
            <a:solidFill>
              <a:schemeClr val="tx2">
                <a:lumMod val="60000"/>
                <a:lumOff val="40000"/>
              </a:schemeClr>
            </a:solidFill>
          </a:ln>
        </p:spPr>
        <p:style>
          <a:lnRef idx="3">
            <a:schemeClr val="lt1"/>
          </a:lnRef>
          <a:fillRef idx="1">
            <a:schemeClr val="accent2"/>
          </a:fillRef>
          <a:effectRef idx="1">
            <a:schemeClr val="accent2"/>
          </a:effectRef>
          <a:fontRef idx="minor">
            <a:schemeClr val="lt1"/>
          </a:fontRef>
        </p:style>
        <p:txBody>
          <a:bodyPr wrap="square">
            <a:spAutoFit/>
          </a:bodyPr>
          <a:lstStyle/>
          <a:p>
            <a:r>
              <a:rPr lang="en-US" b="1" i="0" dirty="0">
                <a:solidFill>
                  <a:srgbClr val="3C4043"/>
                </a:solidFill>
                <a:effectLst/>
                <a:highlight>
                  <a:srgbClr val="FFFFFF"/>
                </a:highlight>
                <a:latin typeface="Inter"/>
              </a:rPr>
              <a:t>Dataset Columns:</a:t>
            </a:r>
            <a:br>
              <a:rPr lang="en-US" dirty="0"/>
            </a:br>
            <a:r>
              <a:rPr lang="en-US" b="0" i="0" u="sng" dirty="0">
                <a:solidFill>
                  <a:schemeClr val="tx1"/>
                </a:solidFill>
                <a:effectLst/>
                <a:highlight>
                  <a:srgbClr val="FFFFFF"/>
                </a:highlight>
                <a:latin typeface="Inter"/>
              </a:rPr>
              <a:t>Person ID</a:t>
            </a:r>
            <a:r>
              <a:rPr lang="en-US" b="0" i="0" dirty="0">
                <a:solidFill>
                  <a:srgbClr val="3C4043"/>
                </a:solidFill>
                <a:effectLst/>
                <a:highlight>
                  <a:srgbClr val="FFFFFF"/>
                </a:highlight>
                <a:latin typeface="Inter"/>
              </a:rPr>
              <a:t>: An identifier for each individual.</a:t>
            </a:r>
            <a:br>
              <a:rPr lang="en-US" dirty="0"/>
            </a:br>
            <a:r>
              <a:rPr lang="en-US" b="0" i="0" u="sng" dirty="0">
                <a:solidFill>
                  <a:srgbClr val="3C4043"/>
                </a:solidFill>
                <a:effectLst/>
                <a:highlight>
                  <a:srgbClr val="FFFFFF"/>
                </a:highlight>
                <a:latin typeface="Inter"/>
              </a:rPr>
              <a:t>Gender</a:t>
            </a:r>
            <a:r>
              <a:rPr lang="en-US" b="0" i="0" dirty="0">
                <a:solidFill>
                  <a:srgbClr val="3C4043"/>
                </a:solidFill>
                <a:effectLst/>
                <a:highlight>
                  <a:srgbClr val="FFFFFF"/>
                </a:highlight>
                <a:latin typeface="Inter"/>
              </a:rPr>
              <a:t>: The gender of the person (Male/Female).</a:t>
            </a:r>
            <a:br>
              <a:rPr lang="en-US" dirty="0"/>
            </a:br>
            <a:r>
              <a:rPr lang="en-US" b="0" i="0" u="sng" dirty="0">
                <a:solidFill>
                  <a:srgbClr val="3C4043"/>
                </a:solidFill>
                <a:effectLst/>
                <a:highlight>
                  <a:srgbClr val="FFFFFF"/>
                </a:highlight>
                <a:latin typeface="Inter"/>
              </a:rPr>
              <a:t>Age: </a:t>
            </a:r>
            <a:r>
              <a:rPr lang="en-US" b="0" i="0" dirty="0">
                <a:solidFill>
                  <a:srgbClr val="3C4043"/>
                </a:solidFill>
                <a:effectLst/>
                <a:highlight>
                  <a:srgbClr val="FFFFFF"/>
                </a:highlight>
                <a:latin typeface="Inter"/>
              </a:rPr>
              <a:t>The age of the person in years.</a:t>
            </a:r>
            <a:br>
              <a:rPr lang="en-US" dirty="0"/>
            </a:br>
            <a:r>
              <a:rPr lang="en-US" b="0" i="0" u="sng" dirty="0">
                <a:solidFill>
                  <a:srgbClr val="3C4043"/>
                </a:solidFill>
                <a:effectLst/>
                <a:highlight>
                  <a:srgbClr val="FFFFFF"/>
                </a:highlight>
                <a:latin typeface="Inter"/>
              </a:rPr>
              <a:t>Occupation: </a:t>
            </a:r>
            <a:r>
              <a:rPr lang="en-US" b="0" i="0" dirty="0">
                <a:solidFill>
                  <a:srgbClr val="3C4043"/>
                </a:solidFill>
                <a:effectLst/>
                <a:highlight>
                  <a:srgbClr val="FFFFFF"/>
                </a:highlight>
                <a:latin typeface="Inter"/>
              </a:rPr>
              <a:t>The occupation or profession of the person.</a:t>
            </a:r>
            <a:br>
              <a:rPr lang="en-US" dirty="0"/>
            </a:br>
            <a:r>
              <a:rPr lang="en-US" b="0" i="0" u="sng" dirty="0">
                <a:solidFill>
                  <a:srgbClr val="3C4043"/>
                </a:solidFill>
                <a:effectLst/>
                <a:highlight>
                  <a:srgbClr val="FFFFFF"/>
                </a:highlight>
                <a:latin typeface="Inter"/>
              </a:rPr>
              <a:t>Sleep Duration (hours): </a:t>
            </a:r>
            <a:r>
              <a:rPr lang="en-US" b="0" i="0" dirty="0">
                <a:solidFill>
                  <a:srgbClr val="3C4043"/>
                </a:solidFill>
                <a:effectLst/>
                <a:highlight>
                  <a:srgbClr val="FFFFFF"/>
                </a:highlight>
                <a:latin typeface="Inter"/>
              </a:rPr>
              <a:t>The number of hours the person sleeps per day.</a:t>
            </a:r>
          </a:p>
          <a:p>
            <a:r>
              <a:rPr lang="en-US" b="0" i="0" u="sng" dirty="0">
                <a:solidFill>
                  <a:srgbClr val="3C4043"/>
                </a:solidFill>
                <a:effectLst/>
                <a:highlight>
                  <a:srgbClr val="FFFFFF"/>
                </a:highlight>
                <a:latin typeface="Inter"/>
              </a:rPr>
              <a:t>Quality of Sleep (scale: 1-10): </a:t>
            </a:r>
            <a:r>
              <a:rPr lang="en-US" b="0" i="0" dirty="0">
                <a:solidFill>
                  <a:srgbClr val="3C4043"/>
                </a:solidFill>
                <a:effectLst/>
                <a:highlight>
                  <a:srgbClr val="FFFFFF"/>
                </a:highlight>
                <a:latin typeface="Inter"/>
              </a:rPr>
              <a:t>A subjective rating of the quality of sleep, ranging from 1 to 10.</a:t>
            </a:r>
            <a:br>
              <a:rPr lang="en-US" dirty="0"/>
            </a:br>
            <a:r>
              <a:rPr lang="en-US" b="0" i="0" u="sng" dirty="0">
                <a:solidFill>
                  <a:srgbClr val="3C4043"/>
                </a:solidFill>
                <a:effectLst/>
                <a:highlight>
                  <a:srgbClr val="FFFFFF"/>
                </a:highlight>
                <a:latin typeface="Inter"/>
              </a:rPr>
              <a:t>Physical Activity Level (minutes/day): </a:t>
            </a:r>
            <a:r>
              <a:rPr lang="en-US" b="0" i="0" dirty="0">
                <a:solidFill>
                  <a:srgbClr val="3C4043"/>
                </a:solidFill>
                <a:effectLst/>
                <a:highlight>
                  <a:srgbClr val="FFFFFF"/>
                </a:highlight>
                <a:latin typeface="Inter"/>
              </a:rPr>
              <a:t>The number of minutes the person engages in physical activity daily.</a:t>
            </a:r>
            <a:br>
              <a:rPr lang="en-US" dirty="0"/>
            </a:br>
            <a:r>
              <a:rPr lang="en-US" b="0" i="0" u="sng" dirty="0">
                <a:solidFill>
                  <a:srgbClr val="3C4043"/>
                </a:solidFill>
                <a:effectLst/>
                <a:highlight>
                  <a:srgbClr val="FFFFFF"/>
                </a:highlight>
                <a:latin typeface="Inter"/>
              </a:rPr>
              <a:t>Stress Level (scale: 1-10): </a:t>
            </a:r>
            <a:r>
              <a:rPr lang="en-US" b="0" i="0" dirty="0">
                <a:solidFill>
                  <a:srgbClr val="3C4043"/>
                </a:solidFill>
                <a:effectLst/>
                <a:highlight>
                  <a:srgbClr val="FFFFFF"/>
                </a:highlight>
                <a:latin typeface="Inter"/>
              </a:rPr>
              <a:t>A subjective rating of the stress level experienced by the person, ranging from 1 to 10.</a:t>
            </a:r>
            <a:br>
              <a:rPr lang="en-US" dirty="0"/>
            </a:br>
            <a:r>
              <a:rPr lang="en-US" b="0" i="0" u="sng" dirty="0">
                <a:solidFill>
                  <a:srgbClr val="3C4043"/>
                </a:solidFill>
                <a:effectLst/>
                <a:highlight>
                  <a:srgbClr val="FFFFFF"/>
                </a:highlight>
                <a:latin typeface="Inter"/>
              </a:rPr>
              <a:t>BMI Category: </a:t>
            </a:r>
            <a:r>
              <a:rPr lang="en-US" b="0" i="0" dirty="0">
                <a:solidFill>
                  <a:srgbClr val="3C4043"/>
                </a:solidFill>
                <a:effectLst/>
                <a:highlight>
                  <a:srgbClr val="FFFFFF"/>
                </a:highlight>
                <a:latin typeface="Inter"/>
              </a:rPr>
              <a:t>The BMI category of the person (</a:t>
            </a:r>
            <a:r>
              <a:rPr lang="en-US" b="0" i="0" dirty="0" err="1">
                <a:solidFill>
                  <a:srgbClr val="3C4043"/>
                </a:solidFill>
                <a:effectLst/>
                <a:highlight>
                  <a:srgbClr val="FFFFFF"/>
                </a:highlight>
                <a:latin typeface="Inter"/>
              </a:rPr>
              <a:t>eg</a:t>
            </a:r>
            <a:r>
              <a:rPr lang="en-US" b="0" i="0" dirty="0">
                <a:solidFill>
                  <a:srgbClr val="3C4043"/>
                </a:solidFill>
                <a:effectLst/>
                <a:highlight>
                  <a:srgbClr val="FFFFFF"/>
                </a:highlight>
                <a:latin typeface="Inter"/>
              </a:rPr>
              <a:t>: Normal , </a:t>
            </a:r>
            <a:r>
              <a:rPr lang="en-US" dirty="0">
                <a:solidFill>
                  <a:srgbClr val="3C4043"/>
                </a:solidFill>
                <a:highlight>
                  <a:srgbClr val="FFFFFF"/>
                </a:highlight>
                <a:latin typeface="Inter"/>
              </a:rPr>
              <a:t>Slightly Above Normal , Obese,</a:t>
            </a:r>
            <a:r>
              <a:rPr lang="en-US" b="0" i="0" dirty="0">
                <a:solidFill>
                  <a:srgbClr val="3C4043"/>
                </a:solidFill>
                <a:effectLst/>
                <a:highlight>
                  <a:srgbClr val="FFFFFF"/>
                </a:highlight>
                <a:latin typeface="Inter"/>
              </a:rPr>
              <a:t> Overweight).</a:t>
            </a:r>
            <a:br>
              <a:rPr lang="en-US" dirty="0"/>
            </a:br>
            <a:r>
              <a:rPr lang="en-US" b="0" i="0" u="sng" dirty="0">
                <a:solidFill>
                  <a:srgbClr val="3C4043"/>
                </a:solidFill>
                <a:effectLst/>
                <a:highlight>
                  <a:srgbClr val="FFFFFF"/>
                </a:highlight>
                <a:latin typeface="Inter"/>
              </a:rPr>
              <a:t>Blood Pressure (systolic/diastolic): </a:t>
            </a:r>
            <a:r>
              <a:rPr lang="en-US" b="0" i="0" dirty="0">
                <a:solidFill>
                  <a:srgbClr val="3C4043"/>
                </a:solidFill>
                <a:effectLst/>
                <a:highlight>
                  <a:srgbClr val="FFFFFF"/>
                </a:highlight>
                <a:latin typeface="Inter"/>
              </a:rPr>
              <a:t>The blood pressure measurement of the person</a:t>
            </a:r>
            <a:br>
              <a:rPr lang="en-US" dirty="0"/>
            </a:br>
            <a:r>
              <a:rPr lang="en-US" b="0" i="0" u="sng" dirty="0">
                <a:solidFill>
                  <a:srgbClr val="3C4043"/>
                </a:solidFill>
                <a:effectLst/>
                <a:highlight>
                  <a:srgbClr val="FFFFFF"/>
                </a:highlight>
                <a:latin typeface="Inter"/>
              </a:rPr>
              <a:t>Heart Rate (bpm): </a:t>
            </a:r>
            <a:r>
              <a:rPr lang="en-US" b="0" i="0" dirty="0">
                <a:solidFill>
                  <a:srgbClr val="3C4043"/>
                </a:solidFill>
                <a:effectLst/>
                <a:highlight>
                  <a:srgbClr val="FFFFFF"/>
                </a:highlight>
                <a:latin typeface="Inter"/>
              </a:rPr>
              <a:t>The resting heart rate of the person in beats per minute.</a:t>
            </a:r>
          </a:p>
          <a:p>
            <a:r>
              <a:rPr lang="en-US" b="0" i="0" u="sng" dirty="0">
                <a:solidFill>
                  <a:srgbClr val="3C4043"/>
                </a:solidFill>
                <a:effectLst/>
                <a:highlight>
                  <a:srgbClr val="FFFFFF"/>
                </a:highlight>
                <a:latin typeface="Inter"/>
              </a:rPr>
              <a:t>Daily Steps: </a:t>
            </a:r>
            <a:r>
              <a:rPr lang="en-US" b="0" i="0" dirty="0">
                <a:solidFill>
                  <a:srgbClr val="3C4043"/>
                </a:solidFill>
                <a:effectLst/>
                <a:highlight>
                  <a:srgbClr val="FFFFFF"/>
                </a:highlight>
                <a:latin typeface="Inter"/>
              </a:rPr>
              <a:t>The number of steps the person takes per day.</a:t>
            </a:r>
            <a:br>
              <a:rPr lang="en-US" dirty="0"/>
            </a:br>
            <a:r>
              <a:rPr lang="en-US" b="0" i="0" u="sng" dirty="0">
                <a:solidFill>
                  <a:srgbClr val="3C4043"/>
                </a:solidFill>
                <a:effectLst/>
                <a:highlight>
                  <a:srgbClr val="FFFFFF"/>
                </a:highlight>
                <a:latin typeface="Inter"/>
              </a:rPr>
              <a:t>Sleep Disorder</a:t>
            </a:r>
            <a:r>
              <a:rPr lang="en-US" b="0" i="0" dirty="0">
                <a:solidFill>
                  <a:srgbClr val="3C4043"/>
                </a:solidFill>
                <a:effectLst/>
                <a:highlight>
                  <a:srgbClr val="FFFFFF"/>
                </a:highlight>
                <a:latin typeface="Inter"/>
              </a:rPr>
              <a:t>: The presence or absence of a sleep disorder in the person (None, Insomnia, Sleep Apnea).</a:t>
            </a:r>
            <a:endParaRPr lang="en-IN" dirty="0"/>
          </a:p>
        </p:txBody>
      </p:sp>
    </p:spTree>
    <p:extLst>
      <p:ext uri="{BB962C8B-B14F-4D97-AF65-F5344CB8AC3E}">
        <p14:creationId xmlns:p14="http://schemas.microsoft.com/office/powerpoint/2010/main" val="350364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34"/>
          <p:cNvSpPr txBox="1">
            <a:spLocks noGrp="1"/>
          </p:cNvSpPr>
          <p:nvPr>
            <p:ph type="title"/>
          </p:nvPr>
        </p:nvSpPr>
        <p:spPr>
          <a:xfrm>
            <a:off x="939557" y="95996"/>
            <a:ext cx="1850410" cy="611669"/>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US" sz="2800" dirty="0"/>
              <a:t>Objectives:</a:t>
            </a:r>
            <a:endParaRPr sz="2800" dirty="0"/>
          </a:p>
        </p:txBody>
      </p:sp>
      <p:graphicFrame>
        <p:nvGraphicFramePr>
          <p:cNvPr id="4" name="Table 3">
            <a:extLst>
              <a:ext uri="{FF2B5EF4-FFF2-40B4-BE49-F238E27FC236}">
                <a16:creationId xmlns:a16="http://schemas.microsoft.com/office/drawing/2014/main" id="{97776768-0D46-38EC-ED10-5BC4EFB3EB7C}"/>
              </a:ext>
            </a:extLst>
          </p:cNvPr>
          <p:cNvGraphicFramePr>
            <a:graphicFrameLocks noGrp="1"/>
          </p:cNvGraphicFramePr>
          <p:nvPr>
            <p:extLst>
              <p:ext uri="{D42A27DB-BD31-4B8C-83A1-F6EECF244321}">
                <p14:modId xmlns:p14="http://schemas.microsoft.com/office/powerpoint/2010/main" val="3698995169"/>
              </p:ext>
            </p:extLst>
          </p:nvPr>
        </p:nvGraphicFramePr>
        <p:xfrm>
          <a:off x="500932" y="886173"/>
          <a:ext cx="8142136" cy="3549661"/>
        </p:xfrm>
        <a:graphic>
          <a:graphicData uri="http://schemas.openxmlformats.org/drawingml/2006/table">
            <a:tbl>
              <a:tblPr firstRow="1" bandRow="1">
                <a:tableStyleId>{BC89EF96-8CEA-46FF-86C4-4CE0E7609802}</a:tableStyleId>
              </a:tblPr>
              <a:tblGrid>
                <a:gridCol w="4071068">
                  <a:extLst>
                    <a:ext uri="{9D8B030D-6E8A-4147-A177-3AD203B41FA5}">
                      <a16:colId xmlns:a16="http://schemas.microsoft.com/office/drawing/2014/main" val="3283924922"/>
                    </a:ext>
                  </a:extLst>
                </a:gridCol>
                <a:gridCol w="4071068">
                  <a:extLst>
                    <a:ext uri="{9D8B030D-6E8A-4147-A177-3AD203B41FA5}">
                      <a16:colId xmlns:a16="http://schemas.microsoft.com/office/drawing/2014/main" val="292871636"/>
                    </a:ext>
                  </a:extLst>
                </a:gridCol>
              </a:tblGrid>
              <a:tr h="532141">
                <a:tc>
                  <a:txBody>
                    <a:bodyPr/>
                    <a:lstStyle/>
                    <a:p>
                      <a:pPr marL="285750" indent="-285750" algn="l">
                        <a:buFont typeface="Arial" panose="020B0604020202020204" pitchFamily="34" charset="0"/>
                        <a:buChar char="•"/>
                      </a:pPr>
                      <a:r>
                        <a:rPr lang="en-US" dirty="0">
                          <a:latin typeface="Catamaran"/>
                        </a:rPr>
                        <a:t>Relation between quality of sleep how sleeping duration</a:t>
                      </a:r>
                      <a:endParaRPr lang="en-IN" dirty="0">
                        <a:latin typeface="Catamaran"/>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b="1" dirty="0">
                          <a:latin typeface="Catamaran"/>
                        </a:rPr>
                        <a:t>Distribution of </a:t>
                      </a:r>
                      <a:r>
                        <a:rPr lang="en-IN" b="1" dirty="0" err="1">
                          <a:latin typeface="Catamaran"/>
                        </a:rPr>
                        <a:t>Bmi</a:t>
                      </a:r>
                      <a:r>
                        <a:rPr lang="en-IN" b="1" dirty="0">
                          <a:latin typeface="Catamaran"/>
                        </a:rPr>
                        <a:t> Categories by occupation</a:t>
                      </a:r>
                    </a:p>
                    <a:p>
                      <a:pPr marL="285750" indent="-285750" algn="l">
                        <a:buFont typeface="Arial" panose="020B0604020202020204" pitchFamily="34" charset="0"/>
                        <a:buChar char="•"/>
                      </a:pPr>
                      <a:endParaRPr lang="en-IN" dirty="0">
                        <a:latin typeface="Catamaran"/>
                      </a:endParaRPr>
                    </a:p>
                  </a:txBody>
                  <a:tcPr/>
                </a:tc>
                <a:extLst>
                  <a:ext uri="{0D108BD9-81ED-4DB2-BD59-A6C34878D82A}">
                    <a16:rowId xmlns:a16="http://schemas.microsoft.com/office/drawing/2014/main" val="1570174611"/>
                  </a:ext>
                </a:extLst>
              </a:tr>
              <a:tr h="461446">
                <a:tc>
                  <a:txBody>
                    <a:bodyPr/>
                    <a:lstStyle/>
                    <a:p>
                      <a:pPr marL="285750" indent="-285750" algn="l">
                        <a:buFont typeface="Arial" panose="020B0604020202020204" pitchFamily="34" charset="0"/>
                        <a:buChar char="•"/>
                      </a:pPr>
                      <a:r>
                        <a:rPr lang="en-US" b="1" dirty="0">
                          <a:latin typeface="Catamaran"/>
                        </a:rPr>
                        <a:t>Is there any relation between blood pressure and heart rate in both sex</a:t>
                      </a:r>
                      <a:endParaRPr lang="en-IN" b="1" dirty="0">
                        <a:latin typeface="Catamaran"/>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b="1" dirty="0">
                          <a:latin typeface="Catamaran"/>
                        </a:rPr>
                        <a:t>Distribution of </a:t>
                      </a:r>
                      <a:r>
                        <a:rPr lang="en-IN" b="1" dirty="0" err="1">
                          <a:latin typeface="Catamaran"/>
                        </a:rPr>
                        <a:t>Bmi</a:t>
                      </a:r>
                      <a:r>
                        <a:rPr lang="en-IN" b="1" dirty="0">
                          <a:latin typeface="Catamaran"/>
                        </a:rPr>
                        <a:t> Categories by Gender</a:t>
                      </a:r>
                    </a:p>
                    <a:p>
                      <a:pPr marL="285750" indent="-285750" algn="l">
                        <a:buFont typeface="Arial" panose="020B0604020202020204" pitchFamily="34" charset="0"/>
                        <a:buChar char="•"/>
                      </a:pPr>
                      <a:endParaRPr lang="en-IN" b="1" dirty="0">
                        <a:latin typeface="Catamaran"/>
                      </a:endParaRPr>
                    </a:p>
                  </a:txBody>
                  <a:tcPr/>
                </a:tc>
                <a:extLst>
                  <a:ext uri="{0D108BD9-81ED-4DB2-BD59-A6C34878D82A}">
                    <a16:rowId xmlns:a16="http://schemas.microsoft.com/office/drawing/2014/main" val="1047046547"/>
                  </a:ext>
                </a:extLst>
              </a:tr>
              <a:tr h="651453">
                <a:tc>
                  <a:txBody>
                    <a:bodyPr/>
                    <a:lstStyle/>
                    <a:p>
                      <a:pPr marL="285750" indent="-285750" algn="l">
                        <a:buFont typeface="Arial" panose="020B0604020202020204" pitchFamily="34" charset="0"/>
                        <a:buChar char="•"/>
                      </a:pPr>
                      <a:r>
                        <a:rPr lang="en-IN" b="1" dirty="0">
                          <a:latin typeface="Catamaran"/>
                        </a:rPr>
                        <a:t>Age wise percentage distribution </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b="1" dirty="0">
                          <a:latin typeface="Catamaran"/>
                        </a:rPr>
                        <a:t>What is the relationship between people with obesity and daily steps</a:t>
                      </a:r>
                      <a:endParaRPr lang="en-IN" b="1" dirty="0">
                        <a:latin typeface="Catamaran"/>
                      </a:endParaRPr>
                    </a:p>
                    <a:p>
                      <a:pPr marL="285750" indent="-285750" algn="l">
                        <a:buFont typeface="Arial" panose="020B0604020202020204" pitchFamily="34" charset="0"/>
                        <a:buChar char="•"/>
                      </a:pPr>
                      <a:endParaRPr lang="en-IN" b="1" dirty="0">
                        <a:latin typeface="Catamaran"/>
                      </a:endParaRPr>
                    </a:p>
                  </a:txBody>
                  <a:tcPr/>
                </a:tc>
                <a:extLst>
                  <a:ext uri="{0D108BD9-81ED-4DB2-BD59-A6C34878D82A}">
                    <a16:rowId xmlns:a16="http://schemas.microsoft.com/office/drawing/2014/main" val="1266723215"/>
                  </a:ext>
                </a:extLst>
              </a:tr>
              <a:tr h="461446">
                <a:tc>
                  <a:txBody>
                    <a:bodyPr/>
                    <a:lstStyle/>
                    <a:p>
                      <a:pPr marL="285750" indent="-285750" algn="l">
                        <a:buFont typeface="Arial" panose="020B0604020202020204" pitchFamily="34" charset="0"/>
                        <a:buChar char="•"/>
                      </a:pPr>
                      <a:r>
                        <a:rPr lang="en-IN" b="1" dirty="0">
                          <a:latin typeface="Catamaran"/>
                        </a:rPr>
                        <a:t>Age wise average sleep</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b="1" dirty="0">
                          <a:latin typeface="Catamaran"/>
                        </a:rPr>
                        <a:t>Mean stress for each occupation by gender</a:t>
                      </a:r>
                      <a:endParaRPr lang="en-IN" b="1" dirty="0">
                        <a:latin typeface="Catamaran"/>
                      </a:endParaRPr>
                    </a:p>
                    <a:p>
                      <a:pPr marL="285750" indent="-285750" algn="l">
                        <a:buFont typeface="Arial" panose="020B0604020202020204" pitchFamily="34" charset="0"/>
                        <a:buChar char="•"/>
                      </a:pPr>
                      <a:endParaRPr lang="en-IN" b="1" dirty="0">
                        <a:latin typeface="Catamaran"/>
                      </a:endParaRPr>
                    </a:p>
                  </a:txBody>
                  <a:tcPr/>
                </a:tc>
                <a:extLst>
                  <a:ext uri="{0D108BD9-81ED-4DB2-BD59-A6C34878D82A}">
                    <a16:rowId xmlns:a16="http://schemas.microsoft.com/office/drawing/2014/main" val="2739942181"/>
                  </a:ext>
                </a:extLst>
              </a:tr>
              <a:tr h="461446">
                <a:tc>
                  <a:txBody>
                    <a:bodyPr/>
                    <a:lstStyle/>
                    <a:p>
                      <a:pPr marL="285750" indent="-285750" algn="l">
                        <a:buFont typeface="Arial" panose="020B0604020202020204" pitchFamily="34" charset="0"/>
                        <a:buChar char="•"/>
                      </a:pPr>
                      <a:r>
                        <a:rPr lang="en-US" b="1" dirty="0">
                          <a:latin typeface="Catamaran"/>
                        </a:rPr>
                        <a:t>Which occupation gets the most sleep</a:t>
                      </a:r>
                      <a:endParaRPr lang="en-IN" b="1" dirty="0">
                        <a:latin typeface="Catamaran"/>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b="1" dirty="0">
                          <a:latin typeface="Catamaran"/>
                        </a:rPr>
                        <a:t>Stress vs heart rate in occupations </a:t>
                      </a:r>
                      <a:endParaRPr lang="en-IN" b="1" dirty="0">
                        <a:latin typeface="Catamaran"/>
                      </a:endParaRPr>
                    </a:p>
                    <a:p>
                      <a:pPr marL="285750" indent="-285750" algn="l">
                        <a:buFont typeface="Arial" panose="020B0604020202020204" pitchFamily="34" charset="0"/>
                        <a:buChar char="•"/>
                      </a:pPr>
                      <a:endParaRPr lang="en-IN" b="1" dirty="0">
                        <a:latin typeface="Catamaran"/>
                      </a:endParaRPr>
                    </a:p>
                  </a:txBody>
                  <a:tcPr/>
                </a:tc>
                <a:extLst>
                  <a:ext uri="{0D108BD9-81ED-4DB2-BD59-A6C34878D82A}">
                    <a16:rowId xmlns:a16="http://schemas.microsoft.com/office/drawing/2014/main" val="2814772136"/>
                  </a:ext>
                </a:extLst>
              </a:tr>
              <a:tr h="651453">
                <a:tc>
                  <a:txBody>
                    <a:bodyPr/>
                    <a:lstStyle/>
                    <a:p>
                      <a:pPr marL="285750" indent="-285750" algn="l">
                        <a:buFont typeface="Arial" panose="020B0604020202020204" pitchFamily="34" charset="0"/>
                        <a:buChar char="•"/>
                      </a:pPr>
                      <a:r>
                        <a:rPr lang="en-US" b="1" dirty="0">
                          <a:latin typeface="Catamaran"/>
                        </a:rPr>
                        <a:t>The co-relation between occupation and sleeping disorder</a:t>
                      </a:r>
                      <a:endParaRPr lang="en-IN" b="1" dirty="0">
                        <a:latin typeface="Catamaran"/>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b="1" dirty="0">
                          <a:latin typeface="Catamaran"/>
                        </a:rPr>
                        <a:t>Distribution of Sleep hours in age groups with occupation and sleep disorder</a:t>
                      </a:r>
                      <a:endParaRPr lang="en-IN" b="1" dirty="0">
                        <a:latin typeface="Catamaran"/>
                      </a:endParaRPr>
                    </a:p>
                    <a:p>
                      <a:pPr marL="285750" indent="-285750" algn="l">
                        <a:buFont typeface="Arial" panose="020B0604020202020204" pitchFamily="34" charset="0"/>
                        <a:buChar char="•"/>
                      </a:pPr>
                      <a:endParaRPr lang="en-IN" dirty="0">
                        <a:latin typeface="Catamaran"/>
                      </a:endParaRPr>
                    </a:p>
                  </a:txBody>
                  <a:tcPr/>
                </a:tc>
                <a:extLst>
                  <a:ext uri="{0D108BD9-81ED-4DB2-BD59-A6C34878D82A}">
                    <a16:rowId xmlns:a16="http://schemas.microsoft.com/office/drawing/2014/main" val="3527497286"/>
                  </a:ext>
                </a:extLst>
              </a:tr>
            </a:tbl>
          </a:graphicData>
        </a:graphic>
      </p:graphicFrame>
      <p:graphicFrame>
        <p:nvGraphicFramePr>
          <p:cNvPr id="5" name="Table 4">
            <a:extLst>
              <a:ext uri="{FF2B5EF4-FFF2-40B4-BE49-F238E27FC236}">
                <a16:creationId xmlns:a16="http://schemas.microsoft.com/office/drawing/2014/main" id="{56C27C5A-E25C-4DAC-1140-641AACCC5C6F}"/>
              </a:ext>
            </a:extLst>
          </p:cNvPr>
          <p:cNvGraphicFramePr>
            <a:graphicFrameLocks noGrp="1"/>
          </p:cNvGraphicFramePr>
          <p:nvPr>
            <p:extLst>
              <p:ext uri="{D42A27DB-BD31-4B8C-83A1-F6EECF244321}">
                <p14:modId xmlns:p14="http://schemas.microsoft.com/office/powerpoint/2010/main" val="2551253683"/>
              </p:ext>
            </p:extLst>
          </p:nvPr>
        </p:nvGraphicFramePr>
        <p:xfrm>
          <a:off x="2699580" y="4435834"/>
          <a:ext cx="3744840" cy="518160"/>
        </p:xfrm>
        <a:graphic>
          <a:graphicData uri="http://schemas.openxmlformats.org/drawingml/2006/table">
            <a:tbl>
              <a:tblPr firstRow="1" bandRow="1">
                <a:tableStyleId>{BC89EF96-8CEA-46FF-86C4-4CE0E7609802}</a:tableStyleId>
              </a:tblPr>
              <a:tblGrid>
                <a:gridCol w="3744840">
                  <a:extLst>
                    <a:ext uri="{9D8B030D-6E8A-4147-A177-3AD203B41FA5}">
                      <a16:colId xmlns:a16="http://schemas.microsoft.com/office/drawing/2014/main" val="3597927307"/>
                    </a:ext>
                  </a:extLst>
                </a:gridCol>
              </a:tblGrid>
              <a:tr h="391502">
                <a:tc>
                  <a:txBody>
                    <a:bodyPr/>
                    <a:lstStyle/>
                    <a:p>
                      <a:pPr marL="285750" indent="-285750">
                        <a:buFont typeface="Arial" panose="020B0604020202020204" pitchFamily="34" charset="0"/>
                        <a:buChar char="•"/>
                      </a:pPr>
                      <a:r>
                        <a:rPr lang="en-US" dirty="0">
                          <a:latin typeface="Catamaran"/>
                        </a:rPr>
                        <a:t>Relationship of steps and physical activity and its affect in BMI categories by gender </a:t>
                      </a:r>
                      <a:endParaRPr lang="en-IN" dirty="0">
                        <a:latin typeface="Catamaran"/>
                      </a:endParaRPr>
                    </a:p>
                  </a:txBody>
                  <a:tcPr/>
                </a:tc>
                <a:extLst>
                  <a:ext uri="{0D108BD9-81ED-4DB2-BD59-A6C34878D82A}">
                    <a16:rowId xmlns:a16="http://schemas.microsoft.com/office/drawing/2014/main" val="325554213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pic>
        <p:nvPicPr>
          <p:cNvPr id="1030" name="Picture 6" descr="Understanding Data and performing EDA">
            <a:extLst>
              <a:ext uri="{FF2B5EF4-FFF2-40B4-BE49-F238E27FC236}">
                <a16:creationId xmlns:a16="http://schemas.microsoft.com/office/drawing/2014/main" id="{6C70DD51-858B-7FD5-2BBB-181226686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44" y="1169604"/>
            <a:ext cx="9295087" cy="278852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05ED81F2-F69B-6AB0-40FC-168D810D7700}"/>
              </a:ext>
            </a:extLst>
          </p:cNvPr>
          <p:cNvSpPr>
            <a:spLocks noGrp="1"/>
          </p:cNvSpPr>
          <p:nvPr>
            <p:ph type="title"/>
          </p:nvPr>
        </p:nvSpPr>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pic>
        <p:nvPicPr>
          <p:cNvPr id="17" name="Picture 16">
            <a:extLst>
              <a:ext uri="{FF2B5EF4-FFF2-40B4-BE49-F238E27FC236}">
                <a16:creationId xmlns:a16="http://schemas.microsoft.com/office/drawing/2014/main" id="{6D677277-8E3E-812E-E36A-1C7504A64569}"/>
              </a:ext>
            </a:extLst>
          </p:cNvPr>
          <p:cNvPicPr>
            <a:picLocks noChangeAspect="1"/>
          </p:cNvPicPr>
          <p:nvPr/>
        </p:nvPicPr>
        <p:blipFill>
          <a:blip r:embed="rId3"/>
          <a:stretch>
            <a:fillRect/>
          </a:stretch>
        </p:blipFill>
        <p:spPr>
          <a:xfrm>
            <a:off x="0" y="0"/>
            <a:ext cx="9144000" cy="1722054"/>
          </a:xfrm>
          <a:prstGeom prst="rect">
            <a:avLst/>
          </a:prstGeom>
        </p:spPr>
      </p:pic>
      <p:pic>
        <p:nvPicPr>
          <p:cNvPr id="19" name="Picture 18">
            <a:extLst>
              <a:ext uri="{FF2B5EF4-FFF2-40B4-BE49-F238E27FC236}">
                <a16:creationId xmlns:a16="http://schemas.microsoft.com/office/drawing/2014/main" id="{16262354-3352-A2E2-41D9-0AFD49D4FC9F}"/>
              </a:ext>
            </a:extLst>
          </p:cNvPr>
          <p:cNvPicPr>
            <a:picLocks noChangeAspect="1"/>
          </p:cNvPicPr>
          <p:nvPr/>
        </p:nvPicPr>
        <p:blipFill>
          <a:blip r:embed="rId4"/>
          <a:stretch>
            <a:fillRect/>
          </a:stretch>
        </p:blipFill>
        <p:spPr>
          <a:xfrm>
            <a:off x="0" y="1722054"/>
            <a:ext cx="9144000" cy="1699393"/>
          </a:xfrm>
          <a:prstGeom prst="rect">
            <a:avLst/>
          </a:prstGeom>
        </p:spPr>
        <p:style>
          <a:lnRef idx="2">
            <a:schemeClr val="dk1"/>
          </a:lnRef>
          <a:fillRef idx="1">
            <a:schemeClr val="lt1"/>
          </a:fillRef>
          <a:effectRef idx="0">
            <a:schemeClr val="dk1"/>
          </a:effectRef>
          <a:fontRef idx="minor">
            <a:schemeClr val="dk1"/>
          </a:fontRef>
        </p:style>
      </p:pic>
      <p:pic>
        <p:nvPicPr>
          <p:cNvPr id="21" name="Picture 20">
            <a:extLst>
              <a:ext uri="{FF2B5EF4-FFF2-40B4-BE49-F238E27FC236}">
                <a16:creationId xmlns:a16="http://schemas.microsoft.com/office/drawing/2014/main" id="{21F4F0C9-AEEE-2EE4-2195-98733448155F}"/>
              </a:ext>
            </a:extLst>
          </p:cNvPr>
          <p:cNvPicPr>
            <a:picLocks noChangeAspect="1"/>
          </p:cNvPicPr>
          <p:nvPr/>
        </p:nvPicPr>
        <p:blipFill>
          <a:blip r:embed="rId5"/>
          <a:stretch>
            <a:fillRect/>
          </a:stretch>
        </p:blipFill>
        <p:spPr>
          <a:xfrm>
            <a:off x="0" y="3287110"/>
            <a:ext cx="9144000" cy="1856390"/>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pic>
        <p:nvPicPr>
          <p:cNvPr id="3" name="Picture 2">
            <a:extLst>
              <a:ext uri="{FF2B5EF4-FFF2-40B4-BE49-F238E27FC236}">
                <a16:creationId xmlns:a16="http://schemas.microsoft.com/office/drawing/2014/main" id="{F71A4834-3F80-8DC9-A847-270F2060763C}"/>
              </a:ext>
            </a:extLst>
          </p:cNvPr>
          <p:cNvPicPr>
            <a:picLocks noChangeAspect="1"/>
          </p:cNvPicPr>
          <p:nvPr/>
        </p:nvPicPr>
        <p:blipFill>
          <a:blip r:embed="rId3"/>
          <a:stretch>
            <a:fillRect/>
          </a:stretch>
        </p:blipFill>
        <p:spPr>
          <a:xfrm>
            <a:off x="1" y="0"/>
            <a:ext cx="4572000" cy="1885950"/>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0A1D1166-381A-AA5A-9A28-29881A042C90}"/>
              </a:ext>
            </a:extLst>
          </p:cNvPr>
          <p:cNvPicPr>
            <a:picLocks noChangeAspect="1"/>
          </p:cNvPicPr>
          <p:nvPr/>
        </p:nvPicPr>
        <p:blipFill>
          <a:blip r:embed="rId4"/>
          <a:stretch>
            <a:fillRect/>
          </a:stretch>
        </p:blipFill>
        <p:spPr>
          <a:xfrm>
            <a:off x="0" y="1885950"/>
            <a:ext cx="4572000" cy="3257550"/>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896E17EA-C978-7A38-9403-03740E1BEE20}"/>
              </a:ext>
            </a:extLst>
          </p:cNvPr>
          <p:cNvPicPr>
            <a:picLocks noChangeAspect="1"/>
          </p:cNvPicPr>
          <p:nvPr/>
        </p:nvPicPr>
        <p:blipFill>
          <a:blip r:embed="rId5"/>
          <a:stretch>
            <a:fillRect/>
          </a:stretch>
        </p:blipFill>
        <p:spPr>
          <a:xfrm>
            <a:off x="4572000" y="0"/>
            <a:ext cx="4712727" cy="5143500"/>
          </a:xfrm>
          <a:prstGeom prst="rect">
            <a:avLst/>
          </a:prstGeom>
        </p:spPr>
        <p:style>
          <a:lnRef idx="2">
            <a:schemeClr val="accent1">
              <a:shade val="15000"/>
            </a:schemeClr>
          </a:lnRef>
          <a:fillRef idx="1">
            <a:schemeClr val="accent1"/>
          </a:fillRef>
          <a:effectRef idx="0">
            <a:schemeClr val="accent1"/>
          </a:effectRef>
          <a:fontRef idx="minor">
            <a:schemeClr val="lt1"/>
          </a:fontRef>
        </p:style>
      </p:pic>
      <p:pic>
        <p:nvPicPr>
          <p:cNvPr id="8" name="Picture 7">
            <a:extLst>
              <a:ext uri="{FF2B5EF4-FFF2-40B4-BE49-F238E27FC236}">
                <a16:creationId xmlns:a16="http://schemas.microsoft.com/office/drawing/2014/main" id="{BA5E1DBD-52E1-E9E9-F2A8-1D0ED04EE5B6}"/>
              </a:ext>
            </a:extLst>
          </p:cNvPr>
          <p:cNvPicPr>
            <a:picLocks noChangeAspect="1"/>
          </p:cNvPicPr>
          <p:nvPr/>
        </p:nvPicPr>
        <p:blipFill>
          <a:blip r:embed="rId6"/>
          <a:stretch>
            <a:fillRect/>
          </a:stretch>
        </p:blipFill>
        <p:spPr>
          <a:xfrm>
            <a:off x="6850118" y="4326158"/>
            <a:ext cx="2434610" cy="395616"/>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F444E7BD-FDAC-71D2-1AD4-FFCA333FF9AE}"/>
              </a:ext>
            </a:extLst>
          </p:cNvPr>
          <p:cNvPicPr>
            <a:picLocks noChangeAspect="1"/>
          </p:cNvPicPr>
          <p:nvPr/>
        </p:nvPicPr>
        <p:blipFill>
          <a:blip r:embed="rId7"/>
          <a:stretch>
            <a:fillRect/>
          </a:stretch>
        </p:blipFill>
        <p:spPr>
          <a:xfrm>
            <a:off x="6850117" y="4840014"/>
            <a:ext cx="2657475" cy="30348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34009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pic>
        <p:nvPicPr>
          <p:cNvPr id="7" name="Picture 6">
            <a:extLst>
              <a:ext uri="{FF2B5EF4-FFF2-40B4-BE49-F238E27FC236}">
                <a16:creationId xmlns:a16="http://schemas.microsoft.com/office/drawing/2014/main" id="{A14065CC-58CD-233E-9DC7-78CF5559136F}"/>
              </a:ext>
            </a:extLst>
          </p:cNvPr>
          <p:cNvPicPr>
            <a:picLocks noChangeAspect="1"/>
          </p:cNvPicPr>
          <p:nvPr/>
        </p:nvPicPr>
        <p:blipFill>
          <a:blip r:embed="rId3"/>
          <a:stretch>
            <a:fillRect/>
          </a:stretch>
        </p:blipFill>
        <p:spPr>
          <a:xfrm>
            <a:off x="142300" y="873047"/>
            <a:ext cx="4572000" cy="528144"/>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35AD166B-30E4-84B9-7182-8B8D9039583F}"/>
              </a:ext>
            </a:extLst>
          </p:cNvPr>
          <p:cNvPicPr>
            <a:picLocks noChangeAspect="1"/>
          </p:cNvPicPr>
          <p:nvPr/>
        </p:nvPicPr>
        <p:blipFill>
          <a:blip r:embed="rId4"/>
          <a:stretch>
            <a:fillRect/>
          </a:stretch>
        </p:blipFill>
        <p:spPr>
          <a:xfrm>
            <a:off x="1123540" y="1572596"/>
            <a:ext cx="2155688" cy="156301"/>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3AAD777A-B8FE-FF3A-2BF9-10CF1F5E4005}"/>
              </a:ext>
            </a:extLst>
          </p:cNvPr>
          <p:cNvPicPr>
            <a:picLocks noChangeAspect="1"/>
          </p:cNvPicPr>
          <p:nvPr/>
        </p:nvPicPr>
        <p:blipFill>
          <a:blip r:embed="rId5"/>
          <a:stretch>
            <a:fillRect/>
          </a:stretch>
        </p:blipFill>
        <p:spPr>
          <a:xfrm>
            <a:off x="5020907" y="126758"/>
            <a:ext cx="3980793" cy="2348428"/>
          </a:xfrm>
          <a:prstGeom prst="rect">
            <a:avLst/>
          </a:prstGeom>
        </p:spPr>
        <p:style>
          <a:lnRef idx="2">
            <a:schemeClr val="dk1"/>
          </a:lnRef>
          <a:fillRef idx="1">
            <a:schemeClr val="lt1"/>
          </a:fillRef>
          <a:effectRef idx="0">
            <a:schemeClr val="dk1"/>
          </a:effectRef>
          <a:fontRef idx="minor">
            <a:schemeClr val="dk1"/>
          </a:fontRef>
        </p:style>
      </p:pic>
      <p:pic>
        <p:nvPicPr>
          <p:cNvPr id="13" name="Picture 12">
            <a:extLst>
              <a:ext uri="{FF2B5EF4-FFF2-40B4-BE49-F238E27FC236}">
                <a16:creationId xmlns:a16="http://schemas.microsoft.com/office/drawing/2014/main" id="{575A9BE1-7240-6FE5-8A89-9119D622FD33}"/>
              </a:ext>
            </a:extLst>
          </p:cNvPr>
          <p:cNvPicPr>
            <a:picLocks noChangeAspect="1"/>
          </p:cNvPicPr>
          <p:nvPr/>
        </p:nvPicPr>
        <p:blipFill rotWithShape="1">
          <a:blip r:embed="rId6"/>
          <a:srcRect t="15990"/>
          <a:stretch/>
        </p:blipFill>
        <p:spPr>
          <a:xfrm>
            <a:off x="241778" y="3526971"/>
            <a:ext cx="4261863" cy="718989"/>
          </a:xfrm>
          <a:prstGeom prst="rect">
            <a:avLst/>
          </a:prstGeom>
        </p:spPr>
        <p:style>
          <a:lnRef idx="2">
            <a:schemeClr val="dk1"/>
          </a:lnRef>
          <a:fillRef idx="1">
            <a:schemeClr val="lt1"/>
          </a:fillRef>
          <a:effectRef idx="0">
            <a:schemeClr val="dk1"/>
          </a:effectRef>
          <a:fontRef idx="minor">
            <a:schemeClr val="dk1"/>
          </a:fontRef>
        </p:style>
      </p:pic>
      <p:pic>
        <p:nvPicPr>
          <p:cNvPr id="15" name="Picture 14">
            <a:extLst>
              <a:ext uri="{FF2B5EF4-FFF2-40B4-BE49-F238E27FC236}">
                <a16:creationId xmlns:a16="http://schemas.microsoft.com/office/drawing/2014/main" id="{BD566FAB-1BE3-7AB7-4BF6-8CC3A5A96528}"/>
              </a:ext>
            </a:extLst>
          </p:cNvPr>
          <p:cNvPicPr>
            <a:picLocks noChangeAspect="1"/>
          </p:cNvPicPr>
          <p:nvPr/>
        </p:nvPicPr>
        <p:blipFill>
          <a:blip r:embed="rId7"/>
          <a:stretch>
            <a:fillRect/>
          </a:stretch>
        </p:blipFill>
        <p:spPr>
          <a:xfrm>
            <a:off x="5020906" y="2668314"/>
            <a:ext cx="3980793" cy="2348428"/>
          </a:xfrm>
          <a:prstGeom prst="rect">
            <a:avLst/>
          </a:prstGeom>
        </p:spPr>
        <p:style>
          <a:lnRef idx="2">
            <a:schemeClr val="dk1"/>
          </a:lnRef>
          <a:fillRef idx="1">
            <a:schemeClr val="lt1"/>
          </a:fillRef>
          <a:effectRef idx="0">
            <a:schemeClr val="dk1"/>
          </a:effectRef>
          <a:fontRef idx="minor">
            <a:schemeClr val="dk1"/>
          </a:fontRef>
        </p:style>
      </p:pic>
      <p:sp>
        <p:nvSpPr>
          <p:cNvPr id="20" name="Arrow: Right 19">
            <a:extLst>
              <a:ext uri="{FF2B5EF4-FFF2-40B4-BE49-F238E27FC236}">
                <a16:creationId xmlns:a16="http://schemas.microsoft.com/office/drawing/2014/main" id="{6E608FBE-8AB5-B148-E852-3162E86C621A}"/>
              </a:ext>
            </a:extLst>
          </p:cNvPr>
          <p:cNvSpPr/>
          <p:nvPr/>
        </p:nvSpPr>
        <p:spPr>
          <a:xfrm>
            <a:off x="4197569" y="1028385"/>
            <a:ext cx="748862" cy="2174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2" name="Arrow: Right 21">
            <a:extLst>
              <a:ext uri="{FF2B5EF4-FFF2-40B4-BE49-F238E27FC236}">
                <a16:creationId xmlns:a16="http://schemas.microsoft.com/office/drawing/2014/main" id="{390842F6-88CA-5D5F-51DB-99B78205868A}"/>
              </a:ext>
            </a:extLst>
          </p:cNvPr>
          <p:cNvSpPr/>
          <p:nvPr/>
        </p:nvSpPr>
        <p:spPr>
          <a:xfrm>
            <a:off x="4197569" y="3586008"/>
            <a:ext cx="748862" cy="2174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83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pic>
        <p:nvPicPr>
          <p:cNvPr id="5" name="Picture 4">
            <a:extLst>
              <a:ext uri="{FF2B5EF4-FFF2-40B4-BE49-F238E27FC236}">
                <a16:creationId xmlns:a16="http://schemas.microsoft.com/office/drawing/2014/main" id="{AF2DAA05-87F8-8946-68F6-508A67C32255}"/>
              </a:ext>
            </a:extLst>
          </p:cNvPr>
          <p:cNvPicPr>
            <a:picLocks noChangeAspect="1"/>
          </p:cNvPicPr>
          <p:nvPr/>
        </p:nvPicPr>
        <p:blipFill>
          <a:blip r:embed="rId3"/>
          <a:stretch>
            <a:fillRect/>
          </a:stretch>
        </p:blipFill>
        <p:spPr>
          <a:xfrm>
            <a:off x="32866" y="20693"/>
            <a:ext cx="4342065" cy="1949998"/>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899DAFC5-CB40-1BD0-ACD4-6E182D76F98F}"/>
              </a:ext>
            </a:extLst>
          </p:cNvPr>
          <p:cNvPicPr>
            <a:picLocks noChangeAspect="1"/>
          </p:cNvPicPr>
          <p:nvPr/>
        </p:nvPicPr>
        <p:blipFill>
          <a:blip r:embed="rId4"/>
          <a:stretch>
            <a:fillRect/>
          </a:stretch>
        </p:blipFill>
        <p:spPr>
          <a:xfrm>
            <a:off x="4572000" y="513115"/>
            <a:ext cx="4342064" cy="792466"/>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5CD305CF-4ACE-11B7-AAC0-341C3FB923CB}"/>
              </a:ext>
            </a:extLst>
          </p:cNvPr>
          <p:cNvPicPr>
            <a:picLocks noChangeAspect="1"/>
          </p:cNvPicPr>
          <p:nvPr/>
        </p:nvPicPr>
        <p:blipFill>
          <a:blip r:embed="rId5"/>
          <a:stretch>
            <a:fillRect/>
          </a:stretch>
        </p:blipFill>
        <p:spPr>
          <a:xfrm>
            <a:off x="32867" y="2999389"/>
            <a:ext cx="4342064" cy="1641586"/>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6408AA74-DB43-5EFF-0BC1-E003F936CB7E}"/>
              </a:ext>
            </a:extLst>
          </p:cNvPr>
          <p:cNvPicPr>
            <a:picLocks noChangeAspect="1"/>
          </p:cNvPicPr>
          <p:nvPr/>
        </p:nvPicPr>
        <p:blipFill>
          <a:blip r:embed="rId6"/>
          <a:stretch>
            <a:fillRect/>
          </a:stretch>
        </p:blipFill>
        <p:spPr>
          <a:xfrm>
            <a:off x="4549687" y="2719553"/>
            <a:ext cx="4468188" cy="2288830"/>
          </a:xfrm>
          <a:prstGeom prst="rect">
            <a:avLst/>
          </a:prstGeom>
        </p:spPr>
        <p:style>
          <a:lnRef idx="2">
            <a:schemeClr val="dk1"/>
          </a:lnRef>
          <a:fillRef idx="1">
            <a:schemeClr val="lt1"/>
          </a:fillRef>
          <a:effectRef idx="0">
            <a:schemeClr val="dk1"/>
          </a:effectRef>
          <a:fontRef idx="minor">
            <a:schemeClr val="dk1"/>
          </a:fontRef>
        </p:style>
      </p:pic>
      <p:sp>
        <p:nvSpPr>
          <p:cNvPr id="14" name="TextBox 13">
            <a:extLst>
              <a:ext uri="{FF2B5EF4-FFF2-40B4-BE49-F238E27FC236}">
                <a16:creationId xmlns:a16="http://schemas.microsoft.com/office/drawing/2014/main" id="{BD0A8389-09D5-3828-3380-E306B88C63FB}"/>
              </a:ext>
            </a:extLst>
          </p:cNvPr>
          <p:cNvSpPr txBox="1"/>
          <p:nvPr/>
        </p:nvSpPr>
        <p:spPr>
          <a:xfrm>
            <a:off x="2362221" y="2264321"/>
            <a:ext cx="4374932" cy="31925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l"/>
            <a:r>
              <a:rPr lang="en-US" dirty="0">
                <a:latin typeface="Catamaran"/>
              </a:rPr>
              <a:t>1.Relation between quality of sleep and sleeping duration</a:t>
            </a:r>
            <a:endParaRPr lang="en-IN" dirty="0">
              <a:latin typeface="Catamaran"/>
            </a:endParaRPr>
          </a:p>
        </p:txBody>
      </p:sp>
      <p:cxnSp>
        <p:nvCxnSpPr>
          <p:cNvPr id="16" name="Straight Connector 15">
            <a:extLst>
              <a:ext uri="{FF2B5EF4-FFF2-40B4-BE49-F238E27FC236}">
                <a16:creationId xmlns:a16="http://schemas.microsoft.com/office/drawing/2014/main" id="{9E84E84C-9A5C-CD90-7B76-9D6835A6AAFF}"/>
              </a:ext>
            </a:extLst>
          </p:cNvPr>
          <p:cNvCxnSpPr/>
          <p:nvPr/>
        </p:nvCxnSpPr>
        <p:spPr>
          <a:xfrm>
            <a:off x="-6547" y="2144111"/>
            <a:ext cx="91440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77781913"/>
      </p:ext>
    </p:extLst>
  </p:cSld>
  <p:clrMapOvr>
    <a:masterClrMapping/>
  </p:clrMapOvr>
</p:sld>
</file>

<file path=ppt/theme/theme1.xml><?xml version="1.0" encoding="utf-8"?>
<a:theme xmlns:a="http://schemas.openxmlformats.org/drawingml/2006/main" name="Business Management and Analytics Thesis Defense by Slidesgo">
  <a:themeElements>
    <a:clrScheme name="Simple Light">
      <a:dk1>
        <a:srgbClr val="353552"/>
      </a:dk1>
      <a:lt1>
        <a:srgbClr val="F5F5F5"/>
      </a:lt1>
      <a:dk2>
        <a:srgbClr val="6875A7"/>
      </a:dk2>
      <a:lt2>
        <a:srgbClr val="6ABEC5"/>
      </a:lt2>
      <a:accent1>
        <a:srgbClr val="AFE0D9"/>
      </a:accent1>
      <a:accent2>
        <a:srgbClr val="FFFFFF"/>
      </a:accent2>
      <a:accent3>
        <a:srgbClr val="FFFFFF"/>
      </a:accent3>
      <a:accent4>
        <a:srgbClr val="FFFFFF"/>
      </a:accent4>
      <a:accent5>
        <a:srgbClr val="FFFFFF"/>
      </a:accent5>
      <a:accent6>
        <a:srgbClr val="FFFFFF"/>
      </a:accent6>
      <a:hlink>
        <a:srgbClr val="3E3E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1423</TotalTime>
  <Words>1025</Words>
  <Application>Microsoft Office PowerPoint</Application>
  <PresentationFormat>On-screen Show (16:9)</PresentationFormat>
  <Paragraphs>72</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Archivo</vt:lpstr>
      <vt:lpstr>Arial</vt:lpstr>
      <vt:lpstr>Catamaran</vt:lpstr>
      <vt:lpstr>Catamaran Light</vt:lpstr>
      <vt:lpstr>Inter</vt:lpstr>
      <vt:lpstr>Lato</vt:lpstr>
      <vt:lpstr>Nunito Light</vt:lpstr>
      <vt:lpstr>Business Management and Analytics Thesis Defense by Slidesgo</vt:lpstr>
      <vt:lpstr>Sleep Health and Lifestyles Analysis</vt:lpstr>
      <vt:lpstr>Contents of this PPT</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Health and Lifestyles Analysis</dc:title>
  <dc:creator>Salonee</dc:creator>
  <cp:lastModifiedBy>HP</cp:lastModifiedBy>
  <cp:revision>35</cp:revision>
  <dcterms:modified xsi:type="dcterms:W3CDTF">2024-06-05T16:34:03Z</dcterms:modified>
</cp:coreProperties>
</file>