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old" panose="02000000000000000000" charset="0"/>
      <p:bold r:id="rId21"/>
    </p:embeddedFont>
    <p:embeddedFont>
      <p:font typeface="Roboto Slab" panose="020B0604020202020204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29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370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597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7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6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347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06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18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7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500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005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4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513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27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09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958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352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707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663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54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Image Classification with CNN and MLP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explores image classification using convolutional neural networks (CNNs) and multi-layer perceptrons (MLPs). We will train and evaluate these models on the MNIST and FashionMNIST datasets, comparing their performance.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461641" y="7330406"/>
            <a:ext cx="116621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Saloni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0873" y="1577296"/>
            <a:ext cx="96743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Objective of Making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267319" y="3474124"/>
            <a:ext cx="7713395" cy="2012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70873" y="3026321"/>
            <a:ext cx="12449183" cy="324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project is to classify images from two well-known datasets: MNIST (digits) and Fashion-MNIST (clothing items). The task involves training and evaluating two distinct neural network architectures—Multi-Layer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(MLP) and Convolutional Neural Networks (CNN)—to understand their performance differences and suitability for image classification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386742D-541C-4A3B-BC30-A80C7E583466}"/>
              </a:ext>
            </a:extLst>
          </p:cNvPr>
          <p:cNvSpPr txBox="1"/>
          <p:nvPr/>
        </p:nvSpPr>
        <p:spPr>
          <a:xfrm>
            <a:off x="849085" y="2573799"/>
            <a:ext cx="1191985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70,000 grayscale images representing handwritten digits (0-9).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image is 28x28 pixels, resulting in 784 features when flattened.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60,000 training images and 10,000 test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benchmark dataset for simple image classification tasks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F4D6CD-D732-4B67-B3E9-F69EFD75749F}"/>
              </a:ext>
            </a:extLst>
          </p:cNvPr>
          <p:cNvSpPr txBox="1"/>
          <p:nvPr/>
        </p:nvSpPr>
        <p:spPr>
          <a:xfrm>
            <a:off x="849085" y="4995870"/>
            <a:ext cx="1191985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Fashion-MNIST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dataset of 70,000 grayscale images representing 10 categories of fashion items (e.g., shirts, shoes, bags).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Also consists of 28x28 pixel images (same format as MNIST).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more challenging dataset due to complex patterns and textures.</a:t>
            </a:r>
          </a:p>
        </p:txBody>
      </p:sp>
      <p:sp>
        <p:nvSpPr>
          <p:cNvPr id="28" name="Text 0">
            <a:extLst>
              <a:ext uri="{FF2B5EF4-FFF2-40B4-BE49-F238E27FC236}">
                <a16:creationId xmlns:a16="http://schemas.microsoft.com/office/drawing/2014/main" id="{A788BC82-92D7-4595-AEE0-AAD44F833F89}"/>
              </a:ext>
            </a:extLst>
          </p:cNvPr>
          <p:cNvSpPr/>
          <p:nvPr/>
        </p:nvSpPr>
        <p:spPr>
          <a:xfrm>
            <a:off x="849085" y="1636035"/>
            <a:ext cx="96743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About the Dataset</a:t>
            </a:r>
            <a:endParaRPr lang="en-US" sz="4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1FD55F-615B-4BB4-AD59-661171E46867}"/>
              </a:ext>
            </a:extLst>
          </p:cNvPr>
          <p:cNvSpPr txBox="1"/>
          <p:nvPr/>
        </p:nvSpPr>
        <p:spPr>
          <a:xfrm>
            <a:off x="849085" y="2573799"/>
            <a:ext cx="11919857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C59304C1-3E54-41FB-92D4-D44346109CF1}"/>
              </a:ext>
            </a:extLst>
          </p:cNvPr>
          <p:cNvSpPr/>
          <p:nvPr/>
        </p:nvSpPr>
        <p:spPr>
          <a:xfrm>
            <a:off x="849085" y="1636035"/>
            <a:ext cx="96743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Machine Learning Libraries used</a:t>
            </a:r>
            <a:endParaRPr lang="en-US" sz="4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308"/>
            <a:ext cx="8875871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Convolutional Neural Network (CNN)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4" y="1603296"/>
            <a:ext cx="1307306" cy="11725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1090" y="2131338"/>
            <a:ext cx="104894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70728" y="1806773"/>
            <a:ext cx="2191822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Input layer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4870728" y="2246828"/>
            <a:ext cx="2191822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Accepts the image data.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name="adj" fmla="val 267096"/>
            </a:avLst>
          </a:prstGeom>
          <a:solidFill>
            <a:srgbClr val="CFD2D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91" y="2826663"/>
            <a:ext cx="2614732" cy="117252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43350" y="3209330"/>
            <a:ext cx="140494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24500" y="3030141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Convolutional layers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5524500" y="3470196"/>
            <a:ext cx="3517940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features from the input images.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371862" y="4015026"/>
            <a:ext cx="8495467" cy="11430"/>
          </a:xfrm>
          <a:prstGeom prst="roundRect">
            <a:avLst>
              <a:gd name="adj" fmla="val 267096"/>
            </a:avLst>
          </a:prstGeom>
          <a:solidFill>
            <a:srgbClr val="CFD2D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518" y="4050030"/>
            <a:ext cx="3922157" cy="117252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4898" y="4432697"/>
            <a:ext cx="137398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78153" y="4253508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Pooling layers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6178153" y="4693563"/>
            <a:ext cx="5047655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Downsample the feature maps, reducing dimensionality.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025515" y="5238393"/>
            <a:ext cx="7841813" cy="11430"/>
          </a:xfrm>
          <a:prstGeom prst="roundRect">
            <a:avLst>
              <a:gd name="adj" fmla="val 267096"/>
            </a:avLst>
          </a:prstGeom>
          <a:solidFill>
            <a:srgbClr val="CFD2D8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865" y="5273397"/>
            <a:ext cx="5229463" cy="117252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39778" y="5656064"/>
            <a:ext cx="147518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31806" y="5476875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Dense layers</a:t>
            </a:r>
            <a:endParaRPr lang="en-US" sz="2000" dirty="0"/>
          </a:p>
        </p:txBody>
      </p:sp>
      <p:sp>
        <p:nvSpPr>
          <p:cNvPr id="21" name="Text 15"/>
          <p:cNvSpPr/>
          <p:nvPr/>
        </p:nvSpPr>
        <p:spPr>
          <a:xfrm>
            <a:off x="6831806" y="5916930"/>
            <a:ext cx="4446389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Perform classification based on learned features.</a:t>
            </a:r>
            <a:endParaRPr lang="en-US" sz="1600" dirty="0"/>
          </a:p>
        </p:txBody>
      </p:sp>
      <p:sp>
        <p:nvSpPr>
          <p:cNvPr id="22" name="Shape 16"/>
          <p:cNvSpPr/>
          <p:nvPr/>
        </p:nvSpPr>
        <p:spPr>
          <a:xfrm>
            <a:off x="6679168" y="6461760"/>
            <a:ext cx="7188160" cy="11430"/>
          </a:xfrm>
          <a:prstGeom prst="roundRect">
            <a:avLst>
              <a:gd name="adj" fmla="val 267096"/>
            </a:avLst>
          </a:prstGeom>
          <a:solidFill>
            <a:srgbClr val="CFD2D8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12" y="6496764"/>
            <a:ext cx="6536888" cy="117252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46446" y="6879431"/>
            <a:ext cx="134303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85578" y="6700242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Output layer</a:t>
            </a:r>
            <a:endParaRPr lang="en-US" sz="2000" dirty="0"/>
          </a:p>
        </p:txBody>
      </p:sp>
      <p:sp>
        <p:nvSpPr>
          <p:cNvPr id="26" name="Text 19"/>
          <p:cNvSpPr/>
          <p:nvPr/>
        </p:nvSpPr>
        <p:spPr>
          <a:xfrm>
            <a:off x="7485578" y="7140297"/>
            <a:ext cx="3392329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Produces probabilities for each class.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79894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Multi-Layer Perceptron (MLP)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048953"/>
            <a:ext cx="1168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Input layer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33976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Accepts the flattened image data.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9" name="Text 7"/>
          <p:cNvSpPr/>
          <p:nvPr/>
        </p:nvSpPr>
        <p:spPr>
          <a:xfrm>
            <a:off x="1020604" y="4469249"/>
            <a:ext cx="1565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Hidden layers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39510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complex non-linear relationships.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5889546"/>
            <a:ext cx="15311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Output layer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28977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Produces class probabilities.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03033"/>
            <a:ext cx="65437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Training and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451973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947035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7071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1063823" y="2792135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Compile model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3169206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the loss function, optimizer, and metrics.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2" name="Text 9"/>
          <p:cNvSpPr/>
          <p:nvPr/>
        </p:nvSpPr>
        <p:spPr>
          <a:xfrm>
            <a:off x="1040011" y="4325898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Train model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70296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Feed the training data to the model and update its weights.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1042035" y="5859661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Evaluate model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2367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Measure the model's performance on the testing data.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09587"/>
            <a:ext cx="68422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Comparison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71875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95%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CNN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5094089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Achieves higher accuracy.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28421" y="3571875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90%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14898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MLP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8421" y="5094089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Shows good performance, but lower than CNN.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368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Times New Roman</vt:lpstr>
      <vt:lpstr>Calibri Light</vt:lpstr>
      <vt:lpstr>Roboto Slab</vt:lpstr>
      <vt:lpstr>Roboto Bold</vt:lpstr>
      <vt:lpstr>Roboto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suresh kumar</cp:lastModifiedBy>
  <cp:revision>7</cp:revision>
  <dcterms:created xsi:type="dcterms:W3CDTF">2024-12-12T09:52:19Z</dcterms:created>
  <dcterms:modified xsi:type="dcterms:W3CDTF">2025-01-09T16:59:55Z</dcterms:modified>
</cp:coreProperties>
</file>