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511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9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7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18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8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BFA7B0-A883-4594-962B-BC2D03D286F7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5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A8C-C93D-4357-8894-2ABC6E3D2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BMC- PLATFORM BASED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FF713-341B-43E1-A89E-4660A0C92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ROOH- A Journey to Eternity</a:t>
            </a:r>
          </a:p>
        </p:txBody>
      </p:sp>
    </p:spTree>
    <p:extLst>
      <p:ext uri="{BB962C8B-B14F-4D97-AF65-F5344CB8AC3E}">
        <p14:creationId xmlns:p14="http://schemas.microsoft.com/office/powerpoint/2010/main" val="38554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D2C957-154C-4EFD-818F-779A884E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92656"/>
              </p:ext>
            </p:extLst>
          </p:nvPr>
        </p:nvGraphicFramePr>
        <p:xfrm>
          <a:off x="0" y="0"/>
          <a:ext cx="12191999" cy="70869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39587">
                  <a:extLst>
                    <a:ext uri="{9D8B030D-6E8A-4147-A177-3AD203B41FA5}">
                      <a16:colId xmlns:a16="http://schemas.microsoft.com/office/drawing/2014/main" val="223590288"/>
                    </a:ext>
                  </a:extLst>
                </a:gridCol>
                <a:gridCol w="3926206">
                  <a:extLst>
                    <a:ext uri="{9D8B030D-6E8A-4147-A177-3AD203B41FA5}">
                      <a16:colId xmlns:a16="http://schemas.microsoft.com/office/drawing/2014/main" val="2272718395"/>
                    </a:ext>
                  </a:extLst>
                </a:gridCol>
                <a:gridCol w="3926206">
                  <a:extLst>
                    <a:ext uri="{9D8B030D-6E8A-4147-A177-3AD203B41FA5}">
                      <a16:colId xmlns:a16="http://schemas.microsoft.com/office/drawing/2014/main" val="2211429172"/>
                    </a:ext>
                  </a:extLst>
                </a:gridCol>
              </a:tblGrid>
              <a:tr h="19607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Segments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22-35 year olds. Pan India looking for sustainable lifestyle options.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Looking for </a:t>
                      </a:r>
                      <a:r>
                        <a:rPr lang="en-IN" sz="1200" dirty="0" err="1"/>
                        <a:t>susbstitutes</a:t>
                      </a:r>
                      <a:r>
                        <a:rPr lang="en-IN" sz="1200" dirty="0"/>
                        <a:t> of plastic bags and to store things.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Individual </a:t>
                      </a:r>
                      <a:r>
                        <a:rPr lang="en-IN" sz="1200" dirty="0" err="1"/>
                        <a:t>Upcyclers</a:t>
                      </a:r>
                      <a:r>
                        <a:rPr lang="en-IN" sz="1200" dirty="0"/>
                        <a:t> and NGOs who upcycle.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proposition</a:t>
                      </a:r>
                    </a:p>
                    <a:p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A one-stop solution for the environmentally conscious and organic lovers.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Customisations available. Circular flow of goods – Donate and get back customised products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Channels</a:t>
                      </a:r>
                    </a:p>
                    <a:p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Social media channels, website, offline stores, Blogs, Exhibitions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Newsletter subscriptions, feedbacks, magazine subscriptions.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34957"/>
                  </a:ext>
                </a:extLst>
              </a:tr>
              <a:tr h="2657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Relationships</a:t>
                      </a:r>
                    </a:p>
                    <a:p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Loyalty club: Free magazine subscriptions(trends, new brands, DIY)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Rewards and recognition: Points earned on each purchase, can be converted to money, RECOGNITION on Insta pages and stories as ‘ SUSTAINABILITY HERO’- regular and highest purchasing customers-monthly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Activities</a:t>
                      </a:r>
                    </a:p>
                    <a:p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Social media and website handling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Coordinating with all verticals across the organisations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Tracking customer behaviour, updating database, Marketing, Blogging, Magazine subscriptions management(drafting,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printing and circulating)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Order dispatching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resources</a:t>
                      </a:r>
                    </a:p>
                    <a:p>
                      <a:endParaRPr lang="en-IN" sz="1200" dirty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Platforms- Digital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People- NGOs, Social media team, </a:t>
                      </a:r>
                      <a:r>
                        <a:rPr lang="en-I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upcyclers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database</a:t>
                      </a:r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04030"/>
                  </a:ext>
                </a:extLst>
              </a:tr>
              <a:tr h="22398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partners</a:t>
                      </a:r>
                    </a:p>
                    <a:p>
                      <a:endParaRPr lang="en-IN" sz="12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NGOs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Individual 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</a:rPr>
                        <a:t>upcyclers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Small businesses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Sustainability Experts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Delivery partners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Bloggers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Craftsmen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Waste providers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BOUTIQUE OWNERS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SALONS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Cost structure</a:t>
                      </a:r>
                    </a:p>
                    <a:p>
                      <a:endParaRPr lang="en-IN" sz="1200" b="0" dirty="0"/>
                    </a:p>
                    <a:p>
                      <a:r>
                        <a:rPr lang="en-IN" sz="1200" b="0" dirty="0"/>
                        <a:t>Cost of : Website building, Platform Management, Designers, Marketing costs, Customer care, delivery charges, Cost of tailoring, Material procurement</a:t>
                      </a:r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streams</a:t>
                      </a:r>
                    </a:p>
                    <a:p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Loyalty premium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Magazine subscription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Sale of finished goods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Vendor registration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Ads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2611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54</TotalTime>
  <Words>252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BMC- PLATFORM BASED BUSINESS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BMC- PLATFORM BASED BUSINESS</dc:title>
  <dc:creator>Saloni jain</dc:creator>
  <cp:lastModifiedBy>Saloni jain</cp:lastModifiedBy>
  <cp:revision>3</cp:revision>
  <dcterms:created xsi:type="dcterms:W3CDTF">2021-01-30T10:21:03Z</dcterms:created>
  <dcterms:modified xsi:type="dcterms:W3CDTF">2021-02-13T05:28:40Z</dcterms:modified>
</cp:coreProperties>
</file>