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i jain" userId="8cd6b2c199190201" providerId="LiveId" clId="{7774A914-E370-451E-AD07-7AB22356FA96}"/>
    <pc:docChg chg="undo custSel modSld sldOrd">
      <pc:chgData name="Saloni jain" userId="8cd6b2c199190201" providerId="LiveId" clId="{7774A914-E370-451E-AD07-7AB22356FA96}" dt="2021-03-03T07:07:51.474" v="227" actId="207"/>
      <pc:docMkLst>
        <pc:docMk/>
      </pc:docMkLst>
      <pc:sldChg chg="modSp mod ord">
        <pc:chgData name="Saloni jain" userId="8cd6b2c199190201" providerId="LiveId" clId="{7774A914-E370-451E-AD07-7AB22356FA96}" dt="2021-03-03T07:07:51.474" v="227" actId="207"/>
        <pc:sldMkLst>
          <pc:docMk/>
          <pc:sldMk cId="3855468053" sldId="256"/>
        </pc:sldMkLst>
        <pc:spChg chg="mod">
          <ac:chgData name="Saloni jain" userId="8cd6b2c199190201" providerId="LiveId" clId="{7774A914-E370-451E-AD07-7AB22356FA96}" dt="2021-03-03T07:07:51.474" v="227" actId="207"/>
          <ac:spMkLst>
            <pc:docMk/>
            <pc:sldMk cId="3855468053" sldId="256"/>
            <ac:spMk id="2" creationId="{C57A9A8C-C93D-4357-8894-2ABC6E3D2434}"/>
          </ac:spMkLst>
        </pc:spChg>
      </pc:sldChg>
      <pc:sldChg chg="modSp mod">
        <pc:chgData name="Saloni jain" userId="8cd6b2c199190201" providerId="LiveId" clId="{7774A914-E370-451E-AD07-7AB22356FA96}" dt="2021-02-27T04:48:48.866" v="222" actId="20577"/>
        <pc:sldMkLst>
          <pc:docMk/>
          <pc:sldMk cId="1847261129" sldId="257"/>
        </pc:sldMkLst>
        <pc:graphicFrameChg chg="mod modGraphic">
          <ac:chgData name="Saloni jain" userId="8cd6b2c199190201" providerId="LiveId" clId="{7774A914-E370-451E-AD07-7AB22356FA96}" dt="2021-02-27T04:48:48.866" v="222" actId="20577"/>
          <ac:graphicFrameMkLst>
            <pc:docMk/>
            <pc:sldMk cId="1847261129" sldId="257"/>
            <ac:graphicFrameMk id="4" creationId="{2ED2C957-154C-4EFD-818F-779A884EA1D3}"/>
          </ac:graphicFrameMkLst>
        </pc:graphicFrameChg>
      </pc:sldChg>
      <pc:sldChg chg="modSp mod">
        <pc:chgData name="Saloni jain" userId="8cd6b2c199190201" providerId="LiveId" clId="{7774A914-E370-451E-AD07-7AB22356FA96}" dt="2021-02-27T04:32:30.498" v="5" actId="20577"/>
        <pc:sldMkLst>
          <pc:docMk/>
          <pc:sldMk cId="1867483735" sldId="258"/>
        </pc:sldMkLst>
        <pc:spChg chg="mod">
          <ac:chgData name="Saloni jain" userId="8cd6b2c199190201" providerId="LiveId" clId="{7774A914-E370-451E-AD07-7AB22356FA96}" dt="2021-02-27T04:32:30.498" v="5" actId="20577"/>
          <ac:spMkLst>
            <pc:docMk/>
            <pc:sldMk cId="1867483735" sldId="258"/>
            <ac:spMk id="27" creationId="{69A4C555-C997-4888-B467-9AF6B1F15C60}"/>
          </ac:spMkLst>
        </pc:spChg>
      </pc:sldChg>
      <pc:sldChg chg="modSp mod">
        <pc:chgData name="Saloni jain" userId="8cd6b2c199190201" providerId="LiveId" clId="{7774A914-E370-451E-AD07-7AB22356FA96}" dt="2021-03-03T07:07:35.349" v="225" actId="207"/>
        <pc:sldMkLst>
          <pc:docMk/>
          <pc:sldMk cId="1935921464" sldId="260"/>
        </pc:sldMkLst>
        <pc:graphicFrameChg chg="mod modGraphic">
          <ac:chgData name="Saloni jain" userId="8cd6b2c199190201" providerId="LiveId" clId="{7774A914-E370-451E-AD07-7AB22356FA96}" dt="2021-03-03T07:07:35.349" v="225" actId="207"/>
          <ac:graphicFrameMkLst>
            <pc:docMk/>
            <pc:sldMk cId="1935921464" sldId="260"/>
            <ac:graphicFrameMk id="4" creationId="{2ED2C957-154C-4EFD-818F-779A884EA1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9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3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0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A8C-C93D-4357-8894-2ABC6E3D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Model -FP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F713-341B-43E1-A89E-4660A0C9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- Saloni Jain</a:t>
            </a:r>
          </a:p>
        </p:txBody>
      </p:sp>
    </p:spTree>
    <p:extLst>
      <p:ext uri="{BB962C8B-B14F-4D97-AF65-F5344CB8AC3E}">
        <p14:creationId xmlns:p14="http://schemas.microsoft.com/office/powerpoint/2010/main" val="38554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2C957-154C-4EFD-818F-779A884E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67317"/>
              </p:ext>
            </p:extLst>
          </p:nvPr>
        </p:nvGraphicFramePr>
        <p:xfrm>
          <a:off x="-1" y="-2"/>
          <a:ext cx="12280739" cy="68728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05189">
                  <a:extLst>
                    <a:ext uri="{9D8B030D-6E8A-4147-A177-3AD203B41FA5}">
                      <a16:colId xmlns:a16="http://schemas.microsoft.com/office/drawing/2014/main" val="223590288"/>
                    </a:ext>
                  </a:extLst>
                </a:gridCol>
                <a:gridCol w="4437238">
                  <a:extLst>
                    <a:ext uri="{9D8B030D-6E8A-4147-A177-3AD203B41FA5}">
                      <a16:colId xmlns:a16="http://schemas.microsoft.com/office/drawing/2014/main" val="2272718395"/>
                    </a:ext>
                  </a:extLst>
                </a:gridCol>
                <a:gridCol w="4238312">
                  <a:extLst>
                    <a:ext uri="{9D8B030D-6E8A-4147-A177-3AD203B41FA5}">
                      <a16:colId xmlns:a16="http://schemas.microsoft.com/office/drawing/2014/main" val="2211429172"/>
                    </a:ext>
                  </a:extLst>
                </a:gridCol>
              </a:tblGrid>
              <a:tr h="20255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18 to 22-year olds. </a:t>
                      </a:r>
                    </a:p>
                    <a:p>
                      <a:pPr lv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Those who believe and want to adopt sustainable lifestyle option</a:t>
                      </a:r>
                    </a:p>
                    <a:p>
                      <a:pPr lv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Pan- India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  <a:p>
                      <a:pPr mar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Challenges of fast fashion, no good upcycled products available. Lot of waste in the house and boutiques with no idea on what to do.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Instagram, Facebook, Websites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Blog posting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Purchase:  Amazon, Etsy, Instagram-personal DMs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Delivery partners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After sales: Feedback forms, review posting, newsletters subscription- update regarding new products, blogs, new articles on sustainability and environmental protection.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34957"/>
                  </a:ext>
                </a:extLst>
              </a:tr>
              <a:tr h="29250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Relationships</a:t>
                      </a:r>
                    </a:p>
                    <a:p>
                      <a:pPr lvl="0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mix of personal and email customer service will be provided. </a:t>
                      </a: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personal communication- Second level of customer service after the automated communication. </a:t>
                      </a: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sales/purchase: Customer relationships will also be built on a personal level by providing customised notes with the delivered packages. 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Co-creation</a:t>
                      </a:r>
                      <a:endParaRPr lang="en-IN" sz="1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Social media and website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Coordinating with all verticals across the organisations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Tracking customer behaviour, updating database, Marketing, Blogging, Magazine subscriptions management(drafting,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printing and circulating)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 dispatching 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resources</a:t>
                      </a:r>
                    </a:p>
                    <a:p>
                      <a:pPr mar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Physical: A warehouse for storing the product, the wastes (input items)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Intellectual: Customer database- through the initial sign up forms that will be circulated, website, Instagram page, blogs (to create awareness about sustainability, to get traction and build credibility)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Human: Designers, Artisans, Social media team (initially one or two people and later on build up), photographers to click the photos of the products</a:t>
                      </a:r>
                    </a:p>
                    <a:p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04030"/>
                  </a:ext>
                </a:extLst>
              </a:tr>
              <a:tr h="19221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partners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NGOs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en-IN" sz="1200" b="0" dirty="0" err="1">
                          <a:solidFill>
                            <a:schemeClr val="bg1"/>
                          </a:solidFill>
                        </a:rPr>
                        <a:t>upcyclers</a:t>
                      </a:r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Small businesses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Sustainability Experts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Delivery partners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Bloggers, </a:t>
                      </a:r>
                      <a:r>
                        <a:rPr lang="en-IN" sz="1200" b="0" dirty="0" err="1">
                          <a:solidFill>
                            <a:schemeClr val="bg1"/>
                          </a:solidFill>
                        </a:rPr>
                        <a:t>Craftsmen,Waste</a:t>
                      </a: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 providers, BOUTIQUE OWNERS, SALONS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Cost structure</a:t>
                      </a:r>
                    </a:p>
                    <a:p>
                      <a:endParaRPr lang="en-IN" sz="1200" b="0" dirty="0"/>
                    </a:p>
                    <a:p>
                      <a:r>
                        <a:rPr lang="en-IN" sz="1200" b="0" dirty="0"/>
                        <a:t>Cost of : Website building, Platform Management, Designers, Marketing costs, Customer care, delivery charges, Cost of tailoring, Material procurement, tailors, delivery partners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streams</a:t>
                      </a: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Sale of finished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Vendor registration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premium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Magazine subscription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B23E9-5DE1-4781-A87D-252D3325EF32}"/>
              </a:ext>
            </a:extLst>
          </p:cNvPr>
          <p:cNvSpPr/>
          <p:nvPr/>
        </p:nvSpPr>
        <p:spPr>
          <a:xfrm>
            <a:off x="781235" y="1784412"/>
            <a:ext cx="4705165" cy="406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CC4398-9077-4DFB-9EC5-9105C357A034}"/>
              </a:ext>
            </a:extLst>
          </p:cNvPr>
          <p:cNvCxnSpPr>
            <a:cxnSpLocks/>
          </p:cNvCxnSpPr>
          <p:nvPr/>
        </p:nvCxnSpPr>
        <p:spPr>
          <a:xfrm>
            <a:off x="781235" y="1784412"/>
            <a:ext cx="2317072" cy="206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C4141-28EF-4B27-8800-E0BD0C2D098D}"/>
              </a:ext>
            </a:extLst>
          </p:cNvPr>
          <p:cNvCxnSpPr/>
          <p:nvPr/>
        </p:nvCxnSpPr>
        <p:spPr>
          <a:xfrm flipH="1">
            <a:off x="-53266" y="0"/>
            <a:ext cx="53266" cy="4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13095-5DBD-41BF-B02F-CF8D6DE670BD}"/>
              </a:ext>
            </a:extLst>
          </p:cNvPr>
          <p:cNvCxnSpPr/>
          <p:nvPr/>
        </p:nvCxnSpPr>
        <p:spPr>
          <a:xfrm>
            <a:off x="3098307" y="3852909"/>
            <a:ext cx="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C77E7B-4DFD-4874-80DB-26A1813961F1}"/>
              </a:ext>
            </a:extLst>
          </p:cNvPr>
          <p:cNvCxnSpPr/>
          <p:nvPr/>
        </p:nvCxnSpPr>
        <p:spPr>
          <a:xfrm>
            <a:off x="843379" y="565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A476C-EA0D-401F-A1D5-82E7323A9ED6}"/>
              </a:ext>
            </a:extLst>
          </p:cNvPr>
          <p:cNvCxnSpPr/>
          <p:nvPr/>
        </p:nvCxnSpPr>
        <p:spPr>
          <a:xfrm flipV="1">
            <a:off x="781235" y="3852909"/>
            <a:ext cx="2317072" cy="187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52417-6EF2-400B-AF1C-22F1020DBCB6}"/>
              </a:ext>
            </a:extLst>
          </p:cNvPr>
          <p:cNvCxnSpPr>
            <a:cxnSpLocks/>
          </p:cNvCxnSpPr>
          <p:nvPr/>
        </p:nvCxnSpPr>
        <p:spPr>
          <a:xfrm flipV="1">
            <a:off x="3098307" y="3852908"/>
            <a:ext cx="23081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51A4C5-6683-4D53-A2BA-C7F2B78D9A79}"/>
              </a:ext>
            </a:extLst>
          </p:cNvPr>
          <p:cNvCxnSpPr/>
          <p:nvPr/>
        </p:nvCxnSpPr>
        <p:spPr>
          <a:xfrm flipH="1">
            <a:off x="781235" y="3852909"/>
            <a:ext cx="2317072" cy="1873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AF23D9-EAE7-4FEE-ACDE-5C3BFAA0FDB4}"/>
              </a:ext>
            </a:extLst>
          </p:cNvPr>
          <p:cNvSpPr txBox="1"/>
          <p:nvPr/>
        </p:nvSpPr>
        <p:spPr>
          <a:xfrm>
            <a:off x="2521227" y="2007182"/>
            <a:ext cx="304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Monetisable</a:t>
            </a:r>
            <a:r>
              <a:rPr lang="en-IN" sz="1200" dirty="0"/>
              <a:t> points earned on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Recognition and rewards on regular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Subscription to magazines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2215A-E360-4F5E-A55B-3C5C8E4BB140}"/>
              </a:ext>
            </a:extLst>
          </p:cNvPr>
          <p:cNvSpPr txBox="1"/>
          <p:nvPr/>
        </p:nvSpPr>
        <p:spPr>
          <a:xfrm>
            <a:off x="2095129" y="4445243"/>
            <a:ext cx="353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Affordable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Everything under one roof/platform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Customisations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Recognition for contributing towards the environment while fulfilling personal needs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4C555-C997-4888-B467-9AF6B1F15C60}"/>
              </a:ext>
            </a:extLst>
          </p:cNvPr>
          <p:cNvSpPr txBox="1"/>
          <p:nvPr/>
        </p:nvSpPr>
        <p:spPr>
          <a:xfrm>
            <a:off x="661401" y="2515013"/>
            <a:ext cx="14470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Textile- Clothing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(shirts, skirts, denims), bags, wallets etc. 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Tiles: Planters, mosaic, glasses and other DIYs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Plastic related items and lot others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DF716E-F720-4116-9964-931FD68A2E38}"/>
              </a:ext>
            </a:extLst>
          </p:cNvPr>
          <p:cNvSpPr/>
          <p:nvPr/>
        </p:nvSpPr>
        <p:spPr>
          <a:xfrm>
            <a:off x="5899165" y="1544153"/>
            <a:ext cx="5295577" cy="4546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7FDEB2-BA83-4F02-814F-FA8C8DE39434}"/>
              </a:ext>
            </a:extLst>
          </p:cNvPr>
          <p:cNvCxnSpPr>
            <a:cxnSpLocks/>
          </p:cNvCxnSpPr>
          <p:nvPr/>
        </p:nvCxnSpPr>
        <p:spPr>
          <a:xfrm>
            <a:off x="10005134" y="2007182"/>
            <a:ext cx="301841" cy="371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D9AE7C-6F16-4842-8FC8-4534785EA066}"/>
              </a:ext>
            </a:extLst>
          </p:cNvPr>
          <p:cNvCxnSpPr>
            <a:cxnSpLocks/>
          </p:cNvCxnSpPr>
          <p:nvPr/>
        </p:nvCxnSpPr>
        <p:spPr>
          <a:xfrm flipH="1">
            <a:off x="8006216" y="2007182"/>
            <a:ext cx="2149838" cy="220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94C765-D41E-406A-9640-95F02D5ACE1E}"/>
              </a:ext>
            </a:extLst>
          </p:cNvPr>
          <p:cNvCxnSpPr>
            <a:cxnSpLocks/>
          </p:cNvCxnSpPr>
          <p:nvPr/>
        </p:nvCxnSpPr>
        <p:spPr>
          <a:xfrm>
            <a:off x="8069574" y="4198181"/>
            <a:ext cx="1455559" cy="175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A88AD-0EB8-4A9D-ADA6-3C6DCA1CA48E}"/>
              </a:ext>
            </a:extLst>
          </p:cNvPr>
          <p:cNvCxnSpPr>
            <a:cxnSpLocks/>
          </p:cNvCxnSpPr>
          <p:nvPr/>
        </p:nvCxnSpPr>
        <p:spPr>
          <a:xfrm flipH="1">
            <a:off x="7141361" y="4158077"/>
            <a:ext cx="1068500" cy="12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601FD2-BAC5-4351-8BE0-741C434DE59B}"/>
              </a:ext>
            </a:extLst>
          </p:cNvPr>
          <p:cNvCxnSpPr>
            <a:cxnSpLocks/>
          </p:cNvCxnSpPr>
          <p:nvPr/>
        </p:nvCxnSpPr>
        <p:spPr>
          <a:xfrm flipH="1" flipV="1">
            <a:off x="5937716" y="4158077"/>
            <a:ext cx="2068500" cy="4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0142E7-F605-4EB5-A023-6B5FC18585F2}"/>
              </a:ext>
            </a:extLst>
          </p:cNvPr>
          <p:cNvSpPr txBox="1"/>
          <p:nvPr/>
        </p:nvSpPr>
        <p:spPr>
          <a:xfrm rot="2797088">
            <a:off x="6602136" y="1453523"/>
            <a:ext cx="1748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One stop for all sustainable lifestyle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Affordability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 Customisations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Contributing less to wastage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Repurposing and reusing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Environmentally conscious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617F7-CE22-4C30-B4AE-6609F3167C8E}"/>
              </a:ext>
            </a:extLst>
          </p:cNvPr>
          <p:cNvSpPr txBox="1"/>
          <p:nvPr/>
        </p:nvSpPr>
        <p:spPr>
          <a:xfrm rot="1611649">
            <a:off x="8729511" y="2824261"/>
            <a:ext cx="2260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Affordable shopping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Upcycled/ sustainable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Too much pile of clothes at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Value and recognition for contributing to the environment and taking the first step or a lot of steps towards the same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C69841-8FC4-4E86-A4D8-33AAB1974F75}"/>
              </a:ext>
            </a:extLst>
          </p:cNvPr>
          <p:cNvSpPr txBox="1"/>
          <p:nvPr/>
        </p:nvSpPr>
        <p:spPr>
          <a:xfrm>
            <a:off x="6440638" y="4444051"/>
            <a:ext cx="20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Sizing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Hygiene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Mentality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Lack of Awareness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68010-9367-41B2-B430-D315240E24B2}"/>
              </a:ext>
            </a:extLst>
          </p:cNvPr>
          <p:cNvSpPr txBox="1"/>
          <p:nvPr/>
        </p:nvSpPr>
        <p:spPr>
          <a:xfrm>
            <a:off x="1579235" y="992452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A3C878-3453-4D53-9877-84CAFB1918A1}"/>
              </a:ext>
            </a:extLst>
          </p:cNvPr>
          <p:cNvSpPr txBox="1"/>
          <p:nvPr/>
        </p:nvSpPr>
        <p:spPr>
          <a:xfrm>
            <a:off x="7214805" y="942461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8674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2C957-154C-4EFD-818F-779A884E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4153"/>
              </p:ext>
            </p:extLst>
          </p:nvPr>
        </p:nvGraphicFramePr>
        <p:xfrm>
          <a:off x="0" y="1"/>
          <a:ext cx="12191999" cy="70387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39587">
                  <a:extLst>
                    <a:ext uri="{9D8B030D-6E8A-4147-A177-3AD203B41FA5}">
                      <a16:colId xmlns:a16="http://schemas.microsoft.com/office/drawing/2014/main" val="223590288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72718395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11429172"/>
                    </a:ext>
                  </a:extLst>
                </a:gridCol>
              </a:tblGrid>
              <a:tr h="17351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22-35 year olds. Pan India looking for sustainable lifestyle options-B2C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</a:rPr>
                        <a:t>Upcyclers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 and NGOs who upcycle –B2B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‘ROOH –  For the eternal Souls’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Customisations available.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Circular flow of goods – Donate and get back customised products 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Channels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Social media channels, website, offline stores, Blogs, Exhibitions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Newsletter subscriptions, feedbacks, magazine subscriptions.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34957"/>
                  </a:ext>
                </a:extLst>
              </a:tr>
              <a:tr h="2738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Relationships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Rewards and recognition: Points earned on each purchase, can be converted to money, RECOGNITION on Insta pages and stories as ‘ SUSTAINABILITY HERO’- regular and highest purchasing customers-monthly basis.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Loyalty club: Free magazine subscriptions(trends, new brands, DIY)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relationships will also be built on a personal level by providing customised notes with the delivered packages.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Co-creation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Social media and website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Coordinating with all verticals across the organisations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Tracking customer behaviour, updating database, Marketing, Blogging, Magazine subscriptions management(drafting,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printing and circulating)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Order dispatching 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resources</a:t>
                      </a:r>
                    </a:p>
                    <a:p>
                      <a:pPr marL="0" algn="l" defTabSz="914400" rtl="0" eaLnBrk="1" latinLnBrk="0" hangingPunct="1"/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Digital- Website, Social media Accounts (Instagram, </a:t>
                      </a:r>
                      <a:r>
                        <a:rPr lang="en-IN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IN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Pinterest)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People- NGOs, Social media team, </a:t>
                      </a:r>
                      <a:r>
                        <a:rPr lang="en-IN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upcyclers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database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04030"/>
                  </a:ext>
                </a:extLst>
              </a:tr>
              <a:tr h="23847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partners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NGOs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en-IN" sz="1200" b="0" dirty="0" err="1">
                          <a:solidFill>
                            <a:schemeClr val="bg1"/>
                          </a:solidFill>
                        </a:rPr>
                        <a:t>upcyclers</a:t>
                      </a:r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Small businesses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Sustainability Experts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Delivery partners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Bloggers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Craftsmen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Waste providers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BOUTIQUE OWNERS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SALONS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Cost structure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Cost of : Website building, Platform Management, Designers, Marketing costs, Customer care, delivery charges, Cost of tailoring, Material procurement, tailors, delivery partners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 streams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Sale of finished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Vendor registration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Ads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Loyalty premium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Magazine subscription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61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225</TotalTime>
  <Words>737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Business Model -FP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BMC- PLATFORM BASED BUSINESS</dc:title>
  <dc:creator>Saloni jain</dc:creator>
  <cp:lastModifiedBy>Saloni jain</cp:lastModifiedBy>
  <cp:revision>9</cp:revision>
  <dcterms:created xsi:type="dcterms:W3CDTF">2021-01-30T10:21:03Z</dcterms:created>
  <dcterms:modified xsi:type="dcterms:W3CDTF">2021-03-03T07:07:56Z</dcterms:modified>
</cp:coreProperties>
</file>