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0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-1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oni jain" userId="8cd6b2c199190201" providerId="LiveId" clId="{BFBC4477-CBE5-40FE-A899-7F60AB9CD1F9}"/>
    <pc:docChg chg="undo custSel addSld delSld modSld sldOrd">
      <pc:chgData name="Saloni jain" userId="8cd6b2c199190201" providerId="LiveId" clId="{BFBC4477-CBE5-40FE-A899-7F60AB9CD1F9}" dt="2021-02-27T03:04:28.488" v="4331" actId="255"/>
      <pc:docMkLst>
        <pc:docMk/>
      </pc:docMkLst>
      <pc:sldChg chg="modSp mod">
        <pc:chgData name="Saloni jain" userId="8cd6b2c199190201" providerId="LiveId" clId="{BFBC4477-CBE5-40FE-A899-7F60AB9CD1F9}" dt="2021-02-27T01:59:10.937" v="2716"/>
        <pc:sldMkLst>
          <pc:docMk/>
          <pc:sldMk cId="3855468053" sldId="256"/>
        </pc:sldMkLst>
        <pc:spChg chg="mod">
          <ac:chgData name="Saloni jain" userId="8cd6b2c199190201" providerId="LiveId" clId="{BFBC4477-CBE5-40FE-A899-7F60AB9CD1F9}" dt="2021-02-27T01:59:10.937" v="2716"/>
          <ac:spMkLst>
            <pc:docMk/>
            <pc:sldMk cId="3855468053" sldId="256"/>
            <ac:spMk id="2" creationId="{C57A9A8C-C93D-4357-8894-2ABC6E3D2434}"/>
          </ac:spMkLst>
        </pc:spChg>
        <pc:spChg chg="mod">
          <ac:chgData name="Saloni jain" userId="8cd6b2c199190201" providerId="LiveId" clId="{BFBC4477-CBE5-40FE-A899-7F60AB9CD1F9}" dt="2021-02-27T01:59:10.937" v="2716"/>
          <ac:spMkLst>
            <pc:docMk/>
            <pc:sldMk cId="3855468053" sldId="256"/>
            <ac:spMk id="3" creationId="{BD5FF713-341B-43E1-A89E-4660A0C92EF7}"/>
          </ac:spMkLst>
        </pc:spChg>
      </pc:sldChg>
      <pc:sldChg chg="modSp mod ord">
        <pc:chgData name="Saloni jain" userId="8cd6b2c199190201" providerId="LiveId" clId="{BFBC4477-CBE5-40FE-A899-7F60AB9CD1F9}" dt="2021-02-27T03:04:07.816" v="4328" actId="255"/>
        <pc:sldMkLst>
          <pc:docMk/>
          <pc:sldMk cId="1847261129" sldId="257"/>
        </pc:sldMkLst>
        <pc:graphicFrameChg chg="mod modGraphic">
          <ac:chgData name="Saloni jain" userId="8cd6b2c199190201" providerId="LiveId" clId="{BFBC4477-CBE5-40FE-A899-7F60AB9CD1F9}" dt="2021-02-27T03:04:07.816" v="4328" actId="255"/>
          <ac:graphicFrameMkLst>
            <pc:docMk/>
            <pc:sldMk cId="1847261129" sldId="257"/>
            <ac:graphicFrameMk id="4" creationId="{2ED2C957-154C-4EFD-818F-779A884EA1D3}"/>
          </ac:graphicFrameMkLst>
        </pc:graphicFrameChg>
      </pc:sldChg>
      <pc:sldChg chg="addSp delSp modSp new mod">
        <pc:chgData name="Saloni jain" userId="8cd6b2c199190201" providerId="LiveId" clId="{BFBC4477-CBE5-40FE-A899-7F60AB9CD1F9}" dt="2021-02-27T02:50:09.653" v="4024" actId="1076"/>
        <pc:sldMkLst>
          <pc:docMk/>
          <pc:sldMk cId="1867483735" sldId="258"/>
        </pc:sldMkLst>
        <pc:spChg chg="add mod">
          <ac:chgData name="Saloni jain" userId="8cd6b2c199190201" providerId="LiveId" clId="{BFBC4477-CBE5-40FE-A899-7F60AB9CD1F9}" dt="2021-02-27T02:39:00.130" v="3509" actId="14100"/>
          <ac:spMkLst>
            <pc:docMk/>
            <pc:sldMk cId="1867483735" sldId="258"/>
            <ac:spMk id="2" creationId="{D38B23E9-5DE1-4781-A87D-252D3325EF32}"/>
          </ac:spMkLst>
        </pc:spChg>
        <pc:spChg chg="add mod">
          <ac:chgData name="Saloni jain" userId="8cd6b2c199190201" providerId="LiveId" clId="{BFBC4477-CBE5-40FE-A899-7F60AB9CD1F9}" dt="2021-02-27T02:38:29.946" v="3504" actId="14100"/>
          <ac:spMkLst>
            <pc:docMk/>
            <pc:sldMk cId="1867483735" sldId="258"/>
            <ac:spMk id="24" creationId="{C8AF23D9-EAE7-4FEE-ACDE-5C3BFAA0FDB4}"/>
          </ac:spMkLst>
        </pc:spChg>
        <pc:spChg chg="add del mod">
          <ac:chgData name="Saloni jain" userId="8cd6b2c199190201" providerId="LiveId" clId="{BFBC4477-CBE5-40FE-A899-7F60AB9CD1F9}" dt="2021-02-27T02:35:24.597" v="3315"/>
          <ac:spMkLst>
            <pc:docMk/>
            <pc:sldMk cId="1867483735" sldId="258"/>
            <ac:spMk id="25" creationId="{529A3A88-6E25-437B-9F1C-9CE48852A707}"/>
          </ac:spMkLst>
        </pc:spChg>
        <pc:spChg chg="add mod">
          <ac:chgData name="Saloni jain" userId="8cd6b2c199190201" providerId="LiveId" clId="{BFBC4477-CBE5-40FE-A899-7F60AB9CD1F9}" dt="2021-02-27T02:39:11.759" v="3510" actId="1076"/>
          <ac:spMkLst>
            <pc:docMk/>
            <pc:sldMk cId="1867483735" sldId="258"/>
            <ac:spMk id="26" creationId="{13A2215A-E360-4F5E-A55B-3C5C8E4BB140}"/>
          </ac:spMkLst>
        </pc:spChg>
        <pc:spChg chg="add mod">
          <ac:chgData name="Saloni jain" userId="8cd6b2c199190201" providerId="LiveId" clId="{BFBC4477-CBE5-40FE-A899-7F60AB9CD1F9}" dt="2021-02-27T02:39:17.105" v="3511" actId="1076"/>
          <ac:spMkLst>
            <pc:docMk/>
            <pc:sldMk cId="1867483735" sldId="258"/>
            <ac:spMk id="27" creationId="{69A4C555-C997-4888-B467-9AF6B1F15C60}"/>
          </ac:spMkLst>
        </pc:spChg>
        <pc:spChg chg="add mod">
          <ac:chgData name="Saloni jain" userId="8cd6b2c199190201" providerId="LiveId" clId="{BFBC4477-CBE5-40FE-A899-7F60AB9CD1F9}" dt="2021-02-27T02:47:47.283" v="3933" actId="1076"/>
          <ac:spMkLst>
            <pc:docMk/>
            <pc:sldMk cId="1867483735" sldId="258"/>
            <ac:spMk id="28" creationId="{26DF716E-F720-4116-9964-931FD68A2E38}"/>
          </ac:spMkLst>
        </pc:spChg>
        <pc:spChg chg="add mod">
          <ac:chgData name="Saloni jain" userId="8cd6b2c199190201" providerId="LiveId" clId="{BFBC4477-CBE5-40FE-A899-7F60AB9CD1F9}" dt="2021-02-27T02:46:36.298" v="3923" actId="1076"/>
          <ac:spMkLst>
            <pc:docMk/>
            <pc:sldMk cId="1867483735" sldId="258"/>
            <ac:spMk id="40" creationId="{2D0142E7-F605-4EB5-A023-6B5FC18585F2}"/>
          </ac:spMkLst>
        </pc:spChg>
        <pc:spChg chg="add mod">
          <ac:chgData name="Saloni jain" userId="8cd6b2c199190201" providerId="LiveId" clId="{BFBC4477-CBE5-40FE-A899-7F60AB9CD1F9}" dt="2021-02-27T02:47:34.671" v="3932" actId="14100"/>
          <ac:spMkLst>
            <pc:docMk/>
            <pc:sldMk cId="1867483735" sldId="258"/>
            <ac:spMk id="44" creationId="{E86617F7-CE22-4C30-B4AE-6609F3167C8E}"/>
          </ac:spMkLst>
        </pc:spChg>
        <pc:spChg chg="add mod">
          <ac:chgData name="Saloni jain" userId="8cd6b2c199190201" providerId="LiveId" clId="{BFBC4477-CBE5-40FE-A899-7F60AB9CD1F9}" dt="2021-02-27T02:49:23.515" v="3993" actId="1076"/>
          <ac:spMkLst>
            <pc:docMk/>
            <pc:sldMk cId="1867483735" sldId="258"/>
            <ac:spMk id="50" creationId="{81C69841-8FC4-4E86-A4D8-33AAB1974F75}"/>
          </ac:spMkLst>
        </pc:spChg>
        <pc:spChg chg="add mod">
          <ac:chgData name="Saloni jain" userId="8cd6b2c199190201" providerId="LiveId" clId="{BFBC4477-CBE5-40FE-A899-7F60AB9CD1F9}" dt="2021-02-27T02:50:09.653" v="4024" actId="1076"/>
          <ac:spMkLst>
            <pc:docMk/>
            <pc:sldMk cId="1867483735" sldId="258"/>
            <ac:spMk id="51" creationId="{89468010-9367-41B2-B430-D315240E24B2}"/>
          </ac:spMkLst>
        </pc:spChg>
        <pc:spChg chg="add mod">
          <ac:chgData name="Saloni jain" userId="8cd6b2c199190201" providerId="LiveId" clId="{BFBC4477-CBE5-40FE-A899-7F60AB9CD1F9}" dt="2021-02-27T02:50:01.448" v="4023" actId="20577"/>
          <ac:spMkLst>
            <pc:docMk/>
            <pc:sldMk cId="1867483735" sldId="258"/>
            <ac:spMk id="52" creationId="{80A3C878-3453-4D53-9877-84CAFB1918A1}"/>
          </ac:spMkLst>
        </pc:spChg>
        <pc:cxnChg chg="add mod">
          <ac:chgData name="Saloni jain" userId="8cd6b2c199190201" providerId="LiveId" clId="{BFBC4477-CBE5-40FE-A899-7F60AB9CD1F9}" dt="2021-02-27T02:28:45.182" v="2953" actId="13822"/>
          <ac:cxnSpMkLst>
            <pc:docMk/>
            <pc:sldMk cId="1867483735" sldId="258"/>
            <ac:cxnSpMk id="4" creationId="{E8CC4398-9077-4DFB-9EC5-9105C357A034}"/>
          </ac:cxnSpMkLst>
        </pc:cxnChg>
        <pc:cxnChg chg="add mod">
          <ac:chgData name="Saloni jain" userId="8cd6b2c199190201" providerId="LiveId" clId="{BFBC4477-CBE5-40FE-A899-7F60AB9CD1F9}" dt="2021-02-27T02:28:32.085" v="2950" actId="13822"/>
          <ac:cxnSpMkLst>
            <pc:docMk/>
            <pc:sldMk cId="1867483735" sldId="258"/>
            <ac:cxnSpMk id="8" creationId="{053C4141-28EF-4B27-8800-E0BD0C2D098D}"/>
          </ac:cxnSpMkLst>
        </pc:cxnChg>
        <pc:cxnChg chg="add">
          <ac:chgData name="Saloni jain" userId="8cd6b2c199190201" providerId="LiveId" clId="{BFBC4477-CBE5-40FE-A899-7F60AB9CD1F9}" dt="2021-02-27T02:28:59.898" v="2954" actId="11529"/>
          <ac:cxnSpMkLst>
            <pc:docMk/>
            <pc:sldMk cId="1867483735" sldId="258"/>
            <ac:cxnSpMk id="10" creationId="{51C13095-5DBD-41BF-B02F-CF8D6DE670BD}"/>
          </ac:cxnSpMkLst>
        </pc:cxnChg>
        <pc:cxnChg chg="add">
          <ac:chgData name="Saloni jain" userId="8cd6b2c199190201" providerId="LiveId" clId="{BFBC4477-CBE5-40FE-A899-7F60AB9CD1F9}" dt="2021-02-27T02:29:12.455" v="2955" actId="11529"/>
          <ac:cxnSpMkLst>
            <pc:docMk/>
            <pc:sldMk cId="1867483735" sldId="258"/>
            <ac:cxnSpMk id="12" creationId="{E3C77E7B-4DFD-4874-80DB-26A1813961F1}"/>
          </ac:cxnSpMkLst>
        </pc:cxnChg>
        <pc:cxnChg chg="add">
          <ac:chgData name="Saloni jain" userId="8cd6b2c199190201" providerId="LiveId" clId="{BFBC4477-CBE5-40FE-A899-7F60AB9CD1F9}" dt="2021-02-27T02:29:25.718" v="2956" actId="11529"/>
          <ac:cxnSpMkLst>
            <pc:docMk/>
            <pc:sldMk cId="1867483735" sldId="258"/>
            <ac:cxnSpMk id="14" creationId="{EE0A476C-EA0D-401F-A1D5-82E7323A9ED6}"/>
          </ac:cxnSpMkLst>
        </pc:cxnChg>
        <pc:cxnChg chg="add mod">
          <ac:chgData name="Saloni jain" userId="8cd6b2c199190201" providerId="LiveId" clId="{BFBC4477-CBE5-40FE-A899-7F60AB9CD1F9}" dt="2021-02-27T02:38:49.253" v="3506" actId="1076"/>
          <ac:cxnSpMkLst>
            <pc:docMk/>
            <pc:sldMk cId="1867483735" sldId="258"/>
            <ac:cxnSpMk id="16" creationId="{1DA52417-6EF2-400B-AF1C-22F1020DBCB6}"/>
          </ac:cxnSpMkLst>
        </pc:cxnChg>
        <pc:cxnChg chg="add mod">
          <ac:chgData name="Saloni jain" userId="8cd6b2c199190201" providerId="LiveId" clId="{BFBC4477-CBE5-40FE-A899-7F60AB9CD1F9}" dt="2021-02-27T02:30:20.835" v="2965" actId="13822"/>
          <ac:cxnSpMkLst>
            <pc:docMk/>
            <pc:sldMk cId="1867483735" sldId="258"/>
            <ac:cxnSpMk id="23" creationId="{AD51A4C5-6683-4D53-A2BA-C7F2B78D9A79}"/>
          </ac:cxnSpMkLst>
        </pc:cxnChg>
        <pc:cxnChg chg="add mod">
          <ac:chgData name="Saloni jain" userId="8cd6b2c199190201" providerId="LiveId" clId="{BFBC4477-CBE5-40FE-A899-7F60AB9CD1F9}" dt="2021-02-27T02:39:56.392" v="3515" actId="14100"/>
          <ac:cxnSpMkLst>
            <pc:docMk/>
            <pc:sldMk cId="1867483735" sldId="258"/>
            <ac:cxnSpMk id="30" creationId="{0E7FDEB2-BA83-4F02-814F-FA8C8DE39434}"/>
          </ac:cxnSpMkLst>
        </pc:cxnChg>
        <pc:cxnChg chg="add mod">
          <ac:chgData name="Saloni jain" userId="8cd6b2c199190201" providerId="LiveId" clId="{BFBC4477-CBE5-40FE-A899-7F60AB9CD1F9}" dt="2021-02-27T02:46:52.839" v="3926" actId="14100"/>
          <ac:cxnSpMkLst>
            <pc:docMk/>
            <pc:sldMk cId="1867483735" sldId="258"/>
            <ac:cxnSpMk id="33" creationId="{71D9AE7C-6F16-4842-8FC8-4534785EA066}"/>
          </ac:cxnSpMkLst>
        </pc:cxnChg>
        <pc:cxnChg chg="add mod">
          <ac:chgData name="Saloni jain" userId="8cd6b2c199190201" providerId="LiveId" clId="{BFBC4477-CBE5-40FE-A899-7F60AB9CD1F9}" dt="2021-02-27T02:47:14.480" v="3930" actId="14100"/>
          <ac:cxnSpMkLst>
            <pc:docMk/>
            <pc:sldMk cId="1867483735" sldId="258"/>
            <ac:cxnSpMk id="35" creationId="{8294C765-D41E-406A-9640-95F02D5ACE1E}"/>
          </ac:cxnSpMkLst>
        </pc:cxnChg>
        <pc:cxnChg chg="add mod">
          <ac:chgData name="Saloni jain" userId="8cd6b2c199190201" providerId="LiveId" clId="{BFBC4477-CBE5-40FE-A899-7F60AB9CD1F9}" dt="2021-02-27T02:46:43.515" v="3925" actId="14100"/>
          <ac:cxnSpMkLst>
            <pc:docMk/>
            <pc:sldMk cId="1867483735" sldId="258"/>
            <ac:cxnSpMk id="37" creationId="{3C2A88AD-0EB8-4A9D-ADA6-3C6DCA1CA48E}"/>
          </ac:cxnSpMkLst>
        </pc:cxnChg>
        <pc:cxnChg chg="add mod">
          <ac:chgData name="Saloni jain" userId="8cd6b2c199190201" providerId="LiveId" clId="{BFBC4477-CBE5-40FE-A899-7F60AB9CD1F9}" dt="2021-02-27T02:46:26.315" v="3922" actId="1076"/>
          <ac:cxnSpMkLst>
            <pc:docMk/>
            <pc:sldMk cId="1867483735" sldId="258"/>
            <ac:cxnSpMk id="39" creationId="{9B601FD2-BAC5-4351-8BE0-741C434DE59B}"/>
          </ac:cxnSpMkLst>
        </pc:cxnChg>
      </pc:sldChg>
      <pc:sldChg chg="new del ord">
        <pc:chgData name="Saloni jain" userId="8cd6b2c199190201" providerId="LiveId" clId="{BFBC4477-CBE5-40FE-A899-7F60AB9CD1F9}" dt="2021-02-27T02:52:44.773" v="4031" actId="47"/>
        <pc:sldMkLst>
          <pc:docMk/>
          <pc:sldMk cId="1357938436" sldId="259"/>
        </pc:sldMkLst>
      </pc:sldChg>
      <pc:sldChg chg="modSp add mod">
        <pc:chgData name="Saloni jain" userId="8cd6b2c199190201" providerId="LiveId" clId="{BFBC4477-CBE5-40FE-A899-7F60AB9CD1F9}" dt="2021-02-27T03:04:28.488" v="4331" actId="255"/>
        <pc:sldMkLst>
          <pc:docMk/>
          <pc:sldMk cId="1935921464" sldId="260"/>
        </pc:sldMkLst>
        <pc:graphicFrameChg chg="mod modGraphic">
          <ac:chgData name="Saloni jain" userId="8cd6b2c199190201" providerId="LiveId" clId="{BFBC4477-CBE5-40FE-A899-7F60AB9CD1F9}" dt="2021-02-27T03:04:28.488" v="4331" actId="255"/>
          <ac:graphicFrameMkLst>
            <pc:docMk/>
            <pc:sldMk cId="1935921464" sldId="260"/>
            <ac:graphicFrameMk id="4" creationId="{2ED2C957-154C-4EFD-818F-779A884EA1D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5BFA7B0-A883-4594-962B-BC2D03D286F7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73CBCBE9-9BDF-4540-9B56-38BDC0F543B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925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A7B0-A883-4594-962B-BC2D03D286F7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CBE9-9BDF-4540-9B56-38BDC0F54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236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A7B0-A883-4594-962B-BC2D03D286F7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CBE9-9BDF-4540-9B56-38BDC0F54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17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A7B0-A883-4594-962B-BC2D03D286F7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CBE9-9BDF-4540-9B56-38BDC0F54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9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A7B0-A883-4594-962B-BC2D03D286F7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CBE9-9BDF-4540-9B56-38BDC0F543B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698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A7B0-A883-4594-962B-BC2D03D286F7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CBE9-9BDF-4540-9B56-38BDC0F54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632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A7B0-A883-4594-962B-BC2D03D286F7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CBE9-9BDF-4540-9B56-38BDC0F54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73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A7B0-A883-4594-962B-BC2D03D286F7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CBE9-9BDF-4540-9B56-38BDC0F54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01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A7B0-A883-4594-962B-BC2D03D286F7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CBE9-9BDF-4540-9B56-38BDC0F54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191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A7B0-A883-4594-962B-BC2D03D286F7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CBE9-9BDF-4540-9B56-38BDC0F54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3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A7B0-A883-4594-962B-BC2D03D286F7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CBE9-9BDF-4540-9B56-38BDC0F54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17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5BFA7B0-A883-4594-962B-BC2D03D286F7}" type="datetimeFigureOut">
              <a:rPr lang="en-IN" smtClean="0"/>
              <a:t>27-02-2021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73CBCBE9-9BDF-4540-9B56-38BDC0F54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7101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A9A8C-C93D-4357-8894-2ABC6E3D24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Business Model -FP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FF713-341B-43E1-A89E-4660A0C92E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                                                                  - Saloni Jain</a:t>
            </a:r>
          </a:p>
        </p:txBody>
      </p:sp>
    </p:spTree>
    <p:extLst>
      <p:ext uri="{BB962C8B-B14F-4D97-AF65-F5344CB8AC3E}">
        <p14:creationId xmlns:p14="http://schemas.microsoft.com/office/powerpoint/2010/main" val="3855468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ED2C957-154C-4EFD-818F-779A884EA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712168"/>
              </p:ext>
            </p:extLst>
          </p:nvPr>
        </p:nvGraphicFramePr>
        <p:xfrm>
          <a:off x="0" y="0"/>
          <a:ext cx="12191999" cy="92354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339587">
                  <a:extLst>
                    <a:ext uri="{9D8B030D-6E8A-4147-A177-3AD203B41FA5}">
                      <a16:colId xmlns:a16="http://schemas.microsoft.com/office/drawing/2014/main" val="223590288"/>
                    </a:ext>
                  </a:extLst>
                </a:gridCol>
                <a:gridCol w="3926206">
                  <a:extLst>
                    <a:ext uri="{9D8B030D-6E8A-4147-A177-3AD203B41FA5}">
                      <a16:colId xmlns:a16="http://schemas.microsoft.com/office/drawing/2014/main" val="2272718395"/>
                    </a:ext>
                  </a:extLst>
                </a:gridCol>
                <a:gridCol w="3926206">
                  <a:extLst>
                    <a:ext uri="{9D8B030D-6E8A-4147-A177-3AD203B41FA5}">
                      <a16:colId xmlns:a16="http://schemas.microsoft.com/office/drawing/2014/main" val="2211429172"/>
                    </a:ext>
                  </a:extLst>
                </a:gridCol>
              </a:tblGrid>
              <a:tr h="196073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Customer Segments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IN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 defTabSz="914400" rtl="0" eaLnBrk="1" latinLnBrk="0" hangingPunct="1"/>
                      <a:r>
                        <a:rPr lang="en-IN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18 to 22-year olds. </a:t>
                      </a:r>
                    </a:p>
                    <a:p>
                      <a:pPr lvl="0" algn="l" defTabSz="914400" rtl="0" eaLnBrk="1" latinLnBrk="0" hangingPunct="1"/>
                      <a:endParaRPr lang="en-IN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 defTabSz="914400" rtl="0" eaLnBrk="1" latinLnBrk="0" hangingPunct="1"/>
                      <a:r>
                        <a:rPr lang="en-IN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Those who believe and want to adopt sustainable lifestyle option</a:t>
                      </a:r>
                    </a:p>
                    <a:p>
                      <a:pPr lvl="0" algn="l" defTabSz="914400" rtl="0" eaLnBrk="1" latinLnBrk="0" hangingPunct="1"/>
                      <a:endParaRPr lang="en-IN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 defTabSz="914400" rtl="0" eaLnBrk="1" latinLnBrk="0" hangingPunct="1"/>
                      <a:r>
                        <a:rPr lang="en-IN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Pan- 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Value proposition</a:t>
                      </a:r>
                    </a:p>
                    <a:p>
                      <a:endParaRPr lang="en-IN" sz="1200" b="0" dirty="0">
                        <a:solidFill>
                          <a:schemeClr val="bg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Challenges of fast fashion, no good upcycled products available. Lot of waste in the house and boutiques with no idea on what to do.</a:t>
                      </a:r>
                    </a:p>
                    <a:p>
                      <a:pPr lvl="0"/>
                      <a:r>
                        <a:rPr lang="en-IN" sz="12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Jobs to be done: Functional: Be able to wear trendy upcycled clothes, get it delivered at door step  </a:t>
                      </a:r>
                    </a:p>
                    <a:p>
                      <a:pPr lvl="0"/>
                      <a:r>
                        <a:rPr lang="en-IN" sz="12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Emotional: Sense of responsibility, getting own stuffs converted to something new.</a:t>
                      </a:r>
                    </a:p>
                    <a:p>
                      <a:pPr lvl="0"/>
                      <a:r>
                        <a:rPr lang="en-IN" sz="12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Social: Sustainability, care for the environment</a:t>
                      </a:r>
                    </a:p>
                    <a:p>
                      <a:pPr lvl="0"/>
                      <a:r>
                        <a:rPr lang="en-IN" sz="12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map: Products and Services: Candles, pots, mosaic arts, clothing (kurtas, tops, jeans) sofa covers, cushions.</a:t>
                      </a:r>
                    </a:p>
                    <a:p>
                      <a:pPr lvl="0"/>
                      <a:r>
                        <a:rPr lang="en-IN" sz="12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Pain relievers: Customisable designs, send the waste and get the desired output, all sizes, combos, online payments, easy accessibility</a:t>
                      </a:r>
                    </a:p>
                    <a:p>
                      <a:pPr lvl="0"/>
                      <a:r>
                        <a:rPr lang="en-IN" sz="12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Gain creators: Customisation, awareness, social network and welfare.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IN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rtl="0" eaLnBrk="1" latinLnBrk="0" hangingPunct="1"/>
                      <a:r>
                        <a:rPr lang="en-IN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Channels</a:t>
                      </a:r>
                    </a:p>
                    <a:p>
                      <a:pPr marL="0" lv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IN" sz="12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Instagram, Facebook, Websites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Blog posting 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Purchase:  Amazon, Etsy, Instagram-personal DMs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Delivery partners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After sales: Feedback forms, review posting, newsletters subscription- update regarding new products, blogs, new articles on sustainability and environmental protection.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434957"/>
                  </a:ext>
                </a:extLst>
              </a:tr>
              <a:tr h="26573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Customer Relationships</a:t>
                      </a:r>
                    </a:p>
                    <a:p>
                      <a:pPr lvl="0"/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mix of personal and email customer service will be provided. </a:t>
                      </a:r>
                    </a:p>
                    <a:p>
                      <a:pPr lvl="0"/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personal communication- Second level of customer service after the automated communication. </a:t>
                      </a:r>
                    </a:p>
                    <a:p>
                      <a:pPr lvl="0"/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During sales/purchase: Customer relationships will also be built on a personal level by providing customised notes with the delivered packages. </a:t>
                      </a:r>
                    </a:p>
                    <a:p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Co-creation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 Activities</a:t>
                      </a:r>
                    </a:p>
                    <a:p>
                      <a:endParaRPr lang="en-IN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Social media and website handling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Coordinating with all verticals across the organisations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Tracking customer behaviour, updating database, Marketing, Blogging, Magazine subscriptions management(drafting,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printing and circulating)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Order dispatching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 resources</a:t>
                      </a:r>
                    </a:p>
                    <a:p>
                      <a:pPr marL="0" algn="l" defTabSz="914400" rtl="0" eaLnBrk="1" latinLnBrk="0" hangingPunct="1"/>
                      <a:endParaRPr lang="en-I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Physical: A warehouse for storing the product, the wastes (input items)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Intellectual: Customer database- through the initial sign up forms that will be circulated, website, Instagram page, blogs (to create awareness about sustainability, to get traction and build credibility)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Human: Designers, Artisans, Social media team (initially one or two people and later on build up), photographers to click the photos of the products</a:t>
                      </a:r>
                    </a:p>
                    <a:p>
                      <a:endParaRPr lang="en-IN" sz="1200" dirty="0"/>
                    </a:p>
                    <a:p>
                      <a:endParaRPr lang="en-IN" sz="1200" dirty="0"/>
                    </a:p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504030"/>
                  </a:ext>
                </a:extLst>
              </a:tr>
              <a:tr h="223988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Key partners</a:t>
                      </a:r>
                    </a:p>
                    <a:p>
                      <a:endParaRPr lang="en-IN" sz="1200" b="0" dirty="0"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NGOs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Individual </a:t>
                      </a:r>
                      <a:r>
                        <a:rPr lang="en-IN" sz="1200" b="0" dirty="0" err="1">
                          <a:solidFill>
                            <a:schemeClr val="bg1"/>
                          </a:solidFill>
                        </a:rPr>
                        <a:t>upcyclers</a:t>
                      </a:r>
                      <a:endParaRPr lang="en-IN" sz="1200" b="0" dirty="0"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Small businesses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Sustainability Experts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Delivery partners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Bloggers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Craftsmen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Waste providers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BOUTIQUE OWNERS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SALONS</a:t>
                      </a:r>
                    </a:p>
                    <a:p>
                      <a:endParaRPr lang="en-IN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1" dirty="0"/>
                        <a:t>Cost structure</a:t>
                      </a:r>
                    </a:p>
                    <a:p>
                      <a:endParaRPr lang="en-IN" sz="1200" b="0" dirty="0"/>
                    </a:p>
                    <a:p>
                      <a:r>
                        <a:rPr lang="en-IN" sz="1200" b="0" dirty="0"/>
                        <a:t>Cost of : Website building, Platform Management, Designers, Marketing costs, Customer care, delivery charges, Cost of tailoring, Material procurement, tailors, delivery partners</a:t>
                      </a:r>
                      <a:endParaRPr lang="en-IN" sz="1200" dirty="0"/>
                    </a:p>
                    <a:p>
                      <a:endParaRPr lang="en-IN" sz="1200" dirty="0"/>
                    </a:p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Revenue streams</a:t>
                      </a:r>
                    </a:p>
                    <a:p>
                      <a:endParaRPr lang="en-IN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Sale of finished goods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Vendor registration fees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Ads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Loyalty premium fees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Magazine subscription fees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200" dirty="0"/>
                    </a:p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600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921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8B23E9-5DE1-4781-A87D-252D3325EF32}"/>
              </a:ext>
            </a:extLst>
          </p:cNvPr>
          <p:cNvSpPr/>
          <p:nvPr/>
        </p:nvSpPr>
        <p:spPr>
          <a:xfrm>
            <a:off x="781235" y="1784412"/>
            <a:ext cx="4705165" cy="4065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8CC4398-9077-4DFB-9EC5-9105C357A034}"/>
              </a:ext>
            </a:extLst>
          </p:cNvPr>
          <p:cNvCxnSpPr>
            <a:cxnSpLocks/>
          </p:cNvCxnSpPr>
          <p:nvPr/>
        </p:nvCxnSpPr>
        <p:spPr>
          <a:xfrm>
            <a:off x="781235" y="1784412"/>
            <a:ext cx="2317072" cy="20684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3C4141-28EF-4B27-8800-E0BD0C2D098D}"/>
              </a:ext>
            </a:extLst>
          </p:cNvPr>
          <p:cNvCxnSpPr/>
          <p:nvPr/>
        </p:nvCxnSpPr>
        <p:spPr>
          <a:xfrm flipH="1">
            <a:off x="-53266" y="0"/>
            <a:ext cx="53266" cy="44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C13095-5DBD-41BF-B02F-CF8D6DE670BD}"/>
              </a:ext>
            </a:extLst>
          </p:cNvPr>
          <p:cNvCxnSpPr/>
          <p:nvPr/>
        </p:nvCxnSpPr>
        <p:spPr>
          <a:xfrm>
            <a:off x="3098307" y="3852909"/>
            <a:ext cx="88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3C77E7B-4DFD-4874-80DB-26A1813961F1}"/>
              </a:ext>
            </a:extLst>
          </p:cNvPr>
          <p:cNvCxnSpPr/>
          <p:nvPr/>
        </p:nvCxnSpPr>
        <p:spPr>
          <a:xfrm>
            <a:off x="843379" y="565507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0A476C-EA0D-401F-A1D5-82E7323A9ED6}"/>
              </a:ext>
            </a:extLst>
          </p:cNvPr>
          <p:cNvCxnSpPr/>
          <p:nvPr/>
        </p:nvCxnSpPr>
        <p:spPr>
          <a:xfrm flipV="1">
            <a:off x="781235" y="3852909"/>
            <a:ext cx="2317072" cy="187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A52417-6EF2-400B-AF1C-22F1020DBCB6}"/>
              </a:ext>
            </a:extLst>
          </p:cNvPr>
          <p:cNvCxnSpPr>
            <a:cxnSpLocks/>
          </p:cNvCxnSpPr>
          <p:nvPr/>
        </p:nvCxnSpPr>
        <p:spPr>
          <a:xfrm flipV="1">
            <a:off x="3098307" y="3852908"/>
            <a:ext cx="230819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D51A4C5-6683-4D53-A2BA-C7F2B78D9A79}"/>
              </a:ext>
            </a:extLst>
          </p:cNvPr>
          <p:cNvCxnSpPr/>
          <p:nvPr/>
        </p:nvCxnSpPr>
        <p:spPr>
          <a:xfrm flipH="1">
            <a:off x="781235" y="3852909"/>
            <a:ext cx="2317072" cy="1873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8AF23D9-EAE7-4FEE-ACDE-5C3BFAA0FDB4}"/>
              </a:ext>
            </a:extLst>
          </p:cNvPr>
          <p:cNvSpPr txBox="1"/>
          <p:nvPr/>
        </p:nvSpPr>
        <p:spPr>
          <a:xfrm>
            <a:off x="2521227" y="2007182"/>
            <a:ext cx="30450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err="1"/>
              <a:t>Monetisable</a:t>
            </a:r>
            <a:r>
              <a:rPr lang="en-IN" sz="1200" dirty="0"/>
              <a:t> points earned on donations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Recognition and rewards on regular purchase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Subscription to magazines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A2215A-E360-4F5E-A55B-3C5C8E4BB140}"/>
              </a:ext>
            </a:extLst>
          </p:cNvPr>
          <p:cNvSpPr txBox="1"/>
          <p:nvPr/>
        </p:nvSpPr>
        <p:spPr>
          <a:xfrm>
            <a:off x="2095129" y="4445243"/>
            <a:ext cx="3537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Affordable pricing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Everything under one roof/platform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Customisations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Recognition for contributing towards the environment while fulfilling personal needs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A4C555-C997-4888-B467-9AF6B1F15C60}"/>
              </a:ext>
            </a:extLst>
          </p:cNvPr>
          <p:cNvSpPr txBox="1"/>
          <p:nvPr/>
        </p:nvSpPr>
        <p:spPr>
          <a:xfrm>
            <a:off x="661401" y="2515013"/>
            <a:ext cx="144706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Textile- Clothing(shirts, skirts, denims), bags, wallets etc. </a:t>
            </a:r>
          </a:p>
          <a:p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Tiles: Planters, mosaic, glasses and other DIYs</a:t>
            </a:r>
          </a:p>
          <a:p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Plastic related items and lot others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6DF716E-F720-4116-9964-931FD68A2E38}"/>
              </a:ext>
            </a:extLst>
          </p:cNvPr>
          <p:cNvSpPr/>
          <p:nvPr/>
        </p:nvSpPr>
        <p:spPr>
          <a:xfrm>
            <a:off x="5899165" y="1544153"/>
            <a:ext cx="5295577" cy="4546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E7FDEB2-BA83-4F02-814F-FA8C8DE39434}"/>
              </a:ext>
            </a:extLst>
          </p:cNvPr>
          <p:cNvCxnSpPr>
            <a:cxnSpLocks/>
          </p:cNvCxnSpPr>
          <p:nvPr/>
        </p:nvCxnSpPr>
        <p:spPr>
          <a:xfrm>
            <a:off x="10005134" y="2007182"/>
            <a:ext cx="301841" cy="3718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1D9AE7C-6F16-4842-8FC8-4534785EA066}"/>
              </a:ext>
            </a:extLst>
          </p:cNvPr>
          <p:cNvCxnSpPr>
            <a:cxnSpLocks/>
          </p:cNvCxnSpPr>
          <p:nvPr/>
        </p:nvCxnSpPr>
        <p:spPr>
          <a:xfrm flipH="1">
            <a:off x="8006216" y="2007182"/>
            <a:ext cx="2149838" cy="22097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294C765-D41E-406A-9640-95F02D5ACE1E}"/>
              </a:ext>
            </a:extLst>
          </p:cNvPr>
          <p:cNvCxnSpPr>
            <a:cxnSpLocks/>
          </p:cNvCxnSpPr>
          <p:nvPr/>
        </p:nvCxnSpPr>
        <p:spPr>
          <a:xfrm>
            <a:off x="8069574" y="4198181"/>
            <a:ext cx="1455559" cy="1758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2A88AD-0EB8-4A9D-ADA6-3C6DCA1CA48E}"/>
              </a:ext>
            </a:extLst>
          </p:cNvPr>
          <p:cNvCxnSpPr>
            <a:cxnSpLocks/>
          </p:cNvCxnSpPr>
          <p:nvPr/>
        </p:nvCxnSpPr>
        <p:spPr>
          <a:xfrm flipH="1">
            <a:off x="7141361" y="4158077"/>
            <a:ext cx="1068500" cy="129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B601FD2-BAC5-4351-8BE0-741C434DE59B}"/>
              </a:ext>
            </a:extLst>
          </p:cNvPr>
          <p:cNvCxnSpPr>
            <a:cxnSpLocks/>
          </p:cNvCxnSpPr>
          <p:nvPr/>
        </p:nvCxnSpPr>
        <p:spPr>
          <a:xfrm flipH="1" flipV="1">
            <a:off x="5937716" y="4158077"/>
            <a:ext cx="2068500" cy="499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D0142E7-F605-4EB5-A023-6B5FC18585F2}"/>
              </a:ext>
            </a:extLst>
          </p:cNvPr>
          <p:cNvSpPr txBox="1"/>
          <p:nvPr/>
        </p:nvSpPr>
        <p:spPr>
          <a:xfrm rot="2797088">
            <a:off x="6602136" y="1453523"/>
            <a:ext cx="1748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IN" sz="1200" dirty="0"/>
              <a:t>One stop for all sustainable lifestyle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IN" sz="1200" dirty="0"/>
              <a:t>Affordability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IN" sz="1200" dirty="0"/>
              <a:t> Customisations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IN" sz="1200" dirty="0"/>
              <a:t>Contributing less to wastage 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IN" sz="1200" dirty="0"/>
              <a:t>Repurposing and reusing 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IN" sz="1200" dirty="0"/>
              <a:t>Environmentally conscious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6617F7-CE22-4C30-B4AE-6609F3167C8E}"/>
              </a:ext>
            </a:extLst>
          </p:cNvPr>
          <p:cNvSpPr txBox="1"/>
          <p:nvPr/>
        </p:nvSpPr>
        <p:spPr>
          <a:xfrm rot="1611649">
            <a:off x="8729511" y="2824261"/>
            <a:ext cx="22606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Affordable shopping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Upcycled/ sustainable clothes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Too much pile of clothes at home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Value and recognition for contributing to the environment and taking the first step or a lot of steps towards the same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C69841-8FC4-4E86-A4D8-33AAB1974F75}"/>
              </a:ext>
            </a:extLst>
          </p:cNvPr>
          <p:cNvSpPr txBox="1"/>
          <p:nvPr/>
        </p:nvSpPr>
        <p:spPr>
          <a:xfrm>
            <a:off x="6440638" y="4444051"/>
            <a:ext cx="207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dirty="0"/>
              <a:t>Sizing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dirty="0"/>
              <a:t>Hygiene issues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dirty="0"/>
              <a:t>Mentality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dirty="0"/>
              <a:t>Lack of Awareness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9468010-9367-41B2-B430-D315240E24B2}"/>
              </a:ext>
            </a:extLst>
          </p:cNvPr>
          <p:cNvSpPr txBox="1"/>
          <p:nvPr/>
        </p:nvSpPr>
        <p:spPr>
          <a:xfrm>
            <a:off x="1579235" y="992452"/>
            <a:ext cx="2769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VALUE MAP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A3C878-3453-4D53-9877-84CAFB1918A1}"/>
              </a:ext>
            </a:extLst>
          </p:cNvPr>
          <p:cNvSpPr txBox="1"/>
          <p:nvPr/>
        </p:nvSpPr>
        <p:spPr>
          <a:xfrm>
            <a:off x="7214805" y="942461"/>
            <a:ext cx="2769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CUSTOMER PROFILE</a:t>
            </a:r>
          </a:p>
        </p:txBody>
      </p:sp>
    </p:spTree>
    <p:extLst>
      <p:ext uri="{BB962C8B-B14F-4D97-AF65-F5344CB8AC3E}">
        <p14:creationId xmlns:p14="http://schemas.microsoft.com/office/powerpoint/2010/main" val="186748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ED2C957-154C-4EFD-818F-779A884EA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267453"/>
              </p:ext>
            </p:extLst>
          </p:nvPr>
        </p:nvGraphicFramePr>
        <p:xfrm>
          <a:off x="0" y="0"/>
          <a:ext cx="12191999" cy="726425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339587">
                  <a:extLst>
                    <a:ext uri="{9D8B030D-6E8A-4147-A177-3AD203B41FA5}">
                      <a16:colId xmlns:a16="http://schemas.microsoft.com/office/drawing/2014/main" val="223590288"/>
                    </a:ext>
                  </a:extLst>
                </a:gridCol>
                <a:gridCol w="3926206">
                  <a:extLst>
                    <a:ext uri="{9D8B030D-6E8A-4147-A177-3AD203B41FA5}">
                      <a16:colId xmlns:a16="http://schemas.microsoft.com/office/drawing/2014/main" val="2272718395"/>
                    </a:ext>
                  </a:extLst>
                </a:gridCol>
                <a:gridCol w="3926206">
                  <a:extLst>
                    <a:ext uri="{9D8B030D-6E8A-4147-A177-3AD203B41FA5}">
                      <a16:colId xmlns:a16="http://schemas.microsoft.com/office/drawing/2014/main" val="2211429172"/>
                    </a:ext>
                  </a:extLst>
                </a:gridCol>
              </a:tblGrid>
              <a:tr h="196073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Customer Segments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IN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22-35 year olds. Pan India looking for sustainable lifestyle options-B2C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IN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Individual </a:t>
                      </a:r>
                      <a:r>
                        <a:rPr lang="en-IN" sz="1200" dirty="0" err="1"/>
                        <a:t>Upcyclers</a:t>
                      </a:r>
                      <a:r>
                        <a:rPr lang="en-IN" sz="1200" dirty="0"/>
                        <a:t> and NGOs who upcycle –B2B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 proposition</a:t>
                      </a:r>
                    </a:p>
                    <a:p>
                      <a:endParaRPr lang="en-IN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‘ROOH –  For the eternal Souls’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Idea of things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Customisations available. Circular flow of goods – Donate and get back customised products </a:t>
                      </a:r>
                    </a:p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Channels</a:t>
                      </a:r>
                    </a:p>
                    <a:p>
                      <a:endParaRPr lang="en-IN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Social media channels, website, offline stores, Blogs, Exhibitions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IN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IN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Newsletter subscriptions, feedbacks, magazine subscriptions.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434957"/>
                  </a:ext>
                </a:extLst>
              </a:tr>
              <a:tr h="26573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Customer Relationships</a:t>
                      </a:r>
                    </a:p>
                    <a:p>
                      <a:endParaRPr lang="en-IN" sz="12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200" dirty="0"/>
                        <a:t>Rewards and recognition: Points earned on each purchase, can be converted to money, RECOGNITION on Insta pages and stories as ‘ SUSTAINABILITY HERO’- regular and highest purchasing customers-monthly basis.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IN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Loyalty club: Free magazine subscriptions(trends, new brands, DIY)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relationships will also be built on a personal level by providing customised notes with the delivered packages.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Co-creation</a:t>
                      </a:r>
                      <a:endParaRPr lang="en-IN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 Activities</a:t>
                      </a:r>
                    </a:p>
                    <a:p>
                      <a:endParaRPr lang="en-IN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Social media and website handling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Coordinating with all verticals across the organisations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Tracking customer behaviour, updating database, Marketing, Blogging, Magazine subscriptions management(drafting,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printing and circulating)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Order dispatching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 resources</a:t>
                      </a:r>
                    </a:p>
                    <a:p>
                      <a:pPr marL="0" algn="l" defTabSz="914400" rtl="0" eaLnBrk="1" latinLnBrk="0" hangingPunct="1"/>
                      <a:endParaRPr lang="en-I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I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Digital- Website, Social media Accounts (Instagram, </a:t>
                      </a:r>
                      <a:r>
                        <a:rPr lang="en-IN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facebook</a:t>
                      </a:r>
                      <a:r>
                        <a:rPr lang="en-I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Pinterest)</a:t>
                      </a: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I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People- NGOs, Social media team, </a:t>
                      </a:r>
                      <a:r>
                        <a:rPr lang="en-IN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upcyclers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I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Customer database</a:t>
                      </a:r>
                    </a:p>
                    <a:p>
                      <a:endParaRPr lang="en-IN" sz="1200" dirty="0"/>
                    </a:p>
                    <a:p>
                      <a:endParaRPr lang="en-IN" sz="1200" dirty="0"/>
                    </a:p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504030"/>
                  </a:ext>
                </a:extLst>
              </a:tr>
              <a:tr h="223988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Key partners</a:t>
                      </a:r>
                    </a:p>
                    <a:p>
                      <a:endParaRPr lang="en-IN" sz="1200" b="0" dirty="0"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NGOs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Individual </a:t>
                      </a:r>
                      <a:r>
                        <a:rPr lang="en-IN" sz="1200" b="0" dirty="0" err="1">
                          <a:solidFill>
                            <a:schemeClr val="bg1"/>
                          </a:solidFill>
                        </a:rPr>
                        <a:t>upcyclers</a:t>
                      </a:r>
                      <a:endParaRPr lang="en-IN" sz="1200" b="0" dirty="0"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Small businesses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Sustainability Experts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Delivery partners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Bloggers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Craftsmen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Waste providers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BOUTIQUE OWNERS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SALONS</a:t>
                      </a:r>
                    </a:p>
                    <a:p>
                      <a:endParaRPr lang="en-IN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1" dirty="0"/>
                        <a:t>Cost structure</a:t>
                      </a:r>
                    </a:p>
                    <a:p>
                      <a:endParaRPr lang="en-IN" sz="1200" b="0" dirty="0"/>
                    </a:p>
                    <a:p>
                      <a:r>
                        <a:rPr lang="en-IN" sz="1200" b="0" dirty="0"/>
                        <a:t>Cost of : Website building, Platform Management, Designers, Marketing costs, Customer care, delivery charges, Cost of tailoring, Material procurement, tailors, delivery partners</a:t>
                      </a:r>
                      <a:endParaRPr lang="en-IN" sz="1200" dirty="0"/>
                    </a:p>
                    <a:p>
                      <a:endParaRPr lang="en-IN" sz="1200" dirty="0"/>
                    </a:p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Revenue streams</a:t>
                      </a:r>
                    </a:p>
                    <a:p>
                      <a:endParaRPr lang="en-IN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Sale of finished goods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Vendor registration fees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Ads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Loyalty premium fees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Magazine subscription fees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200" dirty="0"/>
                    </a:p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600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26112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119</TotalTime>
  <Words>843</Words>
  <Application>Microsoft Office PowerPoint</Application>
  <PresentationFormat>Widescreen</PresentationFormat>
  <Paragraphs>165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Schoolbook</vt:lpstr>
      <vt:lpstr>Wingdings 2</vt:lpstr>
      <vt:lpstr>View</vt:lpstr>
      <vt:lpstr>Business Model -FP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BMC- PLATFORM BASED BUSINESS</dc:title>
  <dc:creator>Saloni jain</dc:creator>
  <cp:lastModifiedBy>Saloni jain</cp:lastModifiedBy>
  <cp:revision>7</cp:revision>
  <dcterms:created xsi:type="dcterms:W3CDTF">2021-01-30T10:21:03Z</dcterms:created>
  <dcterms:modified xsi:type="dcterms:W3CDTF">2021-02-27T03:04:34Z</dcterms:modified>
</cp:coreProperties>
</file>