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62" r:id="rId5"/>
    <p:sldId id="270" r:id="rId6"/>
    <p:sldId id="261" r:id="rId7"/>
    <p:sldId id="259" r:id="rId8"/>
    <p:sldId id="269" r:id="rId9"/>
    <p:sldId id="266" r:id="rId10"/>
    <p:sldId id="267" r:id="rId11"/>
    <p:sldId id="268" r:id="rId12"/>
    <p:sldId id="271" r:id="rId13"/>
    <p:sldId id="263" r:id="rId14"/>
    <p:sldId id="264" r:id="rId15"/>
  </p:sldIdLst>
  <p:sldSz cx="9144000" cy="6858000" type="screen4x3"/>
  <p:notesSz cx="9144000" cy="6858000"/>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31714E-D965-4C81-89C4-91EEB2B8C48E}" v="7" dt="2025-04-18T06:00:58.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oni kumari" userId="5292651f35ba61ef" providerId="LiveId" clId="{08EDDD41-4B03-47CC-8249-580E5E6ED097}"/>
    <pc:docChg chg="modSld">
      <pc:chgData name="saloni kumari" userId="5292651f35ba61ef" providerId="LiveId" clId="{08EDDD41-4B03-47CC-8249-580E5E6ED097}" dt="2024-12-24T09:23:40.850" v="9"/>
      <pc:docMkLst>
        <pc:docMk/>
      </pc:docMkLst>
      <pc:sldChg chg="modSp mod">
        <pc:chgData name="saloni kumari" userId="5292651f35ba61ef" providerId="LiveId" clId="{08EDDD41-4B03-47CC-8249-580E5E6ED097}" dt="2024-12-24T09:23:40.850" v="9"/>
        <pc:sldMkLst>
          <pc:docMk/>
          <pc:sldMk cId="0" sldId="256"/>
        </pc:sldMkLst>
      </pc:sldChg>
    </pc:docChg>
  </pc:docChgLst>
  <pc:docChgLst>
    <pc:chgData name="saloni kumari" userId="5292651f35ba61ef" providerId="LiveId" clId="{7B31714E-D965-4C81-89C4-91EEB2B8C48E}"/>
    <pc:docChg chg="undo custSel addSld modSld">
      <pc:chgData name="saloni kumari" userId="5292651f35ba61ef" providerId="LiveId" clId="{7B31714E-D965-4C81-89C4-91EEB2B8C48E}" dt="2025-04-18T06:04:37.369" v="285"/>
      <pc:docMkLst>
        <pc:docMk/>
      </pc:docMkLst>
      <pc:sldChg chg="addSp delSp modSp mod">
        <pc:chgData name="saloni kumari" userId="5292651f35ba61ef" providerId="LiveId" clId="{7B31714E-D965-4C81-89C4-91EEB2B8C48E}" dt="2025-04-18T06:04:37.369" v="285"/>
        <pc:sldMkLst>
          <pc:docMk/>
          <pc:sldMk cId="0" sldId="259"/>
        </pc:sldMkLst>
        <pc:spChg chg="mod">
          <ac:chgData name="saloni kumari" userId="5292651f35ba61ef" providerId="LiveId" clId="{7B31714E-D965-4C81-89C4-91EEB2B8C48E}" dt="2025-04-18T05:56:49.801" v="20" actId="1076"/>
          <ac:spMkLst>
            <pc:docMk/>
            <pc:sldMk cId="0" sldId="259"/>
            <ac:spMk id="2" creationId="{00000000-0000-0000-0000-000000000000}"/>
          </ac:spMkLst>
        </pc:spChg>
        <pc:spChg chg="mod">
          <ac:chgData name="saloni kumari" userId="5292651f35ba61ef" providerId="LiveId" clId="{7B31714E-D965-4C81-89C4-91EEB2B8C48E}" dt="2025-04-18T06:04:29.361" v="283" actId="1076"/>
          <ac:spMkLst>
            <pc:docMk/>
            <pc:sldMk cId="0" sldId="259"/>
            <ac:spMk id="3" creationId="{00000000-0000-0000-0000-000000000000}"/>
          </ac:spMkLst>
        </pc:spChg>
        <pc:spChg chg="add del mod">
          <ac:chgData name="saloni kumari" userId="5292651f35ba61ef" providerId="LiveId" clId="{7B31714E-D965-4C81-89C4-91EEB2B8C48E}" dt="2025-04-18T06:00:58.822" v="85" actId="478"/>
          <ac:spMkLst>
            <pc:docMk/>
            <pc:sldMk cId="0" sldId="259"/>
            <ac:spMk id="4" creationId="{B7A55D34-F4CB-E13B-6751-F4A7D475EA9F}"/>
          </ac:spMkLst>
        </pc:spChg>
        <pc:spChg chg="add del mod">
          <ac:chgData name="saloni kumari" userId="5292651f35ba61ef" providerId="LiveId" clId="{7B31714E-D965-4C81-89C4-91EEB2B8C48E}" dt="2025-04-18T06:04:37.369" v="285"/>
          <ac:spMkLst>
            <pc:docMk/>
            <pc:sldMk cId="0" sldId="259"/>
            <ac:spMk id="5" creationId="{1C1DEB46-D5BB-F0DF-EE37-39A35F83DEE3}"/>
          </ac:spMkLst>
        </pc:spChg>
      </pc:sldChg>
      <pc:sldChg chg="addSp modSp new mod">
        <pc:chgData name="saloni kumari" userId="5292651f35ba61ef" providerId="LiveId" clId="{7B31714E-D965-4C81-89C4-91EEB2B8C48E}" dt="2025-04-18T05:54:29.330" v="19" actId="1076"/>
        <pc:sldMkLst>
          <pc:docMk/>
          <pc:sldMk cId="1626697447" sldId="271"/>
        </pc:sldMkLst>
        <pc:spChg chg="add mod">
          <ac:chgData name="saloni kumari" userId="5292651f35ba61ef" providerId="LiveId" clId="{7B31714E-D965-4C81-89C4-91EEB2B8C48E}" dt="2025-04-18T05:53:07.552" v="5" actId="1076"/>
          <ac:spMkLst>
            <pc:docMk/>
            <pc:sldMk cId="1626697447" sldId="271"/>
            <ac:spMk id="4" creationId="{8E63887F-1E42-E6E4-C1E0-6D246F9538CD}"/>
          </ac:spMkLst>
        </pc:spChg>
        <pc:picChg chg="add mod">
          <ac:chgData name="saloni kumari" userId="5292651f35ba61ef" providerId="LiveId" clId="{7B31714E-D965-4C81-89C4-91EEB2B8C48E}" dt="2025-04-18T05:54:10.296" v="15" actId="14100"/>
          <ac:picMkLst>
            <pc:docMk/>
            <pc:sldMk cId="1626697447" sldId="271"/>
            <ac:picMk id="6" creationId="{BAB38747-A32C-380C-500B-D545CF03A5F7}"/>
          </ac:picMkLst>
        </pc:picChg>
        <pc:picChg chg="add mod">
          <ac:chgData name="saloni kumari" userId="5292651f35ba61ef" providerId="LiveId" clId="{7B31714E-D965-4C81-89C4-91EEB2B8C48E}" dt="2025-04-18T05:54:29.330" v="19" actId="1076"/>
          <ac:picMkLst>
            <pc:docMk/>
            <pc:sldMk cId="1626697447" sldId="271"/>
            <ac:picMk id="8" creationId="{A965C2C7-E8E7-BFCB-1B3C-C12CB8540353}"/>
          </ac:picMkLst>
        </pc:picChg>
      </pc:sldChg>
    </pc:docChg>
  </pc:docChgLst>
  <pc:docChgLst>
    <pc:chgData name="saloni kumari" userId="5292651f35ba61ef" providerId="LiveId" clId="{570667CA-2F03-4E06-8243-953BF9583A26}"/>
    <pc:docChg chg="undo redo custSel addSld modSld sldOrd">
      <pc:chgData name="saloni kumari" userId="5292651f35ba61ef" providerId="LiveId" clId="{570667CA-2F03-4E06-8243-953BF9583A26}" dt="2025-03-06T17:04:57.755" v="1118" actId="1076"/>
      <pc:docMkLst>
        <pc:docMk/>
      </pc:docMkLst>
      <pc:sldChg chg="delSp modSp mod">
        <pc:chgData name="saloni kumari" userId="5292651f35ba61ef" providerId="LiveId" clId="{570667CA-2F03-4E06-8243-953BF9583A26}" dt="2025-03-06T16:08:38.677" v="249" actId="20577"/>
        <pc:sldMkLst>
          <pc:docMk/>
          <pc:sldMk cId="0" sldId="256"/>
        </pc:sldMkLst>
        <pc:spChg chg="mod">
          <ac:chgData name="saloni kumari" userId="5292651f35ba61ef" providerId="LiveId" clId="{570667CA-2F03-4E06-8243-953BF9583A26}" dt="2025-03-06T16:08:38.677" v="249" actId="20577"/>
          <ac:spMkLst>
            <pc:docMk/>
            <pc:sldMk cId="0" sldId="256"/>
            <ac:spMk id="2" creationId="{00000000-0000-0000-0000-000000000000}"/>
          </ac:spMkLst>
        </pc:spChg>
      </pc:sldChg>
      <pc:sldChg chg="modSp mod">
        <pc:chgData name="saloni kumari" userId="5292651f35ba61ef" providerId="LiveId" clId="{570667CA-2F03-4E06-8243-953BF9583A26}" dt="2025-03-06T16:10:17.103" v="276" actId="20577"/>
        <pc:sldMkLst>
          <pc:docMk/>
          <pc:sldMk cId="0" sldId="257"/>
        </pc:sldMkLst>
        <pc:spChg chg="mod">
          <ac:chgData name="saloni kumari" userId="5292651f35ba61ef" providerId="LiveId" clId="{570667CA-2F03-4E06-8243-953BF9583A26}" dt="2025-03-06T16:10:17.103" v="276" actId="20577"/>
          <ac:spMkLst>
            <pc:docMk/>
            <pc:sldMk cId="0" sldId="257"/>
            <ac:spMk id="2" creationId="{00000000-0000-0000-0000-000000000000}"/>
          </ac:spMkLst>
        </pc:spChg>
      </pc:sldChg>
      <pc:sldChg chg="modSp mod">
        <pc:chgData name="saloni kumari" userId="5292651f35ba61ef" providerId="LiveId" clId="{570667CA-2F03-4E06-8243-953BF9583A26}" dt="2025-03-06T16:09:26.982" v="252" actId="1076"/>
        <pc:sldMkLst>
          <pc:docMk/>
          <pc:sldMk cId="0" sldId="258"/>
        </pc:sldMkLst>
        <pc:spChg chg="mod">
          <ac:chgData name="saloni kumari" userId="5292651f35ba61ef" providerId="LiveId" clId="{570667CA-2F03-4E06-8243-953BF9583A26}" dt="2025-03-06T16:09:26.982" v="252" actId="1076"/>
          <ac:spMkLst>
            <pc:docMk/>
            <pc:sldMk cId="0" sldId="258"/>
            <ac:spMk id="2" creationId="{00000000-0000-0000-0000-000000000000}"/>
          </ac:spMkLst>
        </pc:spChg>
      </pc:sldChg>
      <pc:sldChg chg="modSp mod">
        <pc:chgData name="saloni kumari" userId="5292651f35ba61ef" providerId="LiveId" clId="{570667CA-2F03-4E06-8243-953BF9583A26}" dt="2025-03-06T16:11:25.829" v="350" actId="1076"/>
        <pc:sldMkLst>
          <pc:docMk/>
          <pc:sldMk cId="0" sldId="259"/>
        </pc:sldMkLst>
        <pc:spChg chg="mod">
          <ac:chgData name="saloni kumari" userId="5292651f35ba61ef" providerId="LiveId" clId="{570667CA-2F03-4E06-8243-953BF9583A26}" dt="2025-03-06T16:11:25.829" v="350" actId="1076"/>
          <ac:spMkLst>
            <pc:docMk/>
            <pc:sldMk cId="0" sldId="259"/>
            <ac:spMk id="2" creationId="{00000000-0000-0000-0000-000000000000}"/>
          </ac:spMkLst>
        </pc:spChg>
      </pc:sldChg>
      <pc:sldChg chg="modSp mod ord">
        <pc:chgData name="saloni kumari" userId="5292651f35ba61ef" providerId="LiveId" clId="{570667CA-2F03-4E06-8243-953BF9583A26}" dt="2025-03-06T16:58:37.005" v="1071"/>
        <pc:sldMkLst>
          <pc:docMk/>
          <pc:sldMk cId="0" sldId="261"/>
        </pc:sldMkLst>
        <pc:spChg chg="mod">
          <ac:chgData name="saloni kumari" userId="5292651f35ba61ef" providerId="LiveId" clId="{570667CA-2F03-4E06-8243-953BF9583A26}" dt="2025-03-06T16:14:32.090" v="447" actId="14100"/>
          <ac:spMkLst>
            <pc:docMk/>
            <pc:sldMk cId="0" sldId="261"/>
            <ac:spMk id="2" creationId="{00000000-0000-0000-0000-000000000000}"/>
          </ac:spMkLst>
        </pc:spChg>
      </pc:sldChg>
      <pc:sldChg chg="addSp delSp modSp mod ord">
        <pc:chgData name="saloni kumari" userId="5292651f35ba61ef" providerId="LiveId" clId="{570667CA-2F03-4E06-8243-953BF9583A26}" dt="2025-03-06T16:58:27.351" v="1067"/>
        <pc:sldMkLst>
          <pc:docMk/>
          <pc:sldMk cId="0" sldId="262"/>
        </pc:sldMkLst>
        <pc:spChg chg="mod">
          <ac:chgData name="saloni kumari" userId="5292651f35ba61ef" providerId="LiveId" clId="{570667CA-2F03-4E06-8243-953BF9583A26}" dt="2025-03-06T16:18:27.554" v="476" actId="1076"/>
          <ac:spMkLst>
            <pc:docMk/>
            <pc:sldMk cId="0" sldId="262"/>
            <ac:spMk id="4" creationId="{00000000-0000-0000-0000-000000000000}"/>
          </ac:spMkLst>
        </pc:spChg>
        <pc:spChg chg="add mod">
          <ac:chgData name="saloni kumari" userId="5292651f35ba61ef" providerId="LiveId" clId="{570667CA-2F03-4E06-8243-953BF9583A26}" dt="2025-03-06T16:28:19.589" v="738" actId="1076"/>
          <ac:spMkLst>
            <pc:docMk/>
            <pc:sldMk cId="0" sldId="262"/>
            <ac:spMk id="8" creationId="{68076F52-B580-997E-F651-E44A5D916B85}"/>
          </ac:spMkLst>
        </pc:spChg>
        <pc:spChg chg="add">
          <ac:chgData name="saloni kumari" userId="5292651f35ba61ef" providerId="LiveId" clId="{570667CA-2F03-4E06-8243-953BF9583A26}" dt="2025-03-06T16:20:53.152" v="531"/>
          <ac:spMkLst>
            <pc:docMk/>
            <pc:sldMk cId="0" sldId="262"/>
            <ac:spMk id="12" creationId="{9A05EF36-AC07-4BC9-94C4-68FF2803E95D}"/>
          </ac:spMkLst>
        </pc:spChg>
        <pc:spChg chg="add mod">
          <ac:chgData name="saloni kumari" userId="5292651f35ba61ef" providerId="LiveId" clId="{570667CA-2F03-4E06-8243-953BF9583A26}" dt="2025-03-06T16:41:05.958" v="774" actId="1076"/>
          <ac:spMkLst>
            <pc:docMk/>
            <pc:sldMk cId="0" sldId="262"/>
            <ac:spMk id="13" creationId="{79F70090-6BF5-FC87-58DC-2165F7F629F3}"/>
          </ac:spMkLst>
        </pc:spChg>
        <pc:spChg chg="add mod">
          <ac:chgData name="saloni kumari" userId="5292651f35ba61ef" providerId="LiveId" clId="{570667CA-2F03-4E06-8243-953BF9583A26}" dt="2025-03-06T16:49:14.738" v="982" actId="1076"/>
          <ac:spMkLst>
            <pc:docMk/>
            <pc:sldMk cId="0" sldId="262"/>
            <ac:spMk id="16" creationId="{575517BA-7BA5-E9F9-1D75-910124FD5258}"/>
          </ac:spMkLst>
        </pc:spChg>
        <pc:picChg chg="add mod">
          <ac:chgData name="saloni kumari" userId="5292651f35ba61ef" providerId="LiveId" clId="{570667CA-2F03-4E06-8243-953BF9583A26}" dt="2025-03-06T16:50:56.175" v="999" actId="14100"/>
          <ac:picMkLst>
            <pc:docMk/>
            <pc:sldMk cId="0" sldId="262"/>
            <ac:picMk id="1036" creationId="{C90ACCC9-1B14-591F-B72C-6DFA992567EB}"/>
          </ac:picMkLst>
        </pc:picChg>
        <pc:picChg chg="add mod">
          <ac:chgData name="saloni kumari" userId="5292651f35ba61ef" providerId="LiveId" clId="{570667CA-2F03-4E06-8243-953BF9583A26}" dt="2025-03-06T16:49:25.800" v="985" actId="1076"/>
          <ac:picMkLst>
            <pc:docMk/>
            <pc:sldMk cId="0" sldId="262"/>
            <ac:picMk id="1038" creationId="{ACDF0C9F-33F7-DED7-BFEE-9B92138FA5AB}"/>
          </ac:picMkLst>
        </pc:picChg>
        <pc:picChg chg="add mod">
          <ac:chgData name="saloni kumari" userId="5292651f35ba61ef" providerId="LiveId" clId="{570667CA-2F03-4E06-8243-953BF9583A26}" dt="2025-03-06T16:50:50.073" v="998" actId="14100"/>
          <ac:picMkLst>
            <pc:docMk/>
            <pc:sldMk cId="0" sldId="262"/>
            <ac:picMk id="1042" creationId="{14CF10CB-DB05-0725-DD96-5F38CCC3ACE3}"/>
          </ac:picMkLst>
        </pc:picChg>
      </pc:sldChg>
      <pc:sldChg chg="addSp delSp modSp mod">
        <pc:chgData name="saloni kumari" userId="5292651f35ba61ef" providerId="LiveId" clId="{570667CA-2F03-4E06-8243-953BF9583A26}" dt="2025-03-06T17:04:57.755" v="1118" actId="1076"/>
        <pc:sldMkLst>
          <pc:docMk/>
          <pc:sldMk cId="1189702876" sldId="266"/>
        </pc:sldMkLst>
        <pc:spChg chg="mod">
          <ac:chgData name="saloni kumari" userId="5292651f35ba61ef" providerId="LiveId" clId="{570667CA-2F03-4E06-8243-953BF9583A26}" dt="2025-03-06T17:00:09.449" v="1102" actId="1076"/>
          <ac:spMkLst>
            <pc:docMk/>
            <pc:sldMk cId="1189702876" sldId="266"/>
            <ac:spMk id="2" creationId="{00000000-0000-0000-0000-000000000000}"/>
          </ac:spMkLst>
        </pc:spChg>
        <pc:picChg chg="add mod modCrop">
          <ac:chgData name="saloni kumari" userId="5292651f35ba61ef" providerId="LiveId" clId="{570667CA-2F03-4E06-8243-953BF9583A26}" dt="2025-03-06T17:03:49.657" v="1107" actId="1076"/>
          <ac:picMkLst>
            <pc:docMk/>
            <pc:sldMk cId="1189702876" sldId="266"/>
            <ac:picMk id="4" creationId="{0EC6480E-3159-E529-3A7A-1C522CCDCE15}"/>
          </ac:picMkLst>
        </pc:picChg>
        <pc:picChg chg="add mod modCrop">
          <ac:chgData name="saloni kumari" userId="5292651f35ba61ef" providerId="LiveId" clId="{570667CA-2F03-4E06-8243-953BF9583A26}" dt="2025-03-06T17:04:57.755" v="1118" actId="1076"/>
          <ac:picMkLst>
            <pc:docMk/>
            <pc:sldMk cId="1189702876" sldId="266"/>
            <ac:picMk id="9" creationId="{D7FB8A88-B566-BB74-1500-02AB7A45437C}"/>
          </ac:picMkLst>
        </pc:picChg>
      </pc:sldChg>
      <pc:sldChg chg="modSp mod">
        <pc:chgData name="saloni kumari" userId="5292651f35ba61ef" providerId="LiveId" clId="{570667CA-2F03-4E06-8243-953BF9583A26}" dt="2025-03-06T16:13:51.281" v="411" actId="1076"/>
        <pc:sldMkLst>
          <pc:docMk/>
          <pc:sldMk cId="960238085" sldId="267"/>
        </pc:sldMkLst>
        <pc:spChg chg="mod">
          <ac:chgData name="saloni kumari" userId="5292651f35ba61ef" providerId="LiveId" clId="{570667CA-2F03-4E06-8243-953BF9583A26}" dt="2025-03-06T16:13:51.281" v="411" actId="1076"/>
          <ac:spMkLst>
            <pc:docMk/>
            <pc:sldMk cId="960238085" sldId="267"/>
            <ac:spMk id="5" creationId="{420CD629-5471-C18B-295A-62EEBEEB663D}"/>
          </ac:spMkLst>
        </pc:spChg>
      </pc:sldChg>
      <pc:sldChg chg="modSp mod">
        <pc:chgData name="saloni kumari" userId="5292651f35ba61ef" providerId="LiveId" clId="{570667CA-2F03-4E06-8243-953BF9583A26}" dt="2025-03-06T16:13:23.427" v="407" actId="1035"/>
        <pc:sldMkLst>
          <pc:docMk/>
          <pc:sldMk cId="2122501033" sldId="268"/>
        </pc:sldMkLst>
        <pc:spChg chg="mod">
          <ac:chgData name="saloni kumari" userId="5292651f35ba61ef" providerId="LiveId" clId="{570667CA-2F03-4E06-8243-953BF9583A26}" dt="2025-03-06T16:13:23.427" v="407" actId="1035"/>
          <ac:spMkLst>
            <pc:docMk/>
            <pc:sldMk cId="2122501033" sldId="268"/>
            <ac:spMk id="3" creationId="{4153A45F-B1BA-1902-2E4F-84CC3F6799B2}"/>
          </ac:spMkLst>
        </pc:spChg>
      </pc:sldChg>
      <pc:sldChg chg="modSp mod">
        <pc:chgData name="saloni kumari" userId="5292651f35ba61ef" providerId="LiveId" clId="{570667CA-2F03-4E06-8243-953BF9583A26}" dt="2025-03-06T16:11:35.078" v="351" actId="113"/>
        <pc:sldMkLst>
          <pc:docMk/>
          <pc:sldMk cId="1820935901" sldId="269"/>
        </pc:sldMkLst>
        <pc:spChg chg="mod">
          <ac:chgData name="saloni kumari" userId="5292651f35ba61ef" providerId="LiveId" clId="{570667CA-2F03-4E06-8243-953BF9583A26}" dt="2025-03-06T16:11:35.078" v="351" actId="113"/>
          <ac:spMkLst>
            <pc:docMk/>
            <pc:sldMk cId="1820935901" sldId="269"/>
            <ac:spMk id="3" creationId="{379A8425-E3D1-7BF0-A3E7-4F591A1D7FBA}"/>
          </ac:spMkLst>
        </pc:spChg>
      </pc:sldChg>
      <pc:sldChg chg="addSp delSp modSp add mod ord">
        <pc:chgData name="saloni kumari" userId="5292651f35ba61ef" providerId="LiveId" clId="{570667CA-2F03-4E06-8243-953BF9583A26}" dt="2025-03-06T16:58:30.437" v="1069"/>
        <pc:sldMkLst>
          <pc:docMk/>
          <pc:sldMk cId="211121717" sldId="270"/>
        </pc:sldMkLst>
        <pc:spChg chg="add mod">
          <ac:chgData name="saloni kumari" userId="5292651f35ba61ef" providerId="LiveId" clId="{570667CA-2F03-4E06-8243-953BF9583A26}" dt="2025-03-06T16:51:32.930" v="1010" actId="1076"/>
          <ac:spMkLst>
            <pc:docMk/>
            <pc:sldMk cId="211121717" sldId="270"/>
            <ac:spMk id="2" creationId="{DB86CF44-C1B7-4FDE-40BE-F66DC4F04D7F}"/>
          </ac:spMkLst>
        </pc:spChg>
        <pc:spChg chg="add mod">
          <ac:chgData name="saloni kumari" userId="5292651f35ba61ef" providerId="LiveId" clId="{570667CA-2F03-4E06-8243-953BF9583A26}" dt="2025-03-06T16:56:22.553" v="1044" actId="14100"/>
          <ac:spMkLst>
            <pc:docMk/>
            <pc:sldMk cId="211121717" sldId="270"/>
            <ac:spMk id="5" creationId="{F1F77D74-FEF7-6CDB-EE8E-C7166ECDE69D}"/>
          </ac:spMkLst>
        </pc:spChg>
        <pc:spChg chg="add mod">
          <ac:chgData name="saloni kumari" userId="5292651f35ba61ef" providerId="LiveId" clId="{570667CA-2F03-4E06-8243-953BF9583A26}" dt="2025-03-06T16:57:35.563" v="1062" actId="14100"/>
          <ac:spMkLst>
            <pc:docMk/>
            <pc:sldMk cId="211121717" sldId="270"/>
            <ac:spMk id="7" creationId="{D4B22569-04DE-1B63-29A7-692C2033CFA6}"/>
          </ac:spMkLst>
        </pc:spChg>
        <pc:picChg chg="add mod">
          <ac:chgData name="saloni kumari" userId="5292651f35ba61ef" providerId="LiveId" clId="{570667CA-2F03-4E06-8243-953BF9583A26}" dt="2025-03-06T16:56:25.229" v="1045" actId="1076"/>
          <ac:picMkLst>
            <pc:docMk/>
            <pc:sldMk cId="211121717" sldId="270"/>
            <ac:picMk id="2052" creationId="{800A6B2F-2139-7820-DA60-21CA50DF669D}"/>
          </ac:picMkLst>
        </pc:picChg>
        <pc:picChg chg="add mod">
          <ac:chgData name="saloni kumari" userId="5292651f35ba61ef" providerId="LiveId" clId="{570667CA-2F03-4E06-8243-953BF9583A26}" dt="2025-03-06T16:58:01.242" v="1065" actId="1076"/>
          <ac:picMkLst>
            <pc:docMk/>
            <pc:sldMk cId="211121717" sldId="270"/>
            <ac:picMk id="2056" creationId="{E953B6E7-C620-510D-4829-932CFFEFA57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4/18/2025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Footer Placeholder 4">
            <a:extLst>
              <a:ext uri="{7E63DD45-CC51-4F78-BABB-1264CF0E28B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F2FB918-20DE-4564-BCE0-CBCD6011E7F0}"/>
              </a:ext>
            </a:extLst>
          </p:cNvPr>
          <p:cNvSpPr>
            <a:spLocks noGrp="1"/>
          </p:cNvSpPr>
          <p:nvPr>
            <p:ph type="ftr" sz="quarter" idx="11"/>
          </p:nvPr>
        </p:nvSpPr>
        <p:spPr/>
        <p:txBody>
          <a:bodyPr rtlCol="0"/>
          <a:lstStyle>
            <a:lvl1pPr lvl="0"/>
          </a:lstStyle>
          <a:p>
            <a:r>
              <a:rPr lang="en-US" dirty="0"/>
              <a:t>Footer</a:t>
            </a:r>
          </a:p>
        </p:txBody>
      </p:sp>
      <p:sp>
        <p:nvSpPr>
          <p:cNvPr id="3" name="Slide Number Placeholder 5">
            <a:extLst>
              <a:ext uri="{0AE553BF-F3F1-4009-833F-5EE19CD499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4723BC-317B-4B4F-8F8C-2394E5D6087C}"/>
              </a:ext>
            </a:extLst>
          </p:cNvPr>
          <p:cNvSpPr>
            <a:spLocks noGrp="1"/>
          </p:cNvSpPr>
          <p:nvPr>
            <p:ph type="sldNum" sz="quarter" idx="12"/>
          </p:nvPr>
        </p:nvSpPr>
        <p:spPr/>
        <p:txBody>
          <a:bodyPr rtlCol="0"/>
          <a:lstStyle>
            <a:lvl1pPr lvl="0"/>
          </a:lstStyle>
          <a:p>
            <a:r>
              <a:rPr lang="en-US" dirty="0"/>
              <a:t>&lt;#&gt;</a:t>
            </a:r>
          </a:p>
        </p:txBody>
      </p:sp>
      <p:sp>
        <p:nvSpPr>
          <p:cNvPr id="4" name="Date Placeholder 3">
            <a:extLst>
              <a:ext uri="{EE6DC50B-4624-4797-9AC0-058C9E89D07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DED6DBB-866E-4D6C-8AD3-75EEE3BCCE08}"/>
              </a:ext>
            </a:extLst>
          </p:cNvPr>
          <p:cNvSpPr>
            <a:spLocks noGrp="1"/>
          </p:cNvSpPr>
          <p:nvPr>
            <p:ph type="dt" sz="half" idx="10"/>
          </p:nvPr>
        </p:nvSpPr>
        <p:spPr/>
        <p:txBody>
          <a:bodyPr rtlCol="0"/>
          <a:lstStyle>
            <a:lvl1pPr lvl="0"/>
          </a:lstStyle>
          <a:p>
            <a:r>
              <a:rPr lang="en-US" dirty="0"/>
              <a:t>Date</a:t>
            </a:r>
          </a:p>
        </p:txBody>
      </p:sp>
    </p:spTree>
    <p:extLst>
      <p:ext uri="{0D6D7EE9-57A9-42B8-A21E-3BB2D55BDBF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 name="PlaceHolder 1">
            <a:extLst>
              <a:ext uri="{22FBA574-9B94-4AEA-A13D-0DA1C4C895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34E77A3-724D-4DB6-B26E-7B175E28D3C5}"/>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9C42F8D6-4596-465E-8F79-5A5E3484847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9BF2F1-33A1-47FF-813E-8F0269CC1FA8}"/>
              </a:ext>
            </a:extLst>
          </p:cNvPr>
          <p:cNvSpPr>
            <a:spLocks noGrp="1"/>
          </p:cNvSpPr>
          <p:nvPr>
            <p:ph type="body" idx="1"/>
          </p:nvPr>
        </p:nvSpPr>
        <p:spPr>
          <a:xfrm>
            <a:off x="457200" y="160452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BEFDF029-36C8-4DC2-85CD-310141B0A71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B37E69-46CC-432C-8045-CC987053A3F7}"/>
              </a:ext>
            </a:extLst>
          </p:cNvPr>
          <p:cNvSpPr>
            <a:spLocks noGrp="1"/>
          </p:cNvSpPr>
          <p:nvPr>
            <p:ph type="body" idx="2"/>
          </p:nvPr>
        </p:nvSpPr>
        <p:spPr>
          <a:xfrm>
            <a:off x="457200" y="368208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Footer Placeholder 4">
            <a:extLst>
              <a:ext uri="{E567B75A-8D5E-4DBE-994E-89279D5BD2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8676D2E-2ECB-41F0-A8CE-8BC4C9513C86}"/>
              </a:ext>
            </a:extLst>
          </p:cNvPr>
          <p:cNvSpPr>
            <a:spLocks noGrp="1"/>
          </p:cNvSpPr>
          <p:nvPr>
            <p:ph type="ftr" sz="quarter" idx="11"/>
          </p:nvPr>
        </p:nvSpPr>
        <p:spPr/>
        <p:txBody>
          <a:bodyPr rtlCol="0"/>
          <a:lstStyle>
            <a:lvl1pPr lvl="0"/>
          </a:lstStyle>
          <a:p>
            <a:r>
              <a:rPr lang="en-US" dirty="0"/>
              <a:t>Footer</a:t>
            </a:r>
          </a:p>
        </p:txBody>
      </p:sp>
      <p:sp>
        <p:nvSpPr>
          <p:cNvPr id="6" name="Slide Number Placeholder 5">
            <a:extLst>
              <a:ext uri="{70540FFD-9ED9-4CD3-A79B-8EAD77BA2E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5D7328-2E8C-45FE-99DC-223E6B6F8809}"/>
              </a:ext>
            </a:extLst>
          </p:cNvPr>
          <p:cNvSpPr>
            <a:spLocks noGrp="1"/>
          </p:cNvSpPr>
          <p:nvPr>
            <p:ph type="sldNum" sz="quarter" idx="12"/>
          </p:nvPr>
        </p:nvSpPr>
        <p:spPr/>
        <p:txBody>
          <a:bodyPr rtlCol="0"/>
          <a:lstStyle>
            <a:lvl1pPr lvl="0"/>
          </a:lstStyle>
          <a:p>
            <a:r>
              <a:rPr lang="en-US" dirty="0"/>
              <a:t>&lt;#&gt;</a:t>
            </a:r>
          </a:p>
        </p:txBody>
      </p:sp>
      <p:sp>
        <p:nvSpPr>
          <p:cNvPr id="7" name="Date Placeholder 3">
            <a:extLst>
              <a:ext uri="{9282D384-3708-4CCA-9483-AA504587240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7ADD13-CE1D-480B-BFAB-4F5BA51E3C3C}"/>
              </a:ext>
            </a:extLst>
          </p:cNvPr>
          <p:cNvSpPr>
            <a:spLocks noGrp="1"/>
          </p:cNvSpPr>
          <p:nvPr>
            <p:ph type="dt" sz="half" idx="10"/>
          </p:nvPr>
        </p:nvSpPr>
        <p:spPr/>
        <p:txBody>
          <a:bodyPr rtlCol="0"/>
          <a:lstStyle>
            <a:lvl1pPr lvl="0"/>
          </a:lstStyle>
          <a:p>
            <a:r>
              <a:rPr lang="en-US" dirty="0"/>
              <a:t>Date</a:t>
            </a:r>
          </a:p>
        </p:txBody>
      </p:sp>
    </p:spTree>
    <p:extLst>
      <p:ext uri="{CB7523AE-2802-4065-A95A-82AC275418D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 name="PlaceHolder 1">
            <a:extLst>
              <a:ext uri="{1B366A63-A644-4D84-A84D-99D0CB81197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DCCFC1F-3E4A-4E8D-AD58-B59ECAD59349}"/>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1BC96858-644B-4073-88DF-42ED299A04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239EF6A-5E06-4141-AEFF-C0F88FD717E4}"/>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87A8D0EC-765A-409A-81E1-912F8BBEF2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6ACCCDC-23FE-4A4C-A6A4-7F7FC288CCDE}"/>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4FD9CD4-F247-4785-9F60-46011E50FD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AAD2FA7-9731-4937-A4D4-4EFAFB468F13}"/>
              </a:ext>
            </a:extLst>
          </p:cNvPr>
          <p:cNvSpPr>
            <a:spLocks noGrp="1"/>
          </p:cNvSpPr>
          <p:nvPr>
            <p:ph type="body" idx="3"/>
          </p:nvPr>
        </p:nvSpPr>
        <p:spPr>
          <a:xfrm>
            <a:off x="45720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PlaceHolder 5">
            <a:extLst>
              <a:ext uri="{9EA5F664-08F5-4DE4-8CBB-7E143D270E0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FA0C3D-E728-406E-98BC-F596DEEAFF0F}"/>
              </a:ext>
            </a:extLst>
          </p:cNvPr>
          <p:cNvSpPr>
            <a:spLocks noGrp="1"/>
          </p:cNvSpPr>
          <p:nvPr>
            <p:ph type="body" idx="4"/>
          </p:nvPr>
        </p:nvSpPr>
        <p:spPr>
          <a:xfrm>
            <a:off x="467424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7" name="Footer Placeholder 4">
            <a:extLst>
              <a:ext uri="{EAB37F21-E633-465B-9D8C-3AE8CCD772A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E6D50BF-8F8E-4768-AECF-DB280913CC49}"/>
              </a:ext>
            </a:extLst>
          </p:cNvPr>
          <p:cNvSpPr>
            <a:spLocks noGrp="1"/>
          </p:cNvSpPr>
          <p:nvPr>
            <p:ph type="ftr" sz="quarter" idx="11"/>
          </p:nvPr>
        </p:nvSpPr>
        <p:spPr/>
        <p:txBody>
          <a:bodyPr rtlCol="0"/>
          <a:lstStyle>
            <a:lvl1pPr lvl="0"/>
          </a:lstStyle>
          <a:p>
            <a:r>
              <a:rPr lang="en-US" dirty="0"/>
              <a:t>Footer</a:t>
            </a:r>
          </a:p>
        </p:txBody>
      </p:sp>
      <p:sp>
        <p:nvSpPr>
          <p:cNvPr id="8" name="Slide Number Placeholder 5">
            <a:extLst>
              <a:ext uri="{6667C576-D65C-467A-810C-E8556AE2D81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DDE0BC9-8C07-4F2E-BEF8-5DFEA320B70E}"/>
              </a:ext>
            </a:extLst>
          </p:cNvPr>
          <p:cNvSpPr>
            <a:spLocks noGrp="1"/>
          </p:cNvSpPr>
          <p:nvPr>
            <p:ph type="sldNum" sz="quarter" idx="12"/>
          </p:nvPr>
        </p:nvSpPr>
        <p:spPr/>
        <p:txBody>
          <a:bodyPr rtlCol="0"/>
          <a:lstStyle>
            <a:lvl1pPr lvl="0"/>
          </a:lstStyle>
          <a:p>
            <a:r>
              <a:rPr lang="en-US" dirty="0"/>
              <a:t>&lt;#&gt;</a:t>
            </a:r>
          </a:p>
        </p:txBody>
      </p:sp>
      <p:sp>
        <p:nvSpPr>
          <p:cNvPr id="9" name="Date Placeholder 3">
            <a:extLst>
              <a:ext uri="{D0895288-3648-49F7-9C94-B046D4AC1A8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7C921F-354C-428D-9523-DE727ECBCBD0}"/>
              </a:ext>
            </a:extLst>
          </p:cNvPr>
          <p:cNvSpPr>
            <a:spLocks noGrp="1"/>
          </p:cNvSpPr>
          <p:nvPr>
            <p:ph type="dt" sz="half" idx="10"/>
          </p:nvPr>
        </p:nvSpPr>
        <p:spPr/>
        <p:txBody>
          <a:bodyPr rtlCol="0"/>
          <a:lstStyle>
            <a:lvl1pPr lvl="0"/>
          </a:lstStyle>
          <a:p>
            <a:r>
              <a:rPr lang="en-US" dirty="0"/>
              <a:t>Date</a:t>
            </a:r>
          </a:p>
        </p:txBody>
      </p:sp>
    </p:spTree>
    <p:extLst>
      <p:ext uri="{3E1D7AC9-1663-4BA8-88E4-B98521B11BD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a:extLst>
              <a:ext uri="{08891E17-CD5F-4AA3-9CC1-09E147BB51F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6226487-336E-4232-83AB-B8C9DD13C2B6}"/>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3" name="PlaceHolder 2">
            <a:extLst>
              <a:ext uri="{1186F3C7-A1EC-49AD-BD29-BC7B58B2596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72DFF7F-7075-43E5-9F2B-D6DDF4D68F54}"/>
              </a:ext>
            </a:extLst>
          </p:cNvPr>
          <p:cNvSpPr>
            <a:spLocks noGrp="1"/>
          </p:cNvSpPr>
          <p:nvPr>
            <p:ph type="body" idx="1"/>
          </p:nvPr>
        </p:nvSpPr>
        <p:spPr>
          <a:xfrm>
            <a:off x="45720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3">
            <a:extLst>
              <a:ext uri="{B3EB62D3-044D-424C-BDFB-A03B5E6FDB7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F88E4CB-D7A6-46A9-B2EC-5BC1BEDCBA05}"/>
              </a:ext>
            </a:extLst>
          </p:cNvPr>
          <p:cNvSpPr>
            <a:spLocks noGrp="1"/>
          </p:cNvSpPr>
          <p:nvPr>
            <p:ph type="body" idx="2"/>
          </p:nvPr>
        </p:nvSpPr>
        <p:spPr>
          <a:xfrm>
            <a:off x="323964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PlaceHolder 4">
            <a:extLst>
              <a:ext uri="{831AF208-D681-48FD-91B5-FAC71173B3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D0017C4-9FC3-4E80-8967-E5AF2D8C61C0}"/>
              </a:ext>
            </a:extLst>
          </p:cNvPr>
          <p:cNvSpPr>
            <a:spLocks noGrp="1"/>
          </p:cNvSpPr>
          <p:nvPr>
            <p:ph type="body" idx="3"/>
          </p:nvPr>
        </p:nvSpPr>
        <p:spPr>
          <a:xfrm>
            <a:off x="602208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PlaceHolder 5">
            <a:extLst>
              <a:ext uri="{E0D8C49F-300A-4955-B406-3BC25D57F4F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52378CF-AC34-4036-BC0B-69AEAD96021D}"/>
              </a:ext>
            </a:extLst>
          </p:cNvPr>
          <p:cNvSpPr>
            <a:spLocks noGrp="1"/>
          </p:cNvSpPr>
          <p:nvPr>
            <p:ph type="body" idx="4"/>
          </p:nvPr>
        </p:nvSpPr>
        <p:spPr>
          <a:xfrm>
            <a:off x="45720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7" name="PlaceHolder 6">
            <a:extLst>
              <a:ext uri="{358E035D-9732-45DC-800C-C3156B6701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EBDC88-343A-492D-A4E5-A0C8AFA246A4}"/>
              </a:ext>
            </a:extLst>
          </p:cNvPr>
          <p:cNvSpPr>
            <a:spLocks noGrp="1"/>
          </p:cNvSpPr>
          <p:nvPr>
            <p:ph type="body" idx="5"/>
          </p:nvPr>
        </p:nvSpPr>
        <p:spPr>
          <a:xfrm>
            <a:off x="323964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8" name="PlaceHolder 7">
            <a:extLst>
              <a:ext uri="{3B951E5B-CAF1-44B3-8A0F-FA6D78F378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775E1D5-C91C-41DB-86E8-5A26FEE31CA6}"/>
              </a:ext>
            </a:extLst>
          </p:cNvPr>
          <p:cNvSpPr>
            <a:spLocks noGrp="1"/>
          </p:cNvSpPr>
          <p:nvPr>
            <p:ph type="body" idx="6"/>
          </p:nvPr>
        </p:nvSpPr>
        <p:spPr>
          <a:xfrm>
            <a:off x="602208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9" name="Footer Placeholder 4">
            <a:extLst>
              <a:ext uri="{6826CA5E-F7F2-419D-A296-E7A175223E6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018D69D-98C6-4720-8A0F-72C472C7D57D}"/>
              </a:ext>
            </a:extLst>
          </p:cNvPr>
          <p:cNvSpPr>
            <a:spLocks noGrp="1"/>
          </p:cNvSpPr>
          <p:nvPr>
            <p:ph type="ftr" sz="quarter" idx="11"/>
          </p:nvPr>
        </p:nvSpPr>
        <p:spPr/>
        <p:txBody>
          <a:bodyPr rtlCol="0"/>
          <a:lstStyle>
            <a:lvl1pPr lvl="0"/>
          </a:lstStyle>
          <a:p>
            <a:r>
              <a:rPr lang="en-US" dirty="0"/>
              <a:t>Footer</a:t>
            </a:r>
          </a:p>
        </p:txBody>
      </p:sp>
      <p:sp>
        <p:nvSpPr>
          <p:cNvPr id="10" name="Slide Number Placeholder 5">
            <a:extLst>
              <a:ext uri="{5735E181-D9D1-4E91-A382-87BE39A74A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051B02-C900-479A-8739-B23A8E1A4B47}"/>
              </a:ext>
            </a:extLst>
          </p:cNvPr>
          <p:cNvSpPr>
            <a:spLocks noGrp="1"/>
          </p:cNvSpPr>
          <p:nvPr>
            <p:ph type="sldNum" sz="quarter" idx="12"/>
          </p:nvPr>
        </p:nvSpPr>
        <p:spPr/>
        <p:txBody>
          <a:bodyPr rtlCol="0"/>
          <a:lstStyle>
            <a:lvl1pPr lvl="0"/>
          </a:lstStyle>
          <a:p>
            <a:r>
              <a:rPr lang="en-US" dirty="0"/>
              <a:t>&lt;#&gt;</a:t>
            </a:r>
          </a:p>
        </p:txBody>
      </p:sp>
      <p:sp>
        <p:nvSpPr>
          <p:cNvPr id="11" name="Date Placeholder 3">
            <a:extLst>
              <a:ext uri="{812447E5-F796-4FE0-ACA4-A01EBB50647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ED3E93-A3EE-4035-B54C-512BFC62B3C6}"/>
              </a:ext>
            </a:extLst>
          </p:cNvPr>
          <p:cNvSpPr>
            <a:spLocks noGrp="1"/>
          </p:cNvSpPr>
          <p:nvPr>
            <p:ph type="dt" sz="half" idx="10"/>
          </p:nvPr>
        </p:nvSpPr>
        <p:spPr/>
        <p:txBody>
          <a:bodyPr rtlCol="0"/>
          <a:lstStyle>
            <a:lvl1pPr lvl="0"/>
          </a:lstStyle>
          <a:p>
            <a:r>
              <a:rPr lang="en-US" dirty="0"/>
              <a:t>Date</a:t>
            </a:r>
          </a:p>
        </p:txBody>
      </p:sp>
    </p:spTree>
    <p:extLst>
      <p:ext uri="{3D1BB6E4-F09F-4773-AD3F-C6E005C125F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a:extLst>
              <a:ext uri="{2950D799-F615-4E99-A0DC-7D7D1A8403D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18E207C-6131-432B-80F2-2645A97604EA}"/>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A27C61CC-ECD2-4805-9D14-B58C1F564DF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07AE31-8DC9-4C17-9850-72C1690A0690}"/>
              </a:ext>
            </a:extLst>
          </p:cNvPr>
          <p:cNvSpPr>
            <a:spLocks noGrp="1"/>
          </p:cNvSpPr>
          <p:nvPr>
            <p:ph type="subTitle" idx="1"/>
          </p:nvPr>
        </p:nvSpPr>
        <p:spPr>
          <a:xfrm>
            <a:off x="457200" y="1604520"/>
            <a:ext cx="8229239" cy="3977280"/>
          </a:xfrm>
          <a:prstGeom prst="rect">
            <a:avLst/>
          </a:prstGeom>
        </p:spPr>
        <p:txBody>
          <a:bodyPr lIns="0" tIns="0" rIns="0" bIns="0" rtlCol="0" anchor="ctr">
            <a:noAutofit/>
          </a:bodyPr>
          <a:lstStyle/>
          <a:p>
            <a:pPr algn="ctr"/>
            <a:endParaRPr lang="en-GB" sz="3200" b="0" strike="noStrike" spc="-1" dirty="0">
              <a:latin typeface="Arial"/>
            </a:endParaRPr>
          </a:p>
        </p:txBody>
      </p:sp>
      <p:sp>
        <p:nvSpPr>
          <p:cNvPr id="4" name="Footer Placeholder 4">
            <a:extLst>
              <a:ext uri="{EBB34AAA-41BF-4C88-8545-2A8ADE8D35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A90ADEB-0A0A-4BDB-A226-0460144F46AF}"/>
              </a:ext>
            </a:extLst>
          </p:cNvPr>
          <p:cNvSpPr>
            <a:spLocks noGrp="1"/>
          </p:cNvSpPr>
          <p:nvPr>
            <p:ph type="ftr" sz="quarter" idx="11"/>
          </p:nvPr>
        </p:nvSpPr>
        <p:spPr/>
        <p:txBody>
          <a:bodyPr rtlCol="0"/>
          <a:lstStyle>
            <a:lvl1pPr lvl="0"/>
          </a:lstStyle>
          <a:p>
            <a:r>
              <a:rPr lang="en-US" dirty="0"/>
              <a:t>Footer</a:t>
            </a:r>
          </a:p>
        </p:txBody>
      </p:sp>
      <p:sp>
        <p:nvSpPr>
          <p:cNvPr id="5" name="Slide Number Placeholder 5">
            <a:extLst>
              <a:ext uri="{96E54BC4-D2A4-4080-8365-F65BC4F11B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DF2CA95-2CD0-4B6F-9125-388D9E7E5AF6}"/>
              </a:ext>
            </a:extLst>
          </p:cNvPr>
          <p:cNvSpPr>
            <a:spLocks noGrp="1"/>
          </p:cNvSpPr>
          <p:nvPr>
            <p:ph type="sldNum" sz="quarter" idx="12"/>
          </p:nvPr>
        </p:nvSpPr>
        <p:spPr/>
        <p:txBody>
          <a:bodyPr rtlCol="0"/>
          <a:lstStyle>
            <a:lvl1pPr lvl="0"/>
          </a:lstStyle>
          <a:p>
            <a:r>
              <a:rPr lang="en-US" dirty="0"/>
              <a:t>&lt;#&gt;</a:t>
            </a:r>
          </a:p>
        </p:txBody>
      </p:sp>
      <p:sp>
        <p:nvSpPr>
          <p:cNvPr id="6" name="Date Placeholder 3">
            <a:extLst>
              <a:ext uri="{E316BDAF-A48F-421D-9214-CCCCAC2F559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0FC1B0-D9C6-430E-A73F-ACAFD2A7AE8E}"/>
              </a:ext>
            </a:extLst>
          </p:cNvPr>
          <p:cNvSpPr>
            <a:spLocks noGrp="1"/>
          </p:cNvSpPr>
          <p:nvPr>
            <p:ph type="dt" sz="half" idx="10"/>
          </p:nvPr>
        </p:nvSpPr>
        <p:spPr/>
        <p:txBody>
          <a:bodyPr rtlCol="0"/>
          <a:lstStyle>
            <a:lvl1pPr lvl="0"/>
          </a:lstStyle>
          <a:p>
            <a:r>
              <a:rPr lang="en-US" dirty="0"/>
              <a:t>Date</a:t>
            </a:r>
          </a:p>
        </p:txBody>
      </p:sp>
    </p:spTree>
    <p:extLst>
      <p:ext uri="{BCE9C86C-EF4C-4E28-9B30-98C9E8A8CFB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 name="PlaceHolder 1">
            <a:extLst>
              <a:ext uri="{58360F47-5846-4DC5-A3A5-E28EF795EDD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A716A7-424D-421A-82EC-E30C44A06514}"/>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63BF9830-3C9F-4B53-A35E-6B6D3DEFE7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C5B09C9-5044-4A49-A5A4-7BF8A4FAFDD2}"/>
              </a:ext>
            </a:extLst>
          </p:cNvPr>
          <p:cNvSpPr>
            <a:spLocks noGrp="1"/>
          </p:cNvSpPr>
          <p:nvPr>
            <p:ph type="body" idx="1"/>
          </p:nvPr>
        </p:nvSpPr>
        <p:spPr>
          <a:xfrm>
            <a:off x="457200" y="1604520"/>
            <a:ext cx="8229239"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Footer Placeholder 4">
            <a:extLst>
              <a:ext uri="{824E1FBA-25FC-4050-ADA7-340111342E5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D06663-A7BB-4A32-95CB-99A1FE75DE66}"/>
              </a:ext>
            </a:extLst>
          </p:cNvPr>
          <p:cNvSpPr>
            <a:spLocks noGrp="1"/>
          </p:cNvSpPr>
          <p:nvPr>
            <p:ph type="ftr" sz="quarter" idx="11"/>
          </p:nvPr>
        </p:nvSpPr>
        <p:spPr/>
        <p:txBody>
          <a:bodyPr rtlCol="0"/>
          <a:lstStyle>
            <a:lvl1pPr lvl="0"/>
          </a:lstStyle>
          <a:p>
            <a:r>
              <a:rPr lang="en-US" dirty="0"/>
              <a:t>Footer</a:t>
            </a:r>
          </a:p>
        </p:txBody>
      </p:sp>
      <p:sp>
        <p:nvSpPr>
          <p:cNvPr id="5" name="Slide Number Placeholder 5">
            <a:extLst>
              <a:ext uri="{D4CDF396-15D1-401B-990E-48D7255BA7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A968CD0-8B3E-48E7-A45C-D14A8ECC50EA}"/>
              </a:ext>
            </a:extLst>
          </p:cNvPr>
          <p:cNvSpPr>
            <a:spLocks noGrp="1"/>
          </p:cNvSpPr>
          <p:nvPr>
            <p:ph type="sldNum" sz="quarter" idx="12"/>
          </p:nvPr>
        </p:nvSpPr>
        <p:spPr/>
        <p:txBody>
          <a:bodyPr rtlCol="0"/>
          <a:lstStyle>
            <a:lvl1pPr lvl="0"/>
          </a:lstStyle>
          <a:p>
            <a:r>
              <a:rPr lang="en-US" dirty="0"/>
              <a:t>&lt;#&gt;</a:t>
            </a:r>
          </a:p>
        </p:txBody>
      </p:sp>
      <p:sp>
        <p:nvSpPr>
          <p:cNvPr id="6" name="Date Placeholder 3">
            <a:extLst>
              <a:ext uri="{4A6A4CEA-5FCA-4E79-A958-8288D64D2B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AC79841-9D30-4C4B-9931-BF9FC3120F99}"/>
              </a:ext>
            </a:extLst>
          </p:cNvPr>
          <p:cNvSpPr>
            <a:spLocks noGrp="1"/>
          </p:cNvSpPr>
          <p:nvPr>
            <p:ph type="dt" sz="half" idx="10"/>
          </p:nvPr>
        </p:nvSpPr>
        <p:spPr/>
        <p:txBody>
          <a:bodyPr rtlCol="0"/>
          <a:lstStyle>
            <a:lvl1pPr lvl="0"/>
          </a:lstStyle>
          <a:p>
            <a:r>
              <a:rPr lang="en-US" dirty="0"/>
              <a:t>Date</a:t>
            </a:r>
          </a:p>
        </p:txBody>
      </p:sp>
    </p:spTree>
    <p:extLst>
      <p:ext uri="{4D9904C7-8D42-4658-BF97-3005AAAE011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 name="PlaceHolder 1">
            <a:extLst>
              <a:ext uri="{A9941F11-08FE-4DD2-B111-B62B25D6F2E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1671CE5-C429-4468-86A4-4F3972E172AB}"/>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6A7D1366-81A5-4D4D-9900-3AF2B2C9DE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A6CD33-BC91-4D22-BB76-C6ABB9E080E7}"/>
              </a:ext>
            </a:extLst>
          </p:cNvPr>
          <p:cNvSpPr>
            <a:spLocks noGrp="1"/>
          </p:cNvSpPr>
          <p:nvPr>
            <p:ph type="body" idx="1"/>
          </p:nvPr>
        </p:nvSpPr>
        <p:spPr>
          <a:xfrm>
            <a:off x="45720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99025CBA-8D1C-4D7F-965C-7576A0636A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9E8840C-DBED-43BE-B5FE-43A1448805F3}"/>
              </a:ext>
            </a:extLst>
          </p:cNvPr>
          <p:cNvSpPr>
            <a:spLocks noGrp="1"/>
          </p:cNvSpPr>
          <p:nvPr>
            <p:ph type="body" idx="2"/>
          </p:nvPr>
        </p:nvSpPr>
        <p:spPr>
          <a:xfrm>
            <a:off x="467424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Footer Placeholder 4">
            <a:extLst>
              <a:ext uri="{E05F73E3-8ECF-416F-ABED-1349491910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23BCD5-BBF7-4C98-A0BE-981766F0416B}"/>
              </a:ext>
            </a:extLst>
          </p:cNvPr>
          <p:cNvSpPr>
            <a:spLocks noGrp="1"/>
          </p:cNvSpPr>
          <p:nvPr>
            <p:ph type="ftr" sz="quarter" idx="11"/>
          </p:nvPr>
        </p:nvSpPr>
        <p:spPr/>
        <p:txBody>
          <a:bodyPr rtlCol="0"/>
          <a:lstStyle>
            <a:lvl1pPr lvl="0"/>
          </a:lstStyle>
          <a:p>
            <a:r>
              <a:rPr lang="en-US" dirty="0"/>
              <a:t>Footer</a:t>
            </a:r>
          </a:p>
        </p:txBody>
      </p:sp>
      <p:sp>
        <p:nvSpPr>
          <p:cNvPr id="6" name="Slide Number Placeholder 5">
            <a:extLst>
              <a:ext uri="{1CEBD6D1-F6FE-4656-9206-5E7E785A8B8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1A4EBE-F7C3-4169-A50C-579BB6A12230}"/>
              </a:ext>
            </a:extLst>
          </p:cNvPr>
          <p:cNvSpPr>
            <a:spLocks noGrp="1"/>
          </p:cNvSpPr>
          <p:nvPr>
            <p:ph type="sldNum" sz="quarter" idx="12"/>
          </p:nvPr>
        </p:nvSpPr>
        <p:spPr/>
        <p:txBody>
          <a:bodyPr rtlCol="0"/>
          <a:lstStyle>
            <a:lvl1pPr lvl="0"/>
          </a:lstStyle>
          <a:p>
            <a:r>
              <a:rPr lang="en-US" dirty="0"/>
              <a:t>&lt;#&gt;</a:t>
            </a:r>
          </a:p>
        </p:txBody>
      </p:sp>
      <p:sp>
        <p:nvSpPr>
          <p:cNvPr id="7" name="Date Placeholder 3">
            <a:extLst>
              <a:ext uri="{17652D2C-E558-46D3-A35A-0B997F9DDA8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9CB0C8C-E616-4F82-8B02-0976628DAA2F}"/>
              </a:ext>
            </a:extLst>
          </p:cNvPr>
          <p:cNvSpPr>
            <a:spLocks noGrp="1"/>
          </p:cNvSpPr>
          <p:nvPr>
            <p:ph type="dt" sz="half" idx="10"/>
          </p:nvPr>
        </p:nvSpPr>
        <p:spPr/>
        <p:txBody>
          <a:bodyPr rtlCol="0"/>
          <a:lstStyle>
            <a:lvl1pPr lvl="0"/>
          </a:lstStyle>
          <a:p>
            <a:r>
              <a:rPr lang="en-US" dirty="0"/>
              <a:t>Date</a:t>
            </a:r>
          </a:p>
        </p:txBody>
      </p:sp>
    </p:spTree>
    <p:extLst>
      <p:ext uri="{A8963543-6711-41B1-9FF6-FFCB84AE6FB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a:extLst>
              <a:ext uri="{EFBDA4B3-E00B-4206-A776-5C8463CE4E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9B21DC-70DB-4BF4-BA2C-4AA0532AC827}"/>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3" name="Footer Placeholder 4">
            <a:extLst>
              <a:ext uri="{20EFF1E7-A883-4712-8058-79039484DFC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0654F62-0928-47E8-ABB9-EB4302BAC5E4}"/>
              </a:ext>
            </a:extLst>
          </p:cNvPr>
          <p:cNvSpPr>
            <a:spLocks noGrp="1"/>
          </p:cNvSpPr>
          <p:nvPr>
            <p:ph type="ftr" sz="quarter" idx="11"/>
          </p:nvPr>
        </p:nvSpPr>
        <p:spPr/>
        <p:txBody>
          <a:bodyPr rtlCol="0"/>
          <a:lstStyle>
            <a:lvl1pPr lvl="0"/>
          </a:lstStyle>
          <a:p>
            <a:r>
              <a:rPr lang="en-US" dirty="0"/>
              <a:t>Footer</a:t>
            </a:r>
          </a:p>
        </p:txBody>
      </p:sp>
      <p:sp>
        <p:nvSpPr>
          <p:cNvPr id="4" name="Slide Number Placeholder 5">
            <a:extLst>
              <a:ext uri="{E3AFEDB8-3875-4CCF-B918-6E9E496F0D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95816FE-0D85-428E-8C9F-DD1EB23446F7}"/>
              </a:ext>
            </a:extLst>
          </p:cNvPr>
          <p:cNvSpPr>
            <a:spLocks noGrp="1"/>
          </p:cNvSpPr>
          <p:nvPr>
            <p:ph type="sldNum" sz="quarter" idx="12"/>
          </p:nvPr>
        </p:nvSpPr>
        <p:spPr/>
        <p:txBody>
          <a:bodyPr rtlCol="0"/>
          <a:lstStyle>
            <a:lvl1pPr lvl="0"/>
          </a:lstStyle>
          <a:p>
            <a:r>
              <a:rPr lang="en-US" dirty="0"/>
              <a:t>&lt;#&gt;</a:t>
            </a:r>
          </a:p>
        </p:txBody>
      </p:sp>
      <p:sp>
        <p:nvSpPr>
          <p:cNvPr id="5" name="Date Placeholder 3">
            <a:extLst>
              <a:ext uri="{6A33784B-431A-40A6-9C4F-9CADD905CF4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D44746E-3275-4D97-A86A-C28D19782F90}"/>
              </a:ext>
            </a:extLst>
          </p:cNvPr>
          <p:cNvSpPr>
            <a:spLocks noGrp="1"/>
          </p:cNvSpPr>
          <p:nvPr>
            <p:ph type="dt" sz="half" idx="10"/>
          </p:nvPr>
        </p:nvSpPr>
        <p:spPr/>
        <p:txBody>
          <a:bodyPr rtlCol="0"/>
          <a:lstStyle>
            <a:lvl1pPr lvl="0"/>
          </a:lstStyle>
          <a:p>
            <a:r>
              <a:rPr lang="en-US" dirty="0"/>
              <a:t>Date</a:t>
            </a:r>
          </a:p>
        </p:txBody>
      </p:sp>
    </p:spTree>
    <p:extLst>
      <p:ext uri="{8D39AA8C-3D7C-492E-BD90-8B79FA07DE4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a:extLst>
              <a:ext uri="{BE372411-6178-4C31-9EFB-08304F7129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920AE5-C681-449B-916F-D5F4A40559E1}"/>
              </a:ext>
            </a:extLst>
          </p:cNvPr>
          <p:cNvSpPr>
            <a:spLocks noGrp="1"/>
          </p:cNvSpPr>
          <p:nvPr>
            <p:ph type="subTitle"/>
          </p:nvPr>
        </p:nvSpPr>
        <p:spPr>
          <a:xfrm>
            <a:off x="0" y="0"/>
            <a:ext cx="5486039" cy="4238280"/>
          </a:xfrm>
          <a:prstGeom prst="rect">
            <a:avLst/>
          </a:prstGeom>
        </p:spPr>
        <p:txBody>
          <a:bodyPr lIns="0" tIns="0" rIns="0" bIns="0" rtlCol="0" anchor="ctr">
            <a:noAutofit/>
          </a:bodyPr>
          <a:lstStyle/>
          <a:p>
            <a:pPr algn="ctr"/>
            <a:endParaRPr lang="en-GB" sz="3200" b="0" strike="noStrike" spc="-1" dirty="0">
              <a:latin typeface="Arial"/>
            </a:endParaRPr>
          </a:p>
        </p:txBody>
      </p:sp>
      <p:sp>
        <p:nvSpPr>
          <p:cNvPr id="3" name="Footer Placeholder 4">
            <a:extLst>
              <a:ext uri="{0CCDD1E7-F798-4C16-A578-3E8C0D562D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11DCAE6-3A95-4894-9E46-454493018C20}"/>
              </a:ext>
            </a:extLst>
          </p:cNvPr>
          <p:cNvSpPr>
            <a:spLocks noGrp="1"/>
          </p:cNvSpPr>
          <p:nvPr>
            <p:ph type="ftr" sz="quarter" idx="11"/>
          </p:nvPr>
        </p:nvSpPr>
        <p:spPr/>
        <p:txBody>
          <a:bodyPr rtlCol="0"/>
          <a:lstStyle>
            <a:lvl1pPr lvl="0"/>
          </a:lstStyle>
          <a:p>
            <a:r>
              <a:rPr lang="en-US" dirty="0"/>
              <a:t>Footer</a:t>
            </a:r>
          </a:p>
        </p:txBody>
      </p:sp>
      <p:sp>
        <p:nvSpPr>
          <p:cNvPr id="4" name="Slide Number Placeholder 5">
            <a:extLst>
              <a:ext uri="{C42A90DF-A5FD-42D1-90EA-CF7D53B28A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6671A00-BA67-4C8D-889E-9922C1CFB86A}"/>
              </a:ext>
            </a:extLst>
          </p:cNvPr>
          <p:cNvSpPr>
            <a:spLocks noGrp="1"/>
          </p:cNvSpPr>
          <p:nvPr>
            <p:ph type="sldNum" sz="quarter" idx="12"/>
          </p:nvPr>
        </p:nvSpPr>
        <p:spPr/>
        <p:txBody>
          <a:bodyPr rtlCol="0"/>
          <a:lstStyle>
            <a:lvl1pPr lvl="0"/>
          </a:lstStyle>
          <a:p>
            <a:r>
              <a:rPr lang="en-US" dirty="0"/>
              <a:t>&lt;#&gt;</a:t>
            </a:r>
          </a:p>
        </p:txBody>
      </p:sp>
      <p:sp>
        <p:nvSpPr>
          <p:cNvPr id="5" name="Date Placeholder 3">
            <a:extLst>
              <a:ext uri="{062AB4F9-F6EC-4158-893E-802A79FC6C4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5C2E7EC-2F64-4D4A-AA63-813B90196E18}"/>
              </a:ext>
            </a:extLst>
          </p:cNvPr>
          <p:cNvSpPr>
            <a:spLocks noGrp="1"/>
          </p:cNvSpPr>
          <p:nvPr>
            <p:ph type="dt" sz="half" idx="10"/>
          </p:nvPr>
        </p:nvSpPr>
        <p:spPr/>
        <p:txBody>
          <a:bodyPr rtlCol="0"/>
          <a:lstStyle>
            <a:lvl1pPr lvl="0"/>
          </a:lstStyle>
          <a:p>
            <a:r>
              <a:rPr lang="en-US" dirty="0"/>
              <a:t>Date</a:t>
            </a:r>
          </a:p>
        </p:txBody>
      </p:sp>
    </p:spTree>
    <p:extLst>
      <p:ext uri="{473E2E35-501D-4144-8566-5ED9BF8A757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PlaceHolder 1">
            <a:extLst>
              <a:ext uri="{D49B7E62-8833-4A88-A8EC-9D6861C9A10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194DF2-2718-4CEB-87B6-A5705671AF1F}"/>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08D9DD65-DEA0-4176-87F1-F5127AB4CE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E020C9-DB07-4750-9870-8148C284567E}"/>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97585C36-6227-4713-8C84-1BE003696C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0FF4D61-0823-4BA7-955F-19D31AD95030}"/>
              </a:ext>
            </a:extLst>
          </p:cNvPr>
          <p:cNvSpPr>
            <a:spLocks noGrp="1"/>
          </p:cNvSpPr>
          <p:nvPr>
            <p:ph type="body" idx="2"/>
          </p:nvPr>
        </p:nvSpPr>
        <p:spPr>
          <a:xfrm>
            <a:off x="467424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4E0478A-2032-47B4-A8BC-7E48E22463B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49F535-5FD5-47E7-AE43-FFAB4B5ADF91}"/>
              </a:ext>
            </a:extLst>
          </p:cNvPr>
          <p:cNvSpPr>
            <a:spLocks noGrp="1"/>
          </p:cNvSpPr>
          <p:nvPr>
            <p:ph type="body" idx="3"/>
          </p:nvPr>
        </p:nvSpPr>
        <p:spPr>
          <a:xfrm>
            <a:off x="45720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60582054-37C3-4EAA-B5A2-C9A823B34F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C2A864-6DF9-4603-AAD9-ADF3CFFBAB8D}"/>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98754C4D-4688-4FDF-AA5B-CE27516C88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5954EEB-3092-464C-91D1-BCAA3202FAE4}"/>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B72F1D89-DA7A-47D4-90E7-08510115CD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40F38A4-CD39-460A-9F5F-4269E395A960}"/>
              </a:ext>
            </a:extLst>
          </p:cNvPr>
          <p:cNvSpPr>
            <a:spLocks noGrp="1"/>
          </p:cNvSpPr>
          <p:nvPr>
            <p:ph type="dt" sz="half" idx="10"/>
          </p:nvPr>
        </p:nvSpPr>
        <p:spPr/>
        <p:txBody>
          <a:bodyPr rtlCol="0"/>
          <a:lstStyle>
            <a:lvl1pPr lvl="0"/>
          </a:lstStyle>
          <a:p>
            <a:r>
              <a:rPr lang="en-US" dirty="0"/>
              <a:t>Date</a:t>
            </a:r>
          </a:p>
        </p:txBody>
      </p:sp>
    </p:spTree>
    <p:extLst>
      <p:ext uri="{C1F3C634-6FFC-447F-8390-109185B62BB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PlaceHolder 1">
            <a:extLst>
              <a:ext uri="{31AA740E-9295-4BE7-A4A1-3361453073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677E9D-E47C-4281-9830-F52734DE5C70}"/>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ECF59796-4AA0-4649-9F39-F14CC1F8298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6881427-17F2-4A70-8EA0-849FA7EE1240}"/>
              </a:ext>
            </a:extLst>
          </p:cNvPr>
          <p:cNvSpPr>
            <a:spLocks noGrp="1"/>
          </p:cNvSpPr>
          <p:nvPr>
            <p:ph type="body" idx="1"/>
          </p:nvPr>
        </p:nvSpPr>
        <p:spPr>
          <a:xfrm>
            <a:off x="45720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7FC3C298-B6F0-4D0A-9814-CAAA1070136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BC75EDA-982D-49F0-8A6D-46B0F1529510}"/>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32EF096-EEEE-4076-AE1E-75FBA2F318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4528CB0-8F84-4BE9-BB79-C1C624282ECC}"/>
              </a:ext>
            </a:extLst>
          </p:cNvPr>
          <p:cNvSpPr>
            <a:spLocks noGrp="1"/>
          </p:cNvSpPr>
          <p:nvPr>
            <p:ph type="body" idx="3"/>
          </p:nvPr>
        </p:nvSpPr>
        <p:spPr>
          <a:xfrm>
            <a:off x="467424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8EC26C0C-4485-4D84-968B-E74A9EE9D5E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8A3F895-E733-4421-9742-DC5A4E5A4C05}"/>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5817EE38-4FA7-4C7E-82AA-B7AFD338C7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A5B1B9-707F-4EFD-9702-9216EF38DF28}"/>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4350283C-FDAA-4C22-89FB-FD586AE4F0F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78EDB64-CFB5-4080-BD14-C28BB6FC4A1D}"/>
              </a:ext>
            </a:extLst>
          </p:cNvPr>
          <p:cNvSpPr>
            <a:spLocks noGrp="1"/>
          </p:cNvSpPr>
          <p:nvPr>
            <p:ph type="dt" sz="half" idx="10"/>
          </p:nvPr>
        </p:nvSpPr>
        <p:spPr/>
        <p:txBody>
          <a:bodyPr rtlCol="0"/>
          <a:lstStyle>
            <a:lvl1pPr lvl="0"/>
          </a:lstStyle>
          <a:p>
            <a:r>
              <a:rPr lang="en-US" dirty="0"/>
              <a:t>Date</a:t>
            </a:r>
          </a:p>
        </p:txBody>
      </p:sp>
    </p:spTree>
    <p:extLst>
      <p:ext uri="{AF0283AD-7020-43A8-A51D-05DB672D595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 name="PlaceHolder 1">
            <a:extLst>
              <a:ext uri="{BCEB625A-1F3B-45CC-961C-E472CD81718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449F6FC-1717-4A0C-96AA-8A62D38A007E}"/>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BFE46BBD-29B5-4C0B-A618-2C596BDE2D8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9EE53D-307A-4B97-B0FB-D1CDC604D759}"/>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653E12B7-C2AC-469F-AE52-2A103E8A61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C7C420A-21FE-4A63-B9DB-618C42A7A1F3}"/>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5D5A3C27-4250-43DF-B965-411C45BBF51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C1A4198-66D7-47A6-B0FF-3144782F984D}"/>
              </a:ext>
            </a:extLst>
          </p:cNvPr>
          <p:cNvSpPr>
            <a:spLocks noGrp="1"/>
          </p:cNvSpPr>
          <p:nvPr>
            <p:ph type="body" idx="3"/>
          </p:nvPr>
        </p:nvSpPr>
        <p:spPr>
          <a:xfrm>
            <a:off x="457200" y="368208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475B6E90-9E20-40DF-A92B-0D7FBE9A6B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E06C67-68D5-4F4A-9ED9-2D03D1F7194B}"/>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4C3E9DF9-18DC-4758-B1D5-8146DE70F69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32B329-774A-4E37-A8A9-2D0532021F08}"/>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CF4F2044-A978-49CF-830B-80CB0F21F4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86A8210-431B-4E60-B545-673105898E22}"/>
              </a:ext>
            </a:extLst>
          </p:cNvPr>
          <p:cNvSpPr>
            <a:spLocks noGrp="1"/>
          </p:cNvSpPr>
          <p:nvPr>
            <p:ph type="dt" sz="half" idx="10"/>
          </p:nvPr>
        </p:nvSpPr>
        <p:spPr/>
        <p:txBody>
          <a:bodyPr rtlCol="0"/>
          <a:lstStyle>
            <a:lvl1pPr lvl="0"/>
          </a:lstStyle>
          <a:p>
            <a:r>
              <a:rPr lang="en-US" dirty="0"/>
              <a:t>Date</a:t>
            </a:r>
          </a:p>
        </p:txBody>
      </p:sp>
    </p:spTree>
    <p:extLst>
      <p:ext uri="{6B5378A8-2999-4328-9F82-B7A69FAF758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rgbClr val="FFFFFF"/>
        </a:solidFill>
        <a:effectLst/>
      </p:bgPr>
    </p:bg>
    <p:spTree>
      <p:nvGrpSpPr>
        <p:cNvPr id="1" name=""/>
        <p:cNvGrpSpPr/>
        <p:nvPr/>
      </p:nvGrpSpPr>
      <p:grpSpPr>
        <a:xfrm>
          <a:off x="0" y="0"/>
          <a:ext cx="0" cy="0"/>
          <a:chOff x="0" y="0"/>
          <a:chExt cx="0" cy="0"/>
        </a:xfrm>
      </p:grpSpPr>
      <p:sp>
        <p:nvSpPr>
          <p:cNvPr id="2" name="CustomShape 1">
            <a:extLst>
              <a:ext uri="{6020039B-93E6-41B9-9F8C-72027E1128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DC6F588-909D-4A94-AF1B-0810B88C7BF3}"/>
              </a:ext>
            </a:extLst>
          </p:cNvPr>
          <p:cNvSpPr/>
          <p:nvPr/>
        </p:nvSpPr>
        <p:spPr>
          <a:xfrm>
            <a:off x="0" y="0"/>
            <a:ext cx="9143639"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sp>
        <p:nvSpPr>
          <p:cNvPr id="3" name="CustomShape 2">
            <a:extLst>
              <a:ext uri="{70DB6779-6852-40CE-8EA7-BF4158E1C8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2B8240D-F422-4C6A-BD35-B0C9974585CF}"/>
              </a:ext>
            </a:extLst>
          </p:cNvPr>
          <p:cNvSpPr/>
          <p:nvPr/>
        </p:nvSpPr>
        <p:spPr>
          <a:xfrm flipV="1">
            <a:off x="0" y="6704640"/>
            <a:ext cx="9143639" cy="197640"/>
          </a:xfrm>
          <a:prstGeom prst="rect">
            <a:avLst/>
          </a:prstGeom>
          <a:solidFill>
            <a:srgbClr val="FF0000"/>
          </a:solidFill>
          <a:ln w="9360">
            <a:noFill/>
          </a:ln>
          <a:effectLst/>
        </p:spPr>
        <p:style>
          <a:lnRef idx="0">
            <a:srgbClr val="000000"/>
          </a:lnRef>
          <a:fillRef idx="0">
            <a:srgbClr val="000000"/>
          </a:fillRef>
          <a:effectRef idx="0">
            <a:schemeClr val="accent1"/>
          </a:effectRef>
          <a:fontRef idx="minor">
            <a:schemeClr val="tx1"/>
          </a:fontRef>
        </p:style>
      </p:sp>
      <p:pic>
        <p:nvPicPr>
          <p:cNvPr id="4" name="Picture 10" descr="LOGO.gif">
            <a:extLst>
              <a:ext uri="{3BAC5D5D-B770-4F34-9115-CEA45B1CA9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42EB9B6-B8FB-401F-9C5E-24A0F5BCFCAD}"/>
              </a:ext>
            </a:extLst>
          </p:cNvPr>
          <p:cNvPicPr/>
          <p:nvPr/>
        </p:nvPicPr>
        <p:blipFill>
          <a:blip r:embed="rId14"/>
          <a:srcRect b="10718"/>
          <a:stretch>
            <a:fillRect/>
          </a:stretch>
        </p:blipFill>
        <p:spPr>
          <a:xfrm>
            <a:off x="6553080" y="228600"/>
            <a:ext cx="2057040" cy="634680"/>
          </a:xfrm>
          <a:prstGeom prst="rect">
            <a:avLst/>
          </a:prstGeom>
          <a:noFill/>
          <a:ln w="9360">
            <a:noFill/>
          </a:ln>
        </p:spPr>
      </p:pic>
      <p:pic>
        <p:nvPicPr>
          <p:cNvPr id="5" name="Picture 10" descr="LOGO.gif">
            <a:extLst>
              <a:ext uri="{5C515FE0-217D-4927-A1D2-6DFB425316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5BC841-2F0C-45F3-96BB-2EF2519C1D02}"/>
              </a:ext>
            </a:extLst>
          </p:cNvPr>
          <p:cNvPicPr/>
          <p:nvPr/>
        </p:nvPicPr>
        <p:blipFill>
          <a:blip r:embed="rId14"/>
          <a:srcRect b="10718"/>
          <a:stretch>
            <a:fillRect/>
          </a:stretch>
        </p:blipFill>
        <p:spPr>
          <a:xfrm>
            <a:off x="6553080" y="228600"/>
            <a:ext cx="2057040" cy="634680"/>
          </a:xfrm>
          <a:prstGeom prst="rect">
            <a:avLst/>
          </a:prstGeom>
          <a:noFill/>
          <a:ln w="9360">
            <a:noFill/>
          </a:ln>
        </p:spPr>
      </p:pic>
      <p:grpSp>
        <p:nvGrpSpPr>
          <p:cNvPr id="6" name="Group 3">
            <a:extLst>
              <a:ext uri="{85BD558E-6550-4960-915B-15EE57EF29B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8C84A0A-02CD-4A45-A179-BFB4BECC8FF8}"/>
              </a:ext>
            </a:extLst>
          </p:cNvPr>
          <p:cNvGrpSpPr/>
          <p:nvPr/>
        </p:nvGrpSpPr>
        <p:grpSpPr>
          <a:xfrm>
            <a:off x="6146640" y="0"/>
            <a:ext cx="2997000" cy="875880"/>
            <a:chOff x="6146640" y="0"/>
            <a:chExt cx="2997000" cy="875880"/>
          </a:xfrm>
        </p:grpSpPr>
        <p:sp>
          <p:nvSpPr>
            <p:cNvPr id="7" name="CustomShape 4">
              <a:extLst>
                <a:ext uri="{0BB3CD4E-46F3-4714-BE98-D4E4085A80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5A4923-D334-4C17-8C76-B647B0C18D98}"/>
                </a:ext>
              </a:extLst>
            </p:cNvPr>
            <p:cNvSpPr/>
            <p:nvPr/>
          </p:nvSpPr>
          <p:spPr>
            <a:xfrm>
              <a:off x="6146640" y="0"/>
              <a:ext cx="2997000"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pic>
          <p:nvPicPr>
            <p:cNvPr id="8" name="Picture 9" descr="LOGO.gif">
              <a:extLst>
                <a:ext uri="{6467126D-EC8B-4D83-B62F-911BB00D1D1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6BEE510-8173-4C82-AE99-42D49A3F6EAF}"/>
                </a:ext>
              </a:extLst>
            </p:cNvPr>
            <p:cNvPicPr/>
            <p:nvPr/>
          </p:nvPicPr>
          <p:blipFill>
            <a:blip r:embed="rId14"/>
            <a:srcRect b="10718"/>
            <a:stretch>
              <a:fillRect/>
            </a:stretch>
          </p:blipFill>
          <p:spPr>
            <a:xfrm>
              <a:off x="6553080" y="228600"/>
              <a:ext cx="2057040" cy="634680"/>
            </a:xfrm>
            <a:prstGeom prst="rect">
              <a:avLst/>
            </a:prstGeom>
            <a:noFill/>
            <a:ln w="9360">
              <a:noFill/>
            </a:ln>
          </p:spPr>
        </p:pic>
        <p:sp>
          <p:nvSpPr>
            <p:cNvPr id="9" name="CustomShape 5">
              <a:extLst>
                <a:ext uri="{0B8F8274-7A8E-4CCF-8FA6-B5DD393D7B5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99502F-055F-4FBA-87E6-A3E5CCE9C237}"/>
                </a:ext>
              </a:extLst>
            </p:cNvPr>
            <p:cNvSpPr/>
            <p:nvPr/>
          </p:nvSpPr>
          <p:spPr>
            <a:xfrm>
              <a:off x="6527880" y="190440"/>
              <a:ext cx="2076120" cy="6854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tx1"/>
            </a:fontRef>
          </p:style>
        </p:sp>
      </p:grpSp>
      <p:pic>
        <p:nvPicPr>
          <p:cNvPr id="10" name="Picture 15" descr="logo.jpg">
            <a:extLst>
              <a:ext uri="{B899ED1A-B8C1-45BA-950E-C1BEFE0486A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6A6FF20-0CD8-46AD-ABF4-24E4E0696DC6}"/>
              </a:ext>
            </a:extLst>
          </p:cNvPr>
          <p:cNvPicPr/>
          <p:nvPr/>
        </p:nvPicPr>
        <p:blipFill>
          <a:blip r:embed="rId15"/>
          <a:stretch>
            <a:fillRect/>
          </a:stretch>
        </p:blipFill>
        <p:spPr>
          <a:xfrm>
            <a:off x="6553080" y="228600"/>
            <a:ext cx="1920600" cy="609120"/>
          </a:xfrm>
          <a:prstGeom prst="rect">
            <a:avLst/>
          </a:prstGeom>
          <a:noFill/>
          <a:ln w="9360">
            <a:noFill/>
          </a:ln>
        </p:spPr>
      </p:pic>
      <p:pic>
        <p:nvPicPr>
          <p:cNvPr id="11" name="Picture 10" descr="LOGO.gif">
            <a:extLst>
              <a:ext uri="{64FE3CB0-F299-4BF4-8DB9-A7B0212B7F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2F39D56-D52E-41C6-BB6B-0AB65DA8F774}"/>
              </a:ext>
            </a:extLst>
          </p:cNvPr>
          <p:cNvPicPr/>
          <p:nvPr/>
        </p:nvPicPr>
        <p:blipFill>
          <a:blip r:embed="rId14"/>
          <a:srcRect b="10718"/>
          <a:stretch>
            <a:fillRect/>
          </a:stretch>
        </p:blipFill>
        <p:spPr>
          <a:xfrm>
            <a:off x="6553080" y="228600"/>
            <a:ext cx="2057040" cy="634680"/>
          </a:xfrm>
          <a:prstGeom prst="rect">
            <a:avLst/>
          </a:prstGeom>
          <a:noFill/>
          <a:ln w="9360">
            <a:noFill/>
          </a:ln>
        </p:spPr>
      </p:pic>
      <p:grpSp>
        <p:nvGrpSpPr>
          <p:cNvPr id="12" name="Group 6">
            <a:extLst>
              <a:ext uri="{5C1DAB7B-4144-46F7-9391-39D2896A190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8F6B02B-6169-4565-BAC6-D866CBE071C4}"/>
              </a:ext>
            </a:extLst>
          </p:cNvPr>
          <p:cNvGrpSpPr/>
          <p:nvPr/>
        </p:nvGrpSpPr>
        <p:grpSpPr>
          <a:xfrm>
            <a:off x="6146640" y="0"/>
            <a:ext cx="2997000" cy="875880"/>
            <a:chOff x="6146640" y="0"/>
            <a:chExt cx="2997000" cy="875880"/>
          </a:xfrm>
        </p:grpSpPr>
        <p:sp>
          <p:nvSpPr>
            <p:cNvPr id="13" name="CustomShape 7">
              <a:extLst>
                <a:ext uri="{E93006CA-FB14-4A05-8F40-023865E8496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FFB17F-8D7F-406E-916D-784BBAA9CA49}"/>
                </a:ext>
              </a:extLst>
            </p:cNvPr>
            <p:cNvSpPr/>
            <p:nvPr/>
          </p:nvSpPr>
          <p:spPr>
            <a:xfrm>
              <a:off x="6146640" y="0"/>
              <a:ext cx="2997000"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pic>
          <p:nvPicPr>
            <p:cNvPr id="14" name="Picture 9" descr="LOGO.gif">
              <a:extLst>
                <a:ext uri="{3F3DDB22-625E-4F05-B139-6E8EF3D4655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7F0FE42-2399-440A-A62E-A149C718BD42}"/>
                </a:ext>
              </a:extLst>
            </p:cNvPr>
            <p:cNvPicPr/>
            <p:nvPr/>
          </p:nvPicPr>
          <p:blipFill>
            <a:blip r:embed="rId14"/>
            <a:srcRect b="10718"/>
            <a:stretch>
              <a:fillRect/>
            </a:stretch>
          </p:blipFill>
          <p:spPr>
            <a:xfrm>
              <a:off x="6553080" y="228600"/>
              <a:ext cx="2057040" cy="634680"/>
            </a:xfrm>
            <a:prstGeom prst="rect">
              <a:avLst/>
            </a:prstGeom>
            <a:noFill/>
            <a:ln w="9360">
              <a:noFill/>
            </a:ln>
          </p:spPr>
        </p:pic>
        <p:sp>
          <p:nvSpPr>
            <p:cNvPr id="15" name="CustomShape 8">
              <a:extLst>
                <a:ext uri="{FCDC4AA9-2B29-48CE-BAC1-6A111CBF5B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C90C34B-B092-43A5-8B67-3B977528D11F}"/>
                </a:ext>
              </a:extLst>
            </p:cNvPr>
            <p:cNvSpPr/>
            <p:nvPr/>
          </p:nvSpPr>
          <p:spPr>
            <a:xfrm>
              <a:off x="6527880" y="190440"/>
              <a:ext cx="2076120" cy="6854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tx1"/>
            </a:fontRef>
          </p:style>
        </p:sp>
      </p:grpSp>
      <p:pic>
        <p:nvPicPr>
          <p:cNvPr id="16" name="Picture 15" descr="logo.jpg">
            <a:extLst>
              <a:ext uri="{A8920B9D-AF1E-4E72-A7DC-9ADA8D41A2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40FE61C-97F4-4142-8364-4F174B7095A3}"/>
              </a:ext>
            </a:extLst>
          </p:cNvPr>
          <p:cNvPicPr/>
          <p:nvPr/>
        </p:nvPicPr>
        <p:blipFill>
          <a:blip r:embed="rId15"/>
          <a:stretch>
            <a:fillRect/>
          </a:stretch>
        </p:blipFill>
        <p:spPr>
          <a:xfrm>
            <a:off x="6553080" y="228600"/>
            <a:ext cx="1920600" cy="609120"/>
          </a:xfrm>
          <a:prstGeom prst="rect">
            <a:avLst/>
          </a:prstGeom>
          <a:noFill/>
          <a:ln w="9360">
            <a:noFill/>
          </a:ln>
        </p:spPr>
      </p:pic>
      <p:sp>
        <p:nvSpPr>
          <p:cNvPr id="17" name="PlaceHolder 9">
            <a:extLst>
              <a:ext uri="{908A0A0C-A5F0-48E0-9B96-40FAFC00F3A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FE0840E-59A6-46EC-A8B5-9C4FCA9DD189}"/>
              </a:ext>
            </a:extLst>
          </p:cNvPr>
          <p:cNvSpPr>
            <a:spLocks noGrp="1"/>
          </p:cNvSpPr>
          <p:nvPr>
            <p:ph type="title"/>
          </p:nvPr>
        </p:nvSpPr>
        <p:spPr>
          <a:xfrm>
            <a:off x="0" y="0"/>
            <a:ext cx="6476760" cy="837720"/>
          </a:xfrm>
          <a:prstGeom prst="rect">
            <a:avLst/>
          </a:prstGeom>
        </p:spPr>
        <p:txBody>
          <a:bodyPr lIns="91440" tIns="45720" rIns="91440" bIns="45720" rtlCol="0" anchor="ctr">
            <a:noAutofit/>
          </a:bodyPr>
          <a:lstStyle/>
          <a:p>
            <a:pPr algn="ctr">
              <a:lnSpc>
                <a:spcPct val="100000"/>
              </a:lnSpc>
            </a:pPr>
            <a:r>
              <a:rPr lang="en-US" sz="3000" b="0" strike="noStrike" spc="-1" dirty="0">
                <a:solidFill>
                  <a:srgbClr val="000000"/>
                </a:solidFill>
                <a:latin typeface="Calibri"/>
              </a:rPr>
              <a:t>Click to edit Master title style</a:t>
            </a:r>
          </a:p>
        </p:txBody>
      </p:sp>
      <p:sp>
        <p:nvSpPr>
          <p:cNvPr id="18" name="PlaceHolder 10">
            <a:extLst>
              <a:ext uri="{0FB503D6-4BA1-4049-B4D7-458ADB9BF1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311428E-5B05-49F4-BE3A-A24E0D4D409D}"/>
              </a:ext>
            </a:extLst>
          </p:cNvPr>
          <p:cNvSpPr>
            <a:spLocks noGrp="1"/>
          </p:cNvSpPr>
          <p:nvPr>
            <p:ph type="body" idx="1"/>
          </p:nvPr>
        </p:nvSpPr>
        <p:spPr>
          <a:xfrm>
            <a:off x="457200" y="1371600"/>
            <a:ext cx="8229239" cy="4525559"/>
          </a:xfrm>
          <a:prstGeom prst="rect">
            <a:avLst/>
          </a:prstGeom>
        </p:spPr>
        <p:txBody>
          <a:bodyPr lIns="91440" tIns="45720" rIns="91440" bIns="45720" rtlCol="0">
            <a:noAutofit/>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dirty="0">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dirty="0">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dirty="0">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dirty="0">
                <a:solidFill>
                  <a:srgbClr val="000000"/>
                </a:solidFill>
                <a:latin typeface="Calibri"/>
              </a:rPr>
              <a:t>Fifth level</a:t>
            </a:r>
          </a:p>
        </p:txBody>
      </p:sp>
      <p:sp>
        <p:nvSpPr>
          <p:cNvPr id="19" name="PlaceHolder 11">
            <a:extLst>
              <a:ext uri="{34E1CE08-00F3-4CF5-90E1-C268602BD3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BDEFDA-F776-42EE-B902-352655F244F0}"/>
              </a:ext>
            </a:extLst>
          </p:cNvPr>
          <p:cNvSpPr>
            <a:spLocks noGrp="1"/>
          </p:cNvSpPr>
          <p:nvPr>
            <p:ph type="dt" sz="half" idx="2"/>
          </p:nvPr>
        </p:nvSpPr>
        <p:spPr>
          <a:xfrm>
            <a:off x="457200" y="6356520"/>
            <a:ext cx="2133359" cy="364680"/>
          </a:xfrm>
          <a:prstGeom prst="rect">
            <a:avLst/>
          </a:prstGeom>
        </p:spPr>
        <p:txBody>
          <a:bodyPr lIns="91440" tIns="45720" rIns="91440" bIns="45720" rtlCol="0" anchor="ctr">
            <a:noAutofit/>
          </a:bodyPr>
          <a:lstStyle/>
          <a:p>
            <a:pPr>
              <a:lnSpc>
                <a:spcPct val="100000"/>
              </a:lnSpc>
            </a:pPr>
            <a:endParaRPr lang="en-GB" sz="1200" b="0" strike="noStrike" spc="-1" dirty="0">
              <a:latin typeface="Times New Roman"/>
            </a:endParaRPr>
          </a:p>
        </p:txBody>
      </p:sp>
      <p:sp>
        <p:nvSpPr>
          <p:cNvPr id="20" name="PlaceHolder 12">
            <a:extLst>
              <a:ext uri="{77409E69-C51E-4D61-8B27-6B380FE34CB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694BBC0-7DFB-4B7F-8E92-57FEEB034BF4}"/>
              </a:ext>
            </a:extLst>
          </p:cNvPr>
          <p:cNvSpPr>
            <a:spLocks noGrp="1"/>
          </p:cNvSpPr>
          <p:nvPr>
            <p:ph type="ftr" sz="quarter" idx="3"/>
          </p:nvPr>
        </p:nvSpPr>
        <p:spPr>
          <a:xfrm>
            <a:off x="3124080" y="6356520"/>
            <a:ext cx="2895120" cy="364680"/>
          </a:xfrm>
          <a:prstGeom prst="rect">
            <a:avLst/>
          </a:prstGeom>
        </p:spPr>
        <p:txBody>
          <a:bodyPr lIns="91440" tIns="45720" rIns="91440" bIns="45720" rtlCol="0" anchor="ctr">
            <a:noAutofit/>
          </a:bodyPr>
          <a:lstStyle/>
          <a:p>
            <a:r>
              <a:rPr lang="en-GB" sz="2400" b="0" strike="noStrike" spc="-1" dirty="0">
                <a:latin typeface="Times New Roman"/>
              </a:rPr>
              <a:t>Name</a:t>
            </a:r>
          </a:p>
        </p:txBody>
      </p:sp>
      <p:sp>
        <p:nvSpPr>
          <p:cNvPr id="21" name="PlaceHolder 13">
            <a:extLst>
              <a:ext uri="{CC205213-EEC0-40E5-99E5-E3BAD5AF97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E58C389-B2BA-4A07-A1D7-D3AAA229960F}"/>
              </a:ext>
            </a:extLst>
          </p:cNvPr>
          <p:cNvSpPr>
            <a:spLocks noGrp="1"/>
          </p:cNvSpPr>
          <p:nvPr>
            <p:ph type="sldNum" sz="quarter" idx="4"/>
          </p:nvPr>
        </p:nvSpPr>
        <p:spPr>
          <a:xfrm>
            <a:off x="6553080" y="6356520"/>
            <a:ext cx="2133359" cy="364680"/>
          </a:xfrm>
          <a:prstGeom prst="rect">
            <a:avLst/>
          </a:prstGeom>
        </p:spPr>
        <p:txBody>
          <a:bodyPr lIns="91440" tIns="45720" rIns="91440" bIns="45720" rtlCol="0" anchor="ctr">
            <a:noAutofit/>
          </a:bodyPr>
          <a:lstStyle/>
          <a:p>
            <a:pPr algn="r">
              <a:lnSpc>
                <a:spcPct val="100000"/>
              </a:lnSpc>
            </a:pPr>
            <a:fld id="{CABE9B1C-85BE-4435-86B1-D479A11DD967}" type="slidenum">
              <a:t>‹#›</a:t>
            </a:fld>
            <a:endParaRPr lang="en-US" sz="1200" b="0" strike="noStrike" spc="-1" dirty="0">
              <a:solidFill>
                <a:srgbClr val="898989"/>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lvl="0" algn="l" rtl="0">
        <a:lnSpc>
          <a:spcPct val="90000"/>
        </a:lnSpc>
        <a:spcBef>
          <a:spcPct val="0"/>
        </a:spcBef>
        <a:buNone/>
        <a:defRPr lang="en-US" sz="4400" dirty="0">
          <a:solidFill>
            <a:schemeClr val="tx1"/>
          </a:solidFill>
          <a:latin typeface="+mj-lt"/>
        </a:defRPr>
      </a:lvl1pPr>
    </p:titleStyle>
    <p:bodyStyle>
      <a:lvl1pPr marL="228600" lvl="0" indent="-228600" algn="l" rtl="0">
        <a:lnSpc>
          <a:spcPct val="90000"/>
        </a:lnSpc>
        <a:spcBef>
          <a:spcPts val="1000"/>
        </a:spcBef>
        <a:buFont typeface="Arial"/>
        <a:buChar char="•"/>
        <a:defRPr lang="en-US" sz="2800" dirty="0">
          <a:solidFill>
            <a:schemeClr val="tx1"/>
          </a:solidFill>
          <a:latin typeface="+mn-lt"/>
        </a:defRPr>
      </a:lvl1pPr>
      <a:lvl2pPr marL="685800" lvl="1" indent="-228600" algn="l" rtl="0">
        <a:lnSpc>
          <a:spcPct val="90000"/>
        </a:lnSpc>
        <a:spcBef>
          <a:spcPts val="500"/>
        </a:spcBef>
        <a:buFont typeface="Arial"/>
        <a:buChar char="•"/>
        <a:defRPr lang="en-US" sz="2400" dirty="0">
          <a:solidFill>
            <a:schemeClr val="tx1"/>
          </a:solidFill>
          <a:latin typeface="+mn-lt"/>
        </a:defRPr>
      </a:lvl2pPr>
      <a:lvl3pPr marL="1143000" lvl="2" indent="-228600" algn="l" rtl="0">
        <a:lnSpc>
          <a:spcPct val="90000"/>
        </a:lnSpc>
        <a:spcBef>
          <a:spcPts val="500"/>
        </a:spcBef>
        <a:buFont typeface="Arial"/>
        <a:buChar char="•"/>
        <a:defRPr lang="en-US" sz="2000" dirty="0">
          <a:solidFill>
            <a:schemeClr val="tx1"/>
          </a:solidFill>
          <a:latin typeface="+mn-lt"/>
        </a:defRPr>
      </a:lvl3pPr>
      <a:lvl4pPr marL="1600200" lvl="3" indent="-228600" algn="l" rtl="0">
        <a:lnSpc>
          <a:spcPct val="90000"/>
        </a:lnSpc>
        <a:spcBef>
          <a:spcPts val="500"/>
        </a:spcBef>
        <a:buFont typeface="Arial"/>
        <a:buChar char="•"/>
        <a:defRPr lang="en-US" sz="1800" dirty="0">
          <a:solidFill>
            <a:schemeClr val="tx1"/>
          </a:solidFill>
          <a:latin typeface="+mn-lt"/>
        </a:defRPr>
      </a:lvl4pPr>
      <a:lvl5pPr marL="2057400" lvl="4" indent="-228600" algn="l" rtl="0">
        <a:lnSpc>
          <a:spcPct val="90000"/>
        </a:lnSpc>
        <a:spcBef>
          <a:spcPts val="500"/>
        </a:spcBef>
        <a:buFont typeface="Arial"/>
        <a:buChar char="•"/>
        <a:defRPr lang="en-US" sz="1800" dirty="0">
          <a:solidFill>
            <a:schemeClr val="tx1"/>
          </a:solidFill>
          <a:latin typeface="+mn-lt"/>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extShape 1">
            <a:extLst>
              <a:ext uri="{915281ED-B2E6-4B6B-A1E4-EDE474CDB09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18DF06-ACEE-41B1-B72F-529ABAD87F5A}"/>
              </a:ext>
            </a:extLst>
          </p:cNvPr>
          <p:cNvSpPr txBox="1"/>
          <p:nvPr/>
        </p:nvSpPr>
        <p:spPr>
          <a:xfrm>
            <a:off x="0" y="840630"/>
            <a:ext cx="9144000" cy="5788770"/>
          </a:xfrm>
          <a:prstGeom prst="rect">
            <a:avLst/>
          </a:prstGeom>
          <a:noFill/>
          <a:ln w="9360">
            <a:noFill/>
          </a:ln>
        </p:spPr>
        <p:txBody>
          <a:bodyPr rtlCol="0">
            <a:noAutofit/>
          </a:bodyPr>
          <a:lstStyle/>
          <a:p>
            <a:pPr algn="ctr">
              <a:lnSpc>
                <a:spcPct val="100000"/>
              </a:lnSpc>
              <a:spcBef>
                <a:spcPts val="400"/>
              </a:spcBef>
            </a:pPr>
            <a:endParaRPr lang="en-IN" sz="2000" b="1" dirty="0">
              <a:latin typeface="Times New Roman"/>
            </a:endParaRPr>
          </a:p>
          <a:p>
            <a:pPr algn="ctr">
              <a:lnSpc>
                <a:spcPct val="100000"/>
              </a:lnSpc>
              <a:spcBef>
                <a:spcPts val="400"/>
              </a:spcBef>
            </a:pPr>
            <a:r>
              <a:rPr lang="en-IN" sz="2000" b="1" dirty="0">
                <a:latin typeface="Times New Roman"/>
              </a:rPr>
              <a:t>Project Presentation of Back End Engineering Project</a:t>
            </a:r>
            <a:r>
              <a:rPr lang="en-IN" sz="2000" b="1" dirty="0">
                <a:solidFill>
                  <a:srgbClr val="000000"/>
                </a:solidFill>
                <a:latin typeface="Times New Roman"/>
              </a:rPr>
              <a:t> (BEE) (22CS026)</a:t>
            </a:r>
          </a:p>
          <a:p>
            <a:pPr algn="ctr">
              <a:lnSpc>
                <a:spcPct val="100000"/>
              </a:lnSpc>
              <a:spcBef>
                <a:spcPts val="400"/>
              </a:spcBef>
            </a:pPr>
            <a:r>
              <a:rPr lang="en-US" sz="2000" spc="-1" dirty="0">
                <a:latin typeface="Times New Roman"/>
              </a:rPr>
              <a:t>On</a:t>
            </a:r>
          </a:p>
          <a:p>
            <a:pPr algn="ctr">
              <a:lnSpc>
                <a:spcPct val="100000"/>
              </a:lnSpc>
              <a:spcBef>
                <a:spcPts val="400"/>
              </a:spcBef>
            </a:pPr>
            <a:r>
              <a:rPr lang="en-US" sz="3600" dirty="0">
                <a:latin typeface="Times New Roman"/>
              </a:rPr>
              <a:t>FOOD DELIVERY APPLICATION</a:t>
            </a:r>
          </a:p>
          <a:p>
            <a:pPr algn="ctr">
              <a:spcBef>
                <a:spcPts val="400"/>
              </a:spcBef>
            </a:pPr>
            <a:endParaRPr lang="en-US" sz="2000" spc="-1" dirty="0">
              <a:solidFill>
                <a:srgbClr val="000000"/>
              </a:solidFill>
              <a:latin typeface="Times New Roman"/>
            </a:endParaRPr>
          </a:p>
          <a:p>
            <a:pPr algn="ctr">
              <a:spcBef>
                <a:spcPts val="400"/>
              </a:spcBef>
            </a:pPr>
            <a:r>
              <a:rPr lang="en-US" sz="2000" spc="-1" dirty="0">
                <a:solidFill>
                  <a:srgbClr val="000000"/>
                </a:solidFill>
                <a:latin typeface="Times New Roman"/>
              </a:rPr>
              <a:t>Saloni (2210992231)</a:t>
            </a:r>
          </a:p>
          <a:p>
            <a:pPr algn="ctr">
              <a:spcBef>
                <a:spcPts val="400"/>
              </a:spcBef>
            </a:pPr>
            <a:r>
              <a:rPr lang="en-US" sz="2000" spc="-1" dirty="0">
                <a:solidFill>
                  <a:srgbClr val="000000"/>
                </a:solidFill>
                <a:latin typeface="Times New Roman"/>
              </a:rPr>
              <a:t>Saloni Kumari (2210992232)</a:t>
            </a:r>
          </a:p>
          <a:p>
            <a:pPr algn="ctr">
              <a:spcBef>
                <a:spcPts val="400"/>
              </a:spcBef>
            </a:pPr>
            <a:r>
              <a:rPr lang="en-US" sz="2000" spc="-1" dirty="0">
                <a:solidFill>
                  <a:srgbClr val="000000"/>
                </a:solidFill>
                <a:latin typeface="Times New Roman"/>
              </a:rPr>
              <a:t>Samreen Kaur (2210992240)</a:t>
            </a:r>
          </a:p>
          <a:p>
            <a:pPr algn="ctr">
              <a:spcBef>
                <a:spcPts val="400"/>
              </a:spcBef>
            </a:pPr>
            <a:r>
              <a:rPr lang="en-US" sz="2000" spc="-1" dirty="0" err="1">
                <a:solidFill>
                  <a:srgbClr val="000000"/>
                </a:solidFill>
                <a:latin typeface="Times New Roman"/>
              </a:rPr>
              <a:t>Samridhi</a:t>
            </a:r>
            <a:r>
              <a:rPr lang="en-US" sz="2000" spc="-1" dirty="0">
                <a:solidFill>
                  <a:srgbClr val="000000"/>
                </a:solidFill>
                <a:latin typeface="Times New Roman"/>
              </a:rPr>
              <a:t> Sachdeva (2210992243)</a:t>
            </a:r>
          </a:p>
          <a:p>
            <a:pPr algn="ctr">
              <a:spcBef>
                <a:spcPts val="400"/>
              </a:spcBef>
            </a:pPr>
            <a:endParaRPr lang="en-US" sz="2000" spc="-1" dirty="0">
              <a:solidFill>
                <a:srgbClr val="000000"/>
              </a:solidFill>
              <a:latin typeface="Times New Roman"/>
            </a:endParaRPr>
          </a:p>
          <a:p>
            <a:pPr algn="ctr">
              <a:spcBef>
                <a:spcPts val="400"/>
              </a:spcBef>
            </a:pPr>
            <a:r>
              <a:rPr lang="en-US" sz="2000" spc="-1" dirty="0">
                <a:solidFill>
                  <a:srgbClr val="000000"/>
                </a:solidFill>
                <a:latin typeface="Times New Roman"/>
              </a:rPr>
              <a:t>Supervised By</a:t>
            </a:r>
          </a:p>
          <a:p>
            <a:pPr algn="ctr">
              <a:spcBef>
                <a:spcPts val="400"/>
              </a:spcBef>
            </a:pPr>
            <a:r>
              <a:rPr lang="en-US" sz="2000" spc="-1" dirty="0">
                <a:solidFill>
                  <a:srgbClr val="000000"/>
                </a:solidFill>
                <a:latin typeface="Times New Roman"/>
              </a:rPr>
              <a:t>Mr. Rahul</a:t>
            </a:r>
          </a:p>
          <a:p>
            <a:pPr algn="ctr">
              <a:spcBef>
                <a:spcPts val="400"/>
              </a:spcBef>
            </a:pPr>
            <a:endParaRPr lang="en-US" sz="2000" spc="-1" dirty="0">
              <a:solidFill>
                <a:srgbClr val="000000"/>
              </a:solidFill>
              <a:latin typeface="Times New Roman"/>
            </a:endParaRPr>
          </a:p>
          <a:p>
            <a:pPr algn="ctr">
              <a:spcBef>
                <a:spcPts val="400"/>
              </a:spcBef>
            </a:pPr>
            <a:r>
              <a:rPr lang="en-US" sz="2000" spc="-1" dirty="0">
                <a:solidFill>
                  <a:srgbClr val="000000"/>
                </a:solidFill>
                <a:latin typeface="Times New Roman"/>
              </a:rPr>
              <a:t>Department of Computer Science and Engineering,</a:t>
            </a:r>
          </a:p>
          <a:p>
            <a:pPr algn="ctr">
              <a:spcBef>
                <a:spcPts val="400"/>
              </a:spcBef>
            </a:pPr>
            <a:r>
              <a:rPr lang="en-US" sz="2000" spc="-1" dirty="0">
                <a:solidFill>
                  <a:srgbClr val="000000"/>
                </a:solidFill>
                <a:latin typeface="Times New Roman"/>
              </a:rPr>
              <a:t>Chitkara University, Punjab</a:t>
            </a:r>
            <a:endParaRPr lang="en-US" sz="2000" dirty="0">
              <a:latin typeface="Times New Roman"/>
            </a:endParaRPr>
          </a:p>
          <a:p>
            <a:pPr algn="ctr">
              <a:spcBef>
                <a:spcPts val="400"/>
              </a:spcBef>
            </a:pPr>
            <a:endParaRPr lang="en-US" sz="2000" spc="-1" dirty="0">
              <a:solidFill>
                <a:srgbClr val="000000"/>
              </a:solidFill>
              <a:latin typeface="Times New Roman"/>
            </a:endParaRPr>
          </a:p>
          <a:p>
            <a:pPr algn="ctr">
              <a:spcBef>
                <a:spcPts val="400"/>
              </a:spcBef>
            </a:pPr>
            <a:endParaRPr lang="en-US" sz="2000" spc="-1" dirty="0">
              <a:solidFill>
                <a:srgbClr val="000000"/>
              </a:solidFill>
              <a:latin typeface="Times New Roman"/>
            </a:endParaRPr>
          </a:p>
          <a:p>
            <a:pPr algn="ctr">
              <a:lnSpc>
                <a:spcPct val="100000"/>
              </a:lnSpc>
              <a:spcBef>
                <a:spcPts val="400"/>
              </a:spcBef>
            </a:pPr>
            <a:endParaRPr lang="en-US" sz="2000" spc="-1" dirty="0">
              <a:solidFill>
                <a:srgbClr val="000000"/>
              </a:solidFill>
              <a:latin typeface="Times New Roman"/>
            </a:endParaRPr>
          </a:p>
          <a:p>
            <a:pPr>
              <a:lnSpc>
                <a:spcPct val="100000"/>
              </a:lnSpc>
              <a:spcBef>
                <a:spcPts val="641"/>
              </a:spcBef>
            </a:pPr>
            <a:endParaRPr lang="en-US" sz="2000" b="0" strike="noStrike" spc="-1" dirty="0">
              <a:solidFill>
                <a:srgbClr val="000000"/>
              </a:solidFill>
              <a:latin typeface="Calibri"/>
            </a:endParaRPr>
          </a:p>
        </p:txBody>
      </p:sp>
    </p:spTree>
    <p:extLst>
      <p:ext uri="{D4F75D74-FC1A-43EC-9948-CC7D1D132D4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0CD629-5471-C18B-295A-62EEBEEB663D}"/>
              </a:ext>
            </a:extLst>
          </p:cNvPr>
          <p:cNvSpPr txBox="1"/>
          <p:nvPr/>
        </p:nvSpPr>
        <p:spPr>
          <a:xfrm flipH="1">
            <a:off x="609600" y="152400"/>
            <a:ext cx="5334000" cy="1077218"/>
          </a:xfrm>
          <a:prstGeom prst="rect">
            <a:avLst/>
          </a:prstGeom>
          <a:noFill/>
        </p:spPr>
        <p:txBody>
          <a:bodyPr wrap="square" rtlCol="0">
            <a:spAutoFit/>
          </a:bodyPr>
          <a:lstStyle/>
          <a:p>
            <a:r>
              <a:rPr lang="en-US" sz="3200" b="1" dirty="0"/>
              <a:t>DEMONSTRATION</a:t>
            </a:r>
            <a:endParaRPr lang="en-IN" sz="3200" b="1" dirty="0"/>
          </a:p>
          <a:p>
            <a:endParaRPr lang="en-IN" sz="3200" dirty="0"/>
          </a:p>
        </p:txBody>
      </p:sp>
      <p:pic>
        <p:nvPicPr>
          <p:cNvPr id="9" name="Picture 8">
            <a:extLst>
              <a:ext uri="{FF2B5EF4-FFF2-40B4-BE49-F238E27FC236}">
                <a16:creationId xmlns:a16="http://schemas.microsoft.com/office/drawing/2014/main" id="{9C579B77-777F-F27B-6414-A7219C8D5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066800"/>
            <a:ext cx="4495800" cy="2783115"/>
          </a:xfrm>
          <a:prstGeom prst="rect">
            <a:avLst/>
          </a:prstGeom>
        </p:spPr>
      </p:pic>
      <p:pic>
        <p:nvPicPr>
          <p:cNvPr id="11" name="Picture 10">
            <a:extLst>
              <a:ext uri="{FF2B5EF4-FFF2-40B4-BE49-F238E27FC236}">
                <a16:creationId xmlns:a16="http://schemas.microsoft.com/office/drawing/2014/main" id="{7F60C593-989F-E290-A9BD-E77F6B32AE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3864663"/>
            <a:ext cx="4162870" cy="2677507"/>
          </a:xfrm>
          <a:prstGeom prst="rect">
            <a:avLst/>
          </a:prstGeom>
        </p:spPr>
      </p:pic>
    </p:spTree>
    <p:extLst>
      <p:ext uri="{BB962C8B-B14F-4D97-AF65-F5344CB8AC3E}">
        <p14:creationId xmlns:p14="http://schemas.microsoft.com/office/powerpoint/2010/main" val="96023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DE24A4-D556-F965-A225-06F6C3E065FF}"/>
              </a:ext>
            </a:extLst>
          </p:cNvPr>
          <p:cNvSpPr>
            <a:spLocks noGrp="1"/>
          </p:cNvSpPr>
          <p:nvPr>
            <p:ph type="ftr" sz="quarter" idx="11"/>
          </p:nvPr>
        </p:nvSpPr>
        <p:spPr>
          <a:xfrm flipV="1">
            <a:off x="3124080" y="6721200"/>
            <a:ext cx="2895120" cy="670200"/>
          </a:xfrm>
        </p:spPr>
        <p:txBody>
          <a:bodyPr/>
          <a:lstStyle/>
          <a:p>
            <a:endParaRPr lang="en-US" dirty="0"/>
          </a:p>
        </p:txBody>
      </p:sp>
      <p:sp>
        <p:nvSpPr>
          <p:cNvPr id="3" name="TextBox 2">
            <a:extLst>
              <a:ext uri="{FF2B5EF4-FFF2-40B4-BE49-F238E27FC236}">
                <a16:creationId xmlns:a16="http://schemas.microsoft.com/office/drawing/2014/main" id="{4153A45F-B1BA-1902-2E4F-84CC3F6799B2}"/>
              </a:ext>
            </a:extLst>
          </p:cNvPr>
          <p:cNvSpPr txBox="1"/>
          <p:nvPr/>
        </p:nvSpPr>
        <p:spPr>
          <a:xfrm>
            <a:off x="317375" y="152400"/>
            <a:ext cx="4465823" cy="584775"/>
          </a:xfrm>
          <a:prstGeom prst="rect">
            <a:avLst/>
          </a:prstGeom>
          <a:noFill/>
        </p:spPr>
        <p:txBody>
          <a:bodyPr wrap="square" rtlCol="0">
            <a:spAutoFit/>
          </a:bodyPr>
          <a:lstStyle/>
          <a:p>
            <a:r>
              <a:rPr lang="en-US" sz="3200" b="1" dirty="0"/>
              <a:t>DEMONSTRATION</a:t>
            </a:r>
            <a:endParaRPr lang="en-IN" sz="3200" b="1" dirty="0"/>
          </a:p>
        </p:txBody>
      </p:sp>
      <p:pic>
        <p:nvPicPr>
          <p:cNvPr id="5" name="Picture 4">
            <a:extLst>
              <a:ext uri="{FF2B5EF4-FFF2-40B4-BE49-F238E27FC236}">
                <a16:creationId xmlns:a16="http://schemas.microsoft.com/office/drawing/2014/main" id="{CE7B7154-651F-19CC-5C16-FCC3C6D0F0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23" y="1084634"/>
            <a:ext cx="4191000" cy="2478346"/>
          </a:xfrm>
          <a:prstGeom prst="rect">
            <a:avLst/>
          </a:prstGeom>
        </p:spPr>
      </p:pic>
      <p:pic>
        <p:nvPicPr>
          <p:cNvPr id="7" name="Picture 6">
            <a:extLst>
              <a:ext uri="{FF2B5EF4-FFF2-40B4-BE49-F238E27FC236}">
                <a16:creationId xmlns:a16="http://schemas.microsoft.com/office/drawing/2014/main" id="{12B3E466-5506-701C-4A0E-9988CCAA60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3741653"/>
            <a:ext cx="4572000" cy="2614867"/>
          </a:xfrm>
          <a:prstGeom prst="rect">
            <a:avLst/>
          </a:prstGeom>
        </p:spPr>
      </p:pic>
    </p:spTree>
    <p:extLst>
      <p:ext uri="{BB962C8B-B14F-4D97-AF65-F5344CB8AC3E}">
        <p14:creationId xmlns:p14="http://schemas.microsoft.com/office/powerpoint/2010/main" val="212250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CBBB4D-CCB4-2E47-9D8B-CD4E5F95B23F}"/>
              </a:ext>
            </a:extLst>
          </p:cNvPr>
          <p:cNvSpPr>
            <a:spLocks noGrp="1"/>
          </p:cNvSpPr>
          <p:nvPr>
            <p:ph type="ftr" sz="quarter" idx="11"/>
          </p:nvPr>
        </p:nvSpPr>
        <p:spPr/>
        <p:txBody>
          <a:bodyPr/>
          <a:lstStyle/>
          <a:p>
            <a:r>
              <a:rPr lang="en-US"/>
              <a:t>Footer</a:t>
            </a:r>
            <a:endParaRPr lang="en-US" dirty="0"/>
          </a:p>
        </p:txBody>
      </p:sp>
      <p:sp>
        <p:nvSpPr>
          <p:cNvPr id="4" name="TextBox 3">
            <a:extLst>
              <a:ext uri="{FF2B5EF4-FFF2-40B4-BE49-F238E27FC236}">
                <a16:creationId xmlns:a16="http://schemas.microsoft.com/office/drawing/2014/main" id="{8E63887F-1E42-E6E4-C1E0-6D246F9538CD}"/>
              </a:ext>
            </a:extLst>
          </p:cNvPr>
          <p:cNvSpPr txBox="1"/>
          <p:nvPr/>
        </p:nvSpPr>
        <p:spPr>
          <a:xfrm>
            <a:off x="228600" y="133752"/>
            <a:ext cx="4572000" cy="584775"/>
          </a:xfrm>
          <a:prstGeom prst="rect">
            <a:avLst/>
          </a:prstGeom>
          <a:noFill/>
        </p:spPr>
        <p:txBody>
          <a:bodyPr wrap="square">
            <a:spAutoFit/>
          </a:bodyPr>
          <a:lstStyle/>
          <a:p>
            <a:r>
              <a:rPr lang="en-US" sz="3200" b="1" dirty="0"/>
              <a:t>DEMONSTRATION</a:t>
            </a:r>
            <a:endParaRPr lang="en-IN" sz="3200" b="1" dirty="0"/>
          </a:p>
        </p:txBody>
      </p:sp>
      <p:pic>
        <p:nvPicPr>
          <p:cNvPr id="6" name="Picture 5">
            <a:extLst>
              <a:ext uri="{FF2B5EF4-FFF2-40B4-BE49-F238E27FC236}">
                <a16:creationId xmlns:a16="http://schemas.microsoft.com/office/drawing/2014/main" id="{BAB38747-A32C-380C-500B-D545CF03A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639" y="1219200"/>
            <a:ext cx="4080556" cy="2590800"/>
          </a:xfrm>
          <a:prstGeom prst="rect">
            <a:avLst/>
          </a:prstGeom>
        </p:spPr>
      </p:pic>
      <p:pic>
        <p:nvPicPr>
          <p:cNvPr id="8" name="Picture 7">
            <a:extLst>
              <a:ext uri="{FF2B5EF4-FFF2-40B4-BE49-F238E27FC236}">
                <a16:creationId xmlns:a16="http://schemas.microsoft.com/office/drawing/2014/main" id="{A965C2C7-E8E7-BFCB-1B3C-C12CB8540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3048000"/>
            <a:ext cx="3990953" cy="3047999"/>
          </a:xfrm>
          <a:prstGeom prst="rect">
            <a:avLst/>
          </a:prstGeom>
        </p:spPr>
      </p:pic>
    </p:spTree>
    <p:extLst>
      <p:ext uri="{BB962C8B-B14F-4D97-AF65-F5344CB8AC3E}">
        <p14:creationId xmlns:p14="http://schemas.microsoft.com/office/powerpoint/2010/main" val="162669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extShape 1">
            <a:extLst>
              <a:ext uri="{7AF3C720-403D-4EE8-B260-D7CE29F00EE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CAE2079-996D-4287-B101-5DED7568FB6C}"/>
              </a:ext>
            </a:extLst>
          </p:cNvPr>
          <p:cNvSpPr txBox="1"/>
          <p:nvPr/>
        </p:nvSpPr>
        <p:spPr>
          <a:xfrm>
            <a:off x="-1356885" y="-25521"/>
            <a:ext cx="5776486" cy="837720"/>
          </a:xfrm>
          <a:prstGeom prst="rect">
            <a:avLst/>
          </a:prstGeom>
          <a:noFill/>
          <a:ln w="9360">
            <a:noFill/>
          </a:ln>
        </p:spPr>
        <p:txBody>
          <a:bodyPr rtlCol="0"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CONCLUSION</a:t>
            </a:r>
          </a:p>
        </p:txBody>
      </p:sp>
      <p:sp>
        <p:nvSpPr>
          <p:cNvPr id="3" name="TextShape 3">
            <a:extLst>
              <a:ext uri="{0F023CFB-0474-42F5-8969-7BAB76B57B7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9A4E03-389A-42D6-AED8-7A1676125D38}"/>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8C894C40-F075-4C51-9080-5966E7E4C89D}" type="slidenum">
              <a:rPr>
                <a:latin typeface="Times New Roman" panose="02020603050405020304" pitchFamily="18" charset="0"/>
                <a:cs typeface="Times New Roman" panose="02020603050405020304" pitchFamily="18" charset="0"/>
              </a:rPr>
              <a:t>13</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 name="TextShape 2">
            <a:extLst>
              <a:ext uri="{5E4843A5-BAB9-4E82-A25E-6FFA728D6E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F713B40-E3A3-4688-9966-717F02CC6754}"/>
              </a:ext>
            </a:extLst>
          </p:cNvPr>
          <p:cNvSpPr txBox="1"/>
          <p:nvPr/>
        </p:nvSpPr>
        <p:spPr>
          <a:xfrm>
            <a:off x="533399" y="1143000"/>
            <a:ext cx="7620001" cy="5410200"/>
          </a:xfrm>
          <a:prstGeom prst="rect">
            <a:avLst/>
          </a:prstGeom>
          <a:noFill/>
          <a:ln w="9360">
            <a:noFill/>
          </a:ln>
        </p:spPr>
        <p:txBody>
          <a:bodyPr rtlCol="0">
            <a:noAutofit/>
          </a:bodyPr>
          <a:lstStyle/>
          <a:p>
            <a:pPr algn="l">
              <a:buFont typeface="Arial" panose="020B0604020202020204" pitchFamily="34" charset="0"/>
              <a:buChar char="•"/>
            </a:pPr>
            <a:r>
              <a:rPr lang="en-US" sz="2400" b="1" i="0" dirty="0">
                <a:solidFill>
                  <a:srgbClr val="111111"/>
                </a:solidFill>
                <a:effectLst/>
                <a:latin typeface="-apple-system"/>
              </a:rPr>
              <a:t>Revolutionizing Convenience</a:t>
            </a:r>
            <a:r>
              <a:rPr lang="en-US" sz="2400" b="0" i="0" dirty="0">
                <a:solidFill>
                  <a:srgbClr val="111111"/>
                </a:solidFill>
                <a:effectLst/>
                <a:latin typeface="-apple-system"/>
              </a:rPr>
              <a:t>: The app transforms how users order food, making it easy and efficient to enjoy meals from their favorite restaurants without leaving their homes.</a:t>
            </a:r>
          </a:p>
          <a:p>
            <a:pPr algn="l">
              <a:buFont typeface="Arial" panose="020B0604020202020204" pitchFamily="34" charset="0"/>
              <a:buChar char="•"/>
            </a:pPr>
            <a:r>
              <a:rPr lang="en-US" sz="2400" b="1" i="0" dirty="0">
                <a:solidFill>
                  <a:srgbClr val="111111"/>
                </a:solidFill>
                <a:effectLst/>
                <a:latin typeface="-apple-system"/>
              </a:rPr>
              <a:t>Market Expansion</a:t>
            </a:r>
            <a:r>
              <a:rPr lang="en-US" sz="2400" b="0" i="0" dirty="0">
                <a:solidFill>
                  <a:srgbClr val="111111"/>
                </a:solidFill>
                <a:effectLst/>
                <a:latin typeface="-apple-system"/>
              </a:rPr>
              <a:t>: It provides restaurants with a platform to reach a broader audience, increasing their customer base and revenue.</a:t>
            </a:r>
          </a:p>
          <a:p>
            <a:pPr algn="l">
              <a:buFont typeface="Arial" panose="020B0604020202020204" pitchFamily="34" charset="0"/>
              <a:buChar char="•"/>
            </a:pPr>
            <a:r>
              <a:rPr lang="en-US" sz="2400" b="1" i="0" dirty="0">
                <a:solidFill>
                  <a:srgbClr val="111111"/>
                </a:solidFill>
                <a:effectLst/>
                <a:latin typeface="-apple-system"/>
              </a:rPr>
              <a:t>User Satisfaction</a:t>
            </a:r>
            <a:r>
              <a:rPr lang="en-US" sz="2400" b="0" i="0" dirty="0">
                <a:solidFill>
                  <a:srgbClr val="111111"/>
                </a:solidFill>
                <a:effectLst/>
                <a:latin typeface="-apple-system"/>
              </a:rPr>
              <a:t>: By offering a seamless and user-friendly experience, the app ensures high customer satisfaction and repeat usage.</a:t>
            </a:r>
          </a:p>
          <a:p>
            <a:pPr algn="l">
              <a:buFont typeface="Arial" panose="020B0604020202020204" pitchFamily="34" charset="0"/>
              <a:buChar char="•"/>
            </a:pPr>
            <a:r>
              <a:rPr lang="en-US" sz="2400" b="1" i="0" dirty="0">
                <a:solidFill>
                  <a:srgbClr val="111111"/>
                </a:solidFill>
                <a:effectLst/>
                <a:latin typeface="-apple-system"/>
              </a:rPr>
              <a:t>Future Prospects</a:t>
            </a:r>
            <a:r>
              <a:rPr lang="en-US" sz="2400" b="0" i="0" dirty="0">
                <a:solidFill>
                  <a:srgbClr val="111111"/>
                </a:solidFill>
                <a:effectLst/>
                <a:latin typeface="-apple-system"/>
              </a:rPr>
              <a:t>: Emphasize the potential for continuous improvement and innovation, keeping up with technological advancements and user needs.</a:t>
            </a:r>
          </a:p>
        </p:txBody>
      </p:sp>
    </p:spTree>
    <p:extLst>
      <p:ext uri="{55BFAAAF-8B53-42BE-9435-6FCDD3E0762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extShape 1">
            <a:extLst>
              <a:ext uri="{EB3431F4-4BB7-4DBF-B92F-27F43EDC84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EA175CE-BDA2-4440-8674-D07C356B121B}"/>
              </a:ext>
            </a:extLst>
          </p:cNvPr>
          <p:cNvSpPr txBox="1"/>
          <p:nvPr/>
        </p:nvSpPr>
        <p:spPr>
          <a:xfrm>
            <a:off x="1297577" y="2821578"/>
            <a:ext cx="6705598" cy="1410788"/>
          </a:xfrm>
          <a:prstGeom prst="rect">
            <a:avLst/>
          </a:prstGeom>
          <a:noFill/>
          <a:ln w="9360">
            <a:noFill/>
          </a:ln>
        </p:spPr>
        <p:txBody>
          <a:bodyPr rtlCol="0"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p>
        </p:txBody>
      </p:sp>
      <p:sp>
        <p:nvSpPr>
          <p:cNvPr id="3" name="TextShape 3">
            <a:extLst>
              <a:ext uri="{9AE72409-A8FA-4E43-9D86-979837CD1B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8857C45-BED2-4DCB-A2CB-898C12BC84DB}"/>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95BE67F7-BE2F-4DA4-B472-9D5EE5A83C0C}" type="slidenum">
              <a:rPr>
                <a:latin typeface="Times New Roman" panose="02020603050405020304" pitchFamily="18" charset="0"/>
                <a:cs typeface="Times New Roman" panose="02020603050405020304" pitchFamily="18" charset="0"/>
              </a:rPr>
              <a:t>14</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Tree>
    <p:extLst>
      <p:ext uri="{D8681DED-C0B5-4A01-AA0A-4C71C5C739F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996AF645-5A86-4B42-9BED-2A5770D898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3C1C26-6C3B-47E5-800F-4EF92372E049}"/>
              </a:ext>
            </a:extLst>
          </p:cNvPr>
          <p:cNvSpPr>
            <a:spLocks noGrp="1"/>
          </p:cNvSpPr>
          <p:nvPr>
            <p:ph type="title" idx="2"/>
          </p:nvPr>
        </p:nvSpPr>
        <p:spPr>
          <a:xfrm>
            <a:off x="76200" y="139863"/>
            <a:ext cx="6321496" cy="685800"/>
          </a:xfrm>
        </p:spPr>
        <p:txBody>
          <a:bodyPr rtlCol="0">
            <a:normAutofit/>
          </a:bodyPr>
          <a:lstStyle/>
          <a:p>
            <a:pPr marL="0" indent="0" algn="ctr">
              <a:buNone/>
            </a:pPr>
            <a:r>
              <a:rPr lang="en-IN" sz="3200" b="1" dirty="0">
                <a:latin typeface="Times New Roman" panose="02020603050405020304" pitchFamily="18" charset="0"/>
                <a:cs typeface="Times New Roman" panose="02020603050405020304" pitchFamily="18" charset="0"/>
              </a:rPr>
              <a:t>INTRODUCTION</a:t>
            </a:r>
          </a:p>
        </p:txBody>
      </p:sp>
      <p:sp>
        <p:nvSpPr>
          <p:cNvPr id="3" name="Text Placeholder 2">
            <a:extLst>
              <a:ext uri="{5AE0E925-78E6-4D69-B0CF-34477066543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A718510-5EAB-4EEA-9194-7CE2AE76BCB0}"/>
              </a:ext>
            </a:extLst>
          </p:cNvPr>
          <p:cNvSpPr>
            <a:spLocks noGrp="1"/>
          </p:cNvSpPr>
          <p:nvPr>
            <p:ph type="body" idx="2"/>
          </p:nvPr>
        </p:nvSpPr>
        <p:spPr>
          <a:xfrm>
            <a:off x="113436" y="1066801"/>
            <a:ext cx="5068164" cy="5651336"/>
          </a:xfrm>
        </p:spPr>
        <p:txBody>
          <a:bodyPr rtlCol="0">
            <a:noAutofit/>
          </a:bodyPr>
          <a:lstStyle/>
          <a:p>
            <a:pPr marL="0" lvl="0" indent="0" algn="just">
              <a:buNone/>
            </a:pPr>
            <a:r>
              <a:rPr lang="en-US" sz="2400" b="0" i="0" dirty="0">
                <a:solidFill>
                  <a:srgbClr val="111111"/>
                </a:solidFill>
                <a:effectLst/>
                <a:latin typeface="-apple-system"/>
              </a:rPr>
              <a:t>In today’s fast-paced world, convenience is key, and food delivery apps have revolutionized the way we enjoy our meals. Our food delivery app is designed to bring a wide variety of cuisines right to your doorstep with just a few taps on your smartphone.</a:t>
            </a:r>
          </a:p>
          <a:p>
            <a:pPr marL="0" lvl="0" indent="0" algn="just">
              <a:buNone/>
            </a:pPr>
            <a:r>
              <a:rPr lang="en-US" sz="2400" b="0" i="0" dirty="0">
                <a:solidFill>
                  <a:srgbClr val="111111"/>
                </a:solidFill>
                <a:effectLst/>
                <a:latin typeface="-apple-system"/>
              </a:rPr>
              <a:t>Our app not only simplifies the dining experience but also supports local businesses by providing them with a platform to reach more customers. Join us in transforming the way people experience food, making dining-in a delightful and hassle-free experience.</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8E5B0347-42A0-4653-8F50-3D22370ACA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F0F164D-3CDE-495F-9755-2C9DF20BBD4C}"/>
              </a:ext>
            </a:extLst>
          </p:cNvPr>
          <p:cNvPicPr>
            <a:picLocks noChangeAspect="1"/>
          </p:cNvPicPr>
          <p:nvPr/>
        </p:nvPicPr>
        <p:blipFill>
          <a:blip r:embed="rId2">
            <a:duotone>
              <a:srgbClr val="000000"/>
              <a:srgbClr val="D9C3A5">
                <a:tint val="50000"/>
                <a:satMod val="180000"/>
              </a:srgbClr>
            </a:duotone>
          </a:blip>
          <a:stretch>
            <a:fillRect/>
          </a:stretch>
        </p:blipFill>
        <p:spPr>
          <a:xfrm>
            <a:off x="-449344" y="-6440864"/>
            <a:ext cx="2619375" cy="1743075"/>
          </a:xfrm>
          <a:prstGeom prst="rect">
            <a:avLst/>
          </a:prstGeom>
          <a:noFill/>
        </p:spPr>
      </p:pic>
      <p:pic>
        <p:nvPicPr>
          <p:cNvPr id="7" name="Picture 6">
            <a:extLst>
              <a:ext uri="{FF2B5EF4-FFF2-40B4-BE49-F238E27FC236}">
                <a16:creationId xmlns:a16="http://schemas.microsoft.com/office/drawing/2014/main" id="{E21EF7AA-F1FA-27A9-1B0B-5565CEDBAAED}"/>
              </a:ext>
            </a:extLst>
          </p:cNvPr>
          <p:cNvPicPr>
            <a:picLocks noChangeAspect="1"/>
          </p:cNvPicPr>
          <p:nvPr/>
        </p:nvPicPr>
        <p:blipFill>
          <a:blip r:embed="rId3"/>
          <a:stretch>
            <a:fillRect/>
          </a:stretch>
        </p:blipFill>
        <p:spPr>
          <a:xfrm>
            <a:off x="5257799" y="1066801"/>
            <a:ext cx="3749615" cy="5410199"/>
          </a:xfrm>
          <a:prstGeom prst="rect">
            <a:avLst/>
          </a:prstGeom>
        </p:spPr>
      </p:pic>
    </p:spTree>
    <p:extLst>
      <p:ext uri="{79EDF9BA-1A1A-42CC-A67E-5D76495BDF3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extShape 1">
            <a:extLst>
              <a:ext uri="{018158CB-7AAD-4F13-BE9D-9E311330992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3A0093-F8B0-4CCB-8E7C-37DD2DBEEB89}"/>
              </a:ext>
            </a:extLst>
          </p:cNvPr>
          <p:cNvSpPr txBox="1"/>
          <p:nvPr/>
        </p:nvSpPr>
        <p:spPr>
          <a:xfrm>
            <a:off x="2133600" y="-12192"/>
            <a:ext cx="6019560" cy="837720"/>
          </a:xfrm>
          <a:prstGeom prst="rect">
            <a:avLst/>
          </a:prstGeom>
          <a:noFill/>
          <a:ln w="9360">
            <a:noFill/>
          </a:ln>
        </p:spPr>
        <p:txBody>
          <a:bodyPr rtlCol="0" anchor="ctr">
            <a:noAutofit/>
          </a:bodyPr>
          <a:lstStyle/>
          <a:p>
            <a:pPr algn="just">
              <a:lnSpc>
                <a:spcPct val="100000"/>
              </a:lnSpc>
            </a:pPr>
            <a:r>
              <a:rPr lang="en" sz="3200" b="1" dirty="0">
                <a:latin typeface="Times New Roman" panose="02020603050405020304" pitchFamily="18" charset="0"/>
                <a:cs typeface="Times New Roman" panose="02020603050405020304" pitchFamily="18" charset="0"/>
              </a:rPr>
              <a:t>OBJECTIVE</a:t>
            </a:r>
          </a:p>
        </p:txBody>
      </p:sp>
      <p:sp>
        <p:nvSpPr>
          <p:cNvPr id="4" name="TextShape 2">
            <a:extLst>
              <a:ext uri="{D5C2878E-425B-4617-A256-934EB526FA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9442DD-6A83-4E8B-ADC0-0377973833B5}"/>
              </a:ext>
            </a:extLst>
          </p:cNvPr>
          <p:cNvSpPr txBox="1"/>
          <p:nvPr/>
        </p:nvSpPr>
        <p:spPr>
          <a:xfrm>
            <a:off x="164007" y="895739"/>
            <a:ext cx="8838720" cy="5643120"/>
          </a:xfrm>
          <a:prstGeom prst="rect">
            <a:avLst/>
          </a:prstGeom>
          <a:noFill/>
          <a:ln w="9360">
            <a:noFill/>
          </a:ln>
        </p:spPr>
        <p:txBody>
          <a:bodyPr rtlCol="0">
            <a:noAutofit/>
          </a:bodyPr>
          <a:lstStyle/>
          <a:p>
            <a:pPr algn="just">
              <a:lnSpc>
                <a:spcPct val="100000"/>
              </a:lnSpc>
              <a:spcBef>
                <a:spcPts val="400"/>
              </a:spcBef>
            </a:pPr>
            <a:endParaRPr lang="en-US" sz="2400" b="0" i="0" dirty="0">
              <a:solidFill>
                <a:srgbClr val="111111"/>
              </a:solidFill>
              <a:effectLst/>
              <a:latin typeface="-apple-system"/>
            </a:endParaRPr>
          </a:p>
          <a:p>
            <a:pPr algn="just">
              <a:lnSpc>
                <a:spcPct val="100000"/>
              </a:lnSpc>
              <a:spcBef>
                <a:spcPts val="400"/>
              </a:spcBef>
            </a:pPr>
            <a:r>
              <a:rPr lang="en-US" sz="2400" b="0" i="0" dirty="0">
                <a:solidFill>
                  <a:srgbClr val="111111"/>
                </a:solidFill>
                <a:effectLst/>
                <a:latin typeface="-apple-system"/>
              </a:rPr>
              <a:t>The objective of this presentation is to introduce our innovative food delivery app, highlighting its key features, benefits, and the value it brings to both customers and restaurants.</a:t>
            </a:r>
          </a:p>
          <a:p>
            <a:pPr algn="just">
              <a:lnSpc>
                <a:spcPct val="100000"/>
              </a:lnSpc>
              <a:spcBef>
                <a:spcPts val="400"/>
              </a:spcBef>
            </a:pPr>
            <a:endParaRPr lang="en-US" sz="2400" b="0" i="0" dirty="0">
              <a:solidFill>
                <a:srgbClr val="111111"/>
              </a:solidFill>
              <a:effectLst/>
              <a:latin typeface="-apple-system"/>
            </a:endParaRPr>
          </a:p>
          <a:p>
            <a:pPr algn="just">
              <a:lnSpc>
                <a:spcPct val="100000"/>
              </a:lnSpc>
              <a:spcBef>
                <a:spcPts val="400"/>
              </a:spcBef>
            </a:pPr>
            <a:r>
              <a:rPr lang="en-US" sz="2400" b="0" i="0" dirty="0">
                <a:solidFill>
                  <a:srgbClr val="111111"/>
                </a:solidFill>
                <a:effectLst/>
                <a:latin typeface="-apple-system"/>
              </a:rPr>
              <a:t>We aim to demonstrate how our app enhances the dining experience by providing a convenient, efficient, and enjoyable way to order food, while also supporting local businesses and fostering a vibrant food community.</a:t>
            </a:r>
          </a:p>
          <a:p>
            <a:pPr algn="just">
              <a:lnSpc>
                <a:spcPct val="100000"/>
              </a:lnSpc>
              <a:spcBef>
                <a:spcPts val="400"/>
              </a:spcBef>
            </a:pPr>
            <a:endParaRPr lang="en-US" sz="2400" dirty="0">
              <a:solidFill>
                <a:srgbClr val="111111"/>
              </a:solidFill>
              <a:latin typeface="-apple-system"/>
            </a:endParaRPr>
          </a:p>
          <a:p>
            <a:pPr algn="just">
              <a:lnSpc>
                <a:spcPct val="100000"/>
              </a:lnSpc>
              <a:spcBef>
                <a:spcPts val="400"/>
              </a:spcBef>
            </a:pPr>
            <a:r>
              <a:rPr lang="en-US" sz="2400" b="0" i="0" dirty="0">
                <a:solidFill>
                  <a:srgbClr val="111111"/>
                </a:solidFill>
                <a:effectLst/>
                <a:latin typeface="-apple-system"/>
              </a:rPr>
              <a:t>By the end of this presentation, we hope to convey the transformative impact of our food delivery app on the dining landscape and inspire confidence in its potential to become a leading platform in the food delivery industry</a:t>
            </a:r>
            <a:r>
              <a:rPr lang="en-US" sz="2800" b="0" i="0" dirty="0">
                <a:solidFill>
                  <a:srgbClr val="111111"/>
                </a:solidFill>
                <a:effectLst/>
                <a:latin typeface="-apple-system"/>
              </a:rPr>
              <a:t>.</a:t>
            </a:r>
            <a:endParaRPr lang="en-US" sz="2800" spc="-1" dirty="0">
              <a:solidFill>
                <a:srgbClr val="000000"/>
              </a:solidFill>
              <a:latin typeface="Times New Roman" panose="02020603050405020304" pitchFamily="18" charset="0"/>
              <a:cs typeface="Times New Roman" panose="02020603050405020304" pitchFamily="18" charset="0"/>
            </a:endParaRPr>
          </a:p>
        </p:txBody>
      </p:sp>
    </p:spTree>
    <p:extLst>
      <p:ext uri="{9BE60696-63D1-45D4-93CD-D43DBB807D6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4" name="Title 1">
            <a:extLst>
              <a:ext uri="{E63B6A04-4D08-4A36-B734-7D942E565B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ACDA48-AEF7-44E7-A0C4-01EAC59C6776}"/>
              </a:ext>
            </a:extLst>
          </p:cNvPr>
          <p:cNvSpPr>
            <a:spLocks noGrp="1"/>
          </p:cNvSpPr>
          <p:nvPr>
            <p:ph type="title" idx="2"/>
          </p:nvPr>
        </p:nvSpPr>
        <p:spPr>
          <a:xfrm>
            <a:off x="183378" y="178737"/>
            <a:ext cx="5747657" cy="724879"/>
          </a:xfrm>
        </p:spPr>
        <p:txBody>
          <a:bodyPr rtlCol="0">
            <a:normAutofit/>
          </a:bodyPr>
          <a:lstStyle/>
          <a:p>
            <a:pPr marL="0" indent="0">
              <a:buNone/>
            </a:pPr>
            <a:r>
              <a:rPr lang="en-IN" sz="3200" b="1" dirty="0">
                <a:latin typeface="Times New Roman" panose="02020603050405020304" pitchFamily="18" charset="0"/>
                <a:cs typeface="Times New Roman" panose="02020603050405020304" pitchFamily="18" charset="0"/>
              </a:rPr>
              <a:t>TECHNICAL DETAILS</a:t>
            </a:r>
          </a:p>
        </p:txBody>
      </p:sp>
      <p:sp>
        <p:nvSpPr>
          <p:cNvPr id="8" name="TextBox 7">
            <a:extLst>
              <a:ext uri="{FF2B5EF4-FFF2-40B4-BE49-F238E27FC236}">
                <a16:creationId xmlns:a16="http://schemas.microsoft.com/office/drawing/2014/main" id="{68076F52-B580-997E-F651-E44A5D916B85}"/>
              </a:ext>
            </a:extLst>
          </p:cNvPr>
          <p:cNvSpPr txBox="1"/>
          <p:nvPr/>
        </p:nvSpPr>
        <p:spPr>
          <a:xfrm>
            <a:off x="149850" y="990600"/>
            <a:ext cx="7086600" cy="1600438"/>
          </a:xfrm>
          <a:prstGeom prst="rect">
            <a:avLst/>
          </a:prstGeom>
          <a:noFill/>
        </p:spPr>
        <p:txBody>
          <a:bodyPr wrap="square" rtlCol="0">
            <a:spAutoFit/>
          </a:bodyPr>
          <a:lstStyle/>
          <a:p>
            <a:r>
              <a:rPr lang="en-US" b="1" u="sng" dirty="0"/>
              <a:t>HTML:</a:t>
            </a:r>
            <a:endParaRPr lang="en-US" sz="1600" b="1" u="sng" dirty="0"/>
          </a:p>
          <a:p>
            <a:pPr marL="285750" indent="-285750">
              <a:buFont typeface="Arial" panose="020B0604020202020204" pitchFamily="34" charset="0"/>
              <a:buChar char="•"/>
            </a:pPr>
            <a:r>
              <a:rPr lang="en-US" sz="1600" dirty="0"/>
              <a:t>Markup language for creating the structure of web pages.</a:t>
            </a:r>
          </a:p>
          <a:p>
            <a:pPr marL="285750" indent="-285750">
              <a:buFont typeface="Arial" panose="020B0604020202020204" pitchFamily="34" charset="0"/>
              <a:buChar char="•"/>
            </a:pPr>
            <a:r>
              <a:rPr lang="en-US" sz="1600" dirty="0"/>
              <a:t>Utilizes elements like &lt;div&gt;, &lt;p&gt;, &lt;</a:t>
            </a:r>
            <a:r>
              <a:rPr lang="en-US" sz="1600" dirty="0" err="1"/>
              <a:t>img</a:t>
            </a:r>
            <a:r>
              <a:rPr lang="en-US" sz="1600" dirty="0"/>
              <a:t>&gt; to organize content.</a:t>
            </a:r>
          </a:p>
          <a:p>
            <a:pPr marL="285750" indent="-285750">
              <a:buFont typeface="Arial" panose="020B0604020202020204" pitchFamily="34" charset="0"/>
              <a:buChar char="•"/>
            </a:pPr>
            <a:r>
              <a:rPr lang="en-US" sz="1600" dirty="0"/>
              <a:t>Forms for user input, with various input types like text, password, etc.</a:t>
            </a:r>
          </a:p>
          <a:p>
            <a:r>
              <a:rPr lang="en-US" sz="1600" dirty="0"/>
              <a:t> </a:t>
            </a:r>
            <a:endParaRPr lang="en-US" sz="1200" dirty="0"/>
          </a:p>
          <a:p>
            <a:endParaRPr lang="en-US" sz="1600" dirty="0"/>
          </a:p>
        </p:txBody>
      </p:sp>
      <p:sp>
        <p:nvSpPr>
          <p:cNvPr id="12" name="AutoShape 4">
            <a:extLst>
              <a:ext uri="{FF2B5EF4-FFF2-40B4-BE49-F238E27FC236}">
                <a16:creationId xmlns:a16="http://schemas.microsoft.com/office/drawing/2014/main" id="{9A05EF36-AC07-4BC9-94C4-68FF2803E95D}"/>
              </a:ext>
            </a:extLst>
          </p:cNvPr>
          <p:cNvSpPr>
            <a:spLocks noChangeAspect="1" noChangeArrowheads="1"/>
          </p:cNvSpPr>
          <p:nvPr/>
        </p:nvSpPr>
        <p:spPr bwMode="auto">
          <a:xfrm>
            <a:off x="25400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79F70090-6BF5-FC87-58DC-2165F7F629F3}"/>
              </a:ext>
            </a:extLst>
          </p:cNvPr>
          <p:cNvSpPr txBox="1"/>
          <p:nvPr/>
        </p:nvSpPr>
        <p:spPr>
          <a:xfrm>
            <a:off x="183378" y="2362200"/>
            <a:ext cx="7442200" cy="1354217"/>
          </a:xfrm>
          <a:prstGeom prst="rect">
            <a:avLst/>
          </a:prstGeom>
          <a:noFill/>
        </p:spPr>
        <p:txBody>
          <a:bodyPr wrap="square" rtlCol="0">
            <a:spAutoFit/>
          </a:bodyPr>
          <a:lstStyle/>
          <a:p>
            <a:r>
              <a:rPr lang="en-US" b="1" u="sng" dirty="0"/>
              <a:t>CSS:</a:t>
            </a:r>
            <a:endParaRPr lang="en-US" sz="1600" dirty="0"/>
          </a:p>
          <a:p>
            <a:pPr marL="285750" indent="-285750">
              <a:buFont typeface="Arial" panose="020B0604020202020204" pitchFamily="34" charset="0"/>
              <a:buChar char="•"/>
            </a:pPr>
            <a:r>
              <a:rPr lang="en-US" sz="1600" dirty="0"/>
              <a:t>CSS styles HTML elements (layout, colors, fonts, spacing).</a:t>
            </a:r>
          </a:p>
          <a:p>
            <a:pPr marL="285750" indent="-285750">
              <a:buFont typeface="Arial" panose="020B0604020202020204" pitchFamily="34" charset="0"/>
              <a:buChar char="•"/>
            </a:pPr>
            <a:r>
              <a:rPr lang="en-US" sz="1600" dirty="0"/>
              <a:t>Enables responsive design with media queries and Flexbox/Grid.</a:t>
            </a:r>
          </a:p>
          <a:p>
            <a:pPr marL="285750" indent="-285750">
              <a:buFont typeface="Arial" panose="020B0604020202020204" pitchFamily="34" charset="0"/>
              <a:buChar char="•"/>
            </a:pPr>
            <a:r>
              <a:rPr lang="en-US" sz="1600" dirty="0"/>
              <a:t>Uses selectors, pseudo-classes, and pseudo-elements for targeting</a:t>
            </a:r>
          </a:p>
          <a:p>
            <a:pPr marL="285750" indent="-285750">
              <a:buFont typeface="Arial" panose="020B0604020202020204" pitchFamily="34" charset="0"/>
              <a:buChar char="•"/>
            </a:pPr>
            <a:r>
              <a:rPr lang="en-US" sz="1600" dirty="0"/>
              <a:t>Supports transitions and animations for dynamic effects.</a:t>
            </a:r>
          </a:p>
        </p:txBody>
      </p:sp>
      <p:sp>
        <p:nvSpPr>
          <p:cNvPr id="16" name="TextBox 15">
            <a:extLst>
              <a:ext uri="{FF2B5EF4-FFF2-40B4-BE49-F238E27FC236}">
                <a16:creationId xmlns:a16="http://schemas.microsoft.com/office/drawing/2014/main" id="{575517BA-7BA5-E9F9-1D75-910124FD5258}"/>
              </a:ext>
            </a:extLst>
          </p:cNvPr>
          <p:cNvSpPr txBox="1"/>
          <p:nvPr/>
        </p:nvSpPr>
        <p:spPr>
          <a:xfrm>
            <a:off x="183378" y="4079558"/>
            <a:ext cx="7053071" cy="1846659"/>
          </a:xfrm>
          <a:prstGeom prst="rect">
            <a:avLst/>
          </a:prstGeom>
          <a:noFill/>
        </p:spPr>
        <p:txBody>
          <a:bodyPr wrap="square" rtlCol="0">
            <a:spAutoFit/>
          </a:bodyPr>
          <a:lstStyle/>
          <a:p>
            <a:r>
              <a:rPr lang="en-US" b="1" u="sng" dirty="0"/>
              <a:t>REACT.js:</a:t>
            </a:r>
            <a:endParaRPr lang="en-US" sz="1600" b="1" dirty="0"/>
          </a:p>
          <a:p>
            <a:pPr marL="285750" indent="-285750">
              <a:buFont typeface="Arial" panose="020B0604020202020204" pitchFamily="34" charset="0"/>
              <a:buChar char="•"/>
            </a:pPr>
            <a:r>
              <a:rPr lang="en-US" sz="1600" dirty="0"/>
              <a:t>Allows dynamic rendering of HTML content based on real-time data.</a:t>
            </a:r>
          </a:p>
          <a:p>
            <a:pPr marL="285750" indent="-285750">
              <a:buFont typeface="Arial" panose="020B0604020202020204" pitchFamily="34" charset="0"/>
              <a:buChar char="•"/>
            </a:pPr>
            <a:r>
              <a:rPr lang="en-US" sz="1600" dirty="0"/>
              <a:t>Uses a component-based architecture for reusable UI elements.</a:t>
            </a:r>
          </a:p>
          <a:p>
            <a:pPr marL="285750" indent="-285750">
              <a:buFont typeface="Arial" panose="020B0604020202020204" pitchFamily="34" charset="0"/>
              <a:buChar char="•"/>
            </a:pPr>
            <a:r>
              <a:rPr lang="en-US" sz="1600" dirty="0"/>
              <a:t>Seamlessly integrates form handling for actions like login and data submissions.</a:t>
            </a:r>
          </a:p>
          <a:p>
            <a:pPr marL="285750" indent="-285750">
              <a:buFont typeface="Arial" panose="020B0604020202020204" pitchFamily="34" charset="0"/>
              <a:buChar char="•"/>
            </a:pPr>
            <a:r>
              <a:rPr lang="en-US" sz="1600" dirty="0"/>
              <a:t>Utilizes a virtual DOM for efficient rendering and performance optimization.</a:t>
            </a:r>
          </a:p>
        </p:txBody>
      </p:sp>
      <p:pic>
        <p:nvPicPr>
          <p:cNvPr id="1036" name="Picture 12" descr="Free High-Quality CSS Logo for Creative Design">
            <a:extLst>
              <a:ext uri="{FF2B5EF4-FFF2-40B4-BE49-F238E27FC236}">
                <a16:creationId xmlns:a16="http://schemas.microsoft.com/office/drawing/2014/main" id="{C90ACCC9-1B14-591F-B72C-6DFA992567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23" t="9687" r="4823" b="13044"/>
          <a:stretch/>
        </p:blipFill>
        <p:spPr bwMode="auto">
          <a:xfrm>
            <a:off x="6857999" y="2362200"/>
            <a:ext cx="2102623" cy="152399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rofile for React.js Community">
            <a:extLst>
              <a:ext uri="{FF2B5EF4-FFF2-40B4-BE49-F238E27FC236}">
                <a16:creationId xmlns:a16="http://schemas.microsoft.com/office/drawing/2014/main" id="{ACDF0C9F-33F7-DED7-BFEE-9B92138FA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449" y="4255436"/>
            <a:ext cx="1388983" cy="138898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3C HTML5 Logo">
            <a:extLst>
              <a:ext uri="{FF2B5EF4-FFF2-40B4-BE49-F238E27FC236}">
                <a16:creationId xmlns:a16="http://schemas.microsoft.com/office/drawing/2014/main" id="{14CF10CB-DB05-0725-DD96-5F38CCC3AC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5818" y="1045917"/>
            <a:ext cx="1429613" cy="1153160"/>
          </a:xfrm>
          <a:prstGeom prst="rect">
            <a:avLst/>
          </a:prstGeom>
          <a:noFill/>
          <a:extLst>
            <a:ext uri="{909E8E84-426E-40DD-AFC4-6F175D3DCCD1}">
              <a14:hiddenFill xmlns:a14="http://schemas.microsoft.com/office/drawing/2010/main">
                <a:solidFill>
                  <a:srgbClr val="FFFFFF"/>
                </a:solidFill>
              </a14:hiddenFill>
            </a:ext>
          </a:extLst>
        </p:spPr>
      </p:pic>
    </p:spTree>
    <p:extLst>
      <p:ext uri="{A3940CE7-1BF6-4CB8-A6B0-627E378ECA5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8A7D8-D004-0D2D-4385-A245972B739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B06A0D0-013C-23EB-2704-D2430FFDA657}"/>
              </a:ext>
              <a:ext uri="{E63B6A04-4D08-4A36-B734-7D942E565B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ACDA48-AEF7-44E7-A0C4-01EAC59C6776}"/>
              </a:ext>
            </a:extLst>
          </p:cNvPr>
          <p:cNvSpPr>
            <a:spLocks noGrp="1"/>
          </p:cNvSpPr>
          <p:nvPr>
            <p:ph type="title" idx="2"/>
          </p:nvPr>
        </p:nvSpPr>
        <p:spPr>
          <a:xfrm>
            <a:off x="183378" y="178737"/>
            <a:ext cx="5747657" cy="724879"/>
          </a:xfrm>
        </p:spPr>
        <p:txBody>
          <a:bodyPr rtlCol="0">
            <a:normAutofit/>
          </a:bodyPr>
          <a:lstStyle/>
          <a:p>
            <a:pPr marL="0" indent="0">
              <a:buNone/>
            </a:pPr>
            <a:r>
              <a:rPr lang="en-IN" sz="3200" b="1" dirty="0">
                <a:latin typeface="Times New Roman" panose="02020603050405020304" pitchFamily="18" charset="0"/>
                <a:cs typeface="Times New Roman" panose="02020603050405020304" pitchFamily="18" charset="0"/>
              </a:rPr>
              <a:t>TECHNICAL DETAILS</a:t>
            </a:r>
          </a:p>
        </p:txBody>
      </p:sp>
      <p:sp>
        <p:nvSpPr>
          <p:cNvPr id="12" name="AutoShape 4">
            <a:extLst>
              <a:ext uri="{FF2B5EF4-FFF2-40B4-BE49-F238E27FC236}">
                <a16:creationId xmlns:a16="http://schemas.microsoft.com/office/drawing/2014/main" id="{C8E79A03-39B0-6A87-7F7F-FFE7AFC2F6F3}"/>
              </a:ext>
            </a:extLst>
          </p:cNvPr>
          <p:cNvSpPr>
            <a:spLocks noChangeAspect="1" noChangeArrowheads="1"/>
          </p:cNvSpPr>
          <p:nvPr/>
        </p:nvSpPr>
        <p:spPr bwMode="auto">
          <a:xfrm>
            <a:off x="25400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DB86CF44-C1B7-4FDE-40BE-F66DC4F04D7F}"/>
              </a:ext>
            </a:extLst>
          </p:cNvPr>
          <p:cNvSpPr txBox="1"/>
          <p:nvPr/>
        </p:nvSpPr>
        <p:spPr>
          <a:xfrm>
            <a:off x="3657600" y="1120771"/>
            <a:ext cx="1471878" cy="400110"/>
          </a:xfrm>
          <a:prstGeom prst="rect">
            <a:avLst/>
          </a:prstGeom>
          <a:noFill/>
        </p:spPr>
        <p:txBody>
          <a:bodyPr wrap="none" rtlCol="0">
            <a:spAutoFit/>
          </a:bodyPr>
          <a:lstStyle/>
          <a:p>
            <a:r>
              <a:rPr lang="en-US" sz="2000" b="1" dirty="0"/>
              <a:t>BACKEND</a:t>
            </a:r>
          </a:p>
        </p:txBody>
      </p:sp>
      <p:pic>
        <p:nvPicPr>
          <p:cNvPr id="2052" name="Picture 4" descr="Mongodb Icon Vector Logo - Download ...">
            <a:extLst>
              <a:ext uri="{FF2B5EF4-FFF2-40B4-BE49-F238E27FC236}">
                <a16:creationId xmlns:a16="http://schemas.microsoft.com/office/drawing/2014/main" id="{800A6B2F-2139-7820-DA60-21CA50DF6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720611"/>
            <a:ext cx="1909762" cy="19097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hat is Express.js?. ExpressJS is a one ...">
            <a:extLst>
              <a:ext uri="{FF2B5EF4-FFF2-40B4-BE49-F238E27FC236}">
                <a16:creationId xmlns:a16="http://schemas.microsoft.com/office/drawing/2014/main" id="{E953B6E7-C620-510D-4829-932CFFEFA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034" y="4194451"/>
            <a:ext cx="2641979" cy="14795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F77D74-FEF7-6CDB-EE8E-C7166ECDE69D}"/>
              </a:ext>
            </a:extLst>
          </p:cNvPr>
          <p:cNvSpPr txBox="1"/>
          <p:nvPr/>
        </p:nvSpPr>
        <p:spPr>
          <a:xfrm>
            <a:off x="260096" y="1520881"/>
            <a:ext cx="6064504" cy="2092881"/>
          </a:xfrm>
          <a:prstGeom prst="rect">
            <a:avLst/>
          </a:prstGeom>
          <a:noFill/>
        </p:spPr>
        <p:txBody>
          <a:bodyPr wrap="square">
            <a:spAutoFit/>
          </a:bodyPr>
          <a:lstStyle/>
          <a:p>
            <a:r>
              <a:rPr lang="en-US" b="1" u="sng" dirty="0"/>
              <a:t>MongoDB: </a:t>
            </a:r>
          </a:p>
          <a:p>
            <a:pPr marL="285750" indent="-285750">
              <a:buFont typeface="Arial" panose="020B0604020202020204" pitchFamily="34" charset="0"/>
              <a:buChar char="•"/>
            </a:pPr>
            <a:r>
              <a:rPr lang="en-US" sz="1600" dirty="0"/>
              <a:t>NoSQL database designed for handling large volumes of data.</a:t>
            </a:r>
          </a:p>
          <a:p>
            <a:pPr marL="285750" indent="-285750">
              <a:buFont typeface="Arial" panose="020B0604020202020204" pitchFamily="34" charset="0"/>
              <a:buChar char="•"/>
            </a:pPr>
            <a:r>
              <a:rPr lang="en-US" sz="1600" dirty="0"/>
              <a:t>Uses flexible, JSON-like documents to store data. </a:t>
            </a:r>
          </a:p>
          <a:p>
            <a:pPr marL="285750" indent="-285750">
              <a:buFont typeface="Arial" panose="020B0604020202020204" pitchFamily="34" charset="0"/>
              <a:buChar char="•"/>
            </a:pPr>
            <a:r>
              <a:rPr lang="en-US" sz="1600" dirty="0"/>
              <a:t>Supports dynamic schemas, allowing easy updates to data structure. </a:t>
            </a:r>
          </a:p>
          <a:p>
            <a:pPr marL="285750" indent="-285750">
              <a:buFont typeface="Arial" panose="020B0604020202020204" pitchFamily="34" charset="0"/>
              <a:buChar char="•"/>
            </a:pPr>
            <a:r>
              <a:rPr lang="en-US" sz="1600" dirty="0"/>
              <a:t>Provides horizontal scaling for managing distributed data. </a:t>
            </a:r>
          </a:p>
          <a:p>
            <a:pPr marL="285750" indent="-285750">
              <a:buFont typeface="Arial" panose="020B0604020202020204" pitchFamily="34" charset="0"/>
              <a:buChar char="•"/>
            </a:pPr>
            <a:r>
              <a:rPr lang="en-US" sz="1600" dirty="0"/>
              <a:t>Facilitates fast queries and indexing for efficient data retrieval.</a:t>
            </a:r>
          </a:p>
        </p:txBody>
      </p:sp>
      <p:sp>
        <p:nvSpPr>
          <p:cNvPr id="7" name="TextBox 6">
            <a:extLst>
              <a:ext uri="{FF2B5EF4-FFF2-40B4-BE49-F238E27FC236}">
                <a16:creationId xmlns:a16="http://schemas.microsoft.com/office/drawing/2014/main" id="{D4B22569-04DE-1B63-29A7-692C2033CFA6}"/>
              </a:ext>
            </a:extLst>
          </p:cNvPr>
          <p:cNvSpPr txBox="1"/>
          <p:nvPr/>
        </p:nvSpPr>
        <p:spPr>
          <a:xfrm>
            <a:off x="210809" y="3827300"/>
            <a:ext cx="5720225" cy="1846659"/>
          </a:xfrm>
          <a:prstGeom prst="rect">
            <a:avLst/>
          </a:prstGeom>
          <a:noFill/>
        </p:spPr>
        <p:txBody>
          <a:bodyPr wrap="square">
            <a:spAutoFit/>
          </a:bodyPr>
          <a:lstStyle/>
          <a:p>
            <a:r>
              <a:rPr lang="en-US" b="1" u="sng" dirty="0"/>
              <a:t>Express: </a:t>
            </a:r>
          </a:p>
          <a:p>
            <a:pPr marL="285750" indent="-285750">
              <a:buFont typeface="Arial" panose="020B0604020202020204" pitchFamily="34" charset="0"/>
              <a:buChar char="•"/>
            </a:pPr>
            <a:r>
              <a:rPr lang="en-US" sz="1600" dirty="0"/>
              <a:t>Express is a minimal and flexible Node.js web application framework that provides a robust set of features for web and mobile applications. </a:t>
            </a:r>
          </a:p>
          <a:p>
            <a:pPr marL="285750" indent="-285750">
              <a:buFont typeface="Arial" panose="020B0604020202020204" pitchFamily="34" charset="0"/>
              <a:buChar char="•"/>
            </a:pPr>
            <a:r>
              <a:rPr lang="en-US" sz="1600" dirty="0"/>
              <a:t>Express is a lightweight and flexible routing framework with minimal core features meant to be augmented through the use of Express middleware modules.</a:t>
            </a:r>
          </a:p>
        </p:txBody>
      </p:sp>
    </p:spTree>
    <p:extLst>
      <p:ext uri="{BB962C8B-B14F-4D97-AF65-F5344CB8AC3E}">
        <p14:creationId xmlns:p14="http://schemas.microsoft.com/office/powerpoint/2010/main" val="211121717"/>
      </p:ext>
      <p:ext uri="{A3940CE7-1BF6-4CB8-A6B0-627E378ECA5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CEC05665-2C14-425B-ADBE-DAA735154B5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7214BF-BFCD-4425-9B1B-EC3795D8A7EF}"/>
              </a:ext>
            </a:extLst>
          </p:cNvPr>
          <p:cNvSpPr>
            <a:spLocks noGrp="1"/>
          </p:cNvSpPr>
          <p:nvPr>
            <p:ph type="title"/>
          </p:nvPr>
        </p:nvSpPr>
        <p:spPr>
          <a:xfrm>
            <a:off x="0" y="0"/>
            <a:ext cx="6400800" cy="914040"/>
          </a:xfrm>
        </p:spPr>
        <p:txBody>
          <a:bodyPr rtlCol="0"/>
          <a:lstStyle/>
          <a:p>
            <a:r>
              <a:rPr lang="en-US" sz="3200" b="1" dirty="0">
                <a:latin typeface="Times New Roman" panose="02020603050405020304" pitchFamily="18" charset="0"/>
                <a:cs typeface="Times New Roman" panose="02020603050405020304" pitchFamily="18" charset="0"/>
              </a:rPr>
              <a:t>CHALLENGES &amp; SOLUTIONS</a:t>
            </a:r>
          </a:p>
        </p:txBody>
      </p:sp>
      <p:sp>
        <p:nvSpPr>
          <p:cNvPr id="3" name="TextBox 2">
            <a:extLst>
              <a:ext uri="{78EC0886-F137-4378-AE8E-43EC76ADCEF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B5C1F0-CC9B-481E-A028-911961DBD2E7}"/>
              </a:ext>
            </a:extLst>
          </p:cNvPr>
          <p:cNvSpPr txBox="1"/>
          <p:nvPr/>
        </p:nvSpPr>
        <p:spPr>
          <a:xfrm>
            <a:off x="228600" y="1066800"/>
            <a:ext cx="8534400" cy="5632311"/>
          </a:xfrm>
          <a:prstGeom prst="rect">
            <a:avLst/>
          </a:prstGeom>
          <a:noFill/>
        </p:spPr>
        <p:txBody>
          <a:bodyPr wrap="square" rtlCol="0">
            <a:spAutoFit/>
          </a:bodyPr>
          <a:lstStyle/>
          <a:p>
            <a:pPr algn="l">
              <a:buFont typeface="+mj-lt"/>
              <a:buAutoNum type="arabicPeriod"/>
            </a:pPr>
            <a:r>
              <a:rPr lang="en-US" b="1" i="0" dirty="0">
                <a:solidFill>
                  <a:srgbClr val="111111"/>
                </a:solidFill>
                <a:effectLst/>
                <a:latin typeface="-apple-system"/>
              </a:rPr>
              <a:t>Challenge: High Competition</a:t>
            </a:r>
            <a:endParaRPr lang="en-US" b="0" i="0" dirty="0">
              <a:solidFill>
                <a:srgbClr val="111111"/>
              </a:solidFill>
              <a:effectLst/>
              <a:latin typeface="-apple-system"/>
            </a:endParaRPr>
          </a:p>
          <a:p>
            <a:pPr marL="742950" lvl="1" indent="-285750" algn="l">
              <a:buFont typeface="+mj-lt"/>
              <a:buAutoNum type="arabicPeriod"/>
            </a:pPr>
            <a:r>
              <a:rPr lang="en-US" b="1" i="0" dirty="0">
                <a:solidFill>
                  <a:srgbClr val="111111"/>
                </a:solidFill>
                <a:effectLst/>
                <a:latin typeface="-apple-system"/>
              </a:rPr>
              <a:t>Solution:</a:t>
            </a:r>
            <a:r>
              <a:rPr lang="en-US" b="0" i="0" dirty="0">
                <a:solidFill>
                  <a:srgbClr val="111111"/>
                </a:solidFill>
                <a:effectLst/>
                <a:latin typeface="-apple-system"/>
              </a:rPr>
              <a:t> Differentiate your app by offering unique features such as personalized meal recommendations, exclusive deals, and superior customer service. Focus on building strong relationships with local restaurants to offer exclusive partnerships and promotions.</a:t>
            </a:r>
          </a:p>
          <a:p>
            <a:pPr algn="l">
              <a:buFont typeface="+mj-lt"/>
              <a:buAutoNum type="arabicPeriod"/>
            </a:pPr>
            <a:r>
              <a:rPr lang="en-US" b="1" i="0" dirty="0">
                <a:solidFill>
                  <a:srgbClr val="111111"/>
                </a:solidFill>
                <a:effectLst/>
                <a:latin typeface="-apple-system"/>
              </a:rPr>
              <a:t>Challenge: Delivery Logistics</a:t>
            </a:r>
            <a:endParaRPr lang="en-US" b="0" i="0" dirty="0">
              <a:solidFill>
                <a:srgbClr val="111111"/>
              </a:solidFill>
              <a:effectLst/>
              <a:latin typeface="-apple-system"/>
            </a:endParaRPr>
          </a:p>
          <a:p>
            <a:pPr marL="742950" lvl="1" indent="-285750" algn="l">
              <a:buFont typeface="+mj-lt"/>
              <a:buAutoNum type="arabicPeriod"/>
            </a:pPr>
            <a:r>
              <a:rPr lang="en-US" b="1" i="0" dirty="0">
                <a:solidFill>
                  <a:srgbClr val="111111"/>
                </a:solidFill>
                <a:effectLst/>
                <a:latin typeface="-apple-system"/>
              </a:rPr>
              <a:t>Solution:</a:t>
            </a:r>
            <a:r>
              <a:rPr lang="en-US" b="0" i="0" dirty="0">
                <a:solidFill>
                  <a:srgbClr val="111111"/>
                </a:solidFill>
                <a:effectLst/>
                <a:latin typeface="-apple-system"/>
              </a:rPr>
              <a:t> Implement advanced logistics algorithms to optimize delivery routes and reduce delivery times. Use real-time tracking and predictive analytics to manage delivery personnel efficiently. Partner with reliable third-party delivery services to expand coverage.</a:t>
            </a:r>
          </a:p>
          <a:p>
            <a:pPr algn="l">
              <a:buFont typeface="+mj-lt"/>
              <a:buAutoNum type="arabicPeriod"/>
            </a:pPr>
            <a:r>
              <a:rPr lang="en-US" b="1" i="0" dirty="0">
                <a:solidFill>
                  <a:srgbClr val="111111"/>
                </a:solidFill>
                <a:effectLst/>
                <a:latin typeface="-apple-system"/>
              </a:rPr>
              <a:t>Challenge: Maintaining Food Quality</a:t>
            </a:r>
            <a:endParaRPr lang="en-US" b="0" i="0" dirty="0">
              <a:solidFill>
                <a:srgbClr val="111111"/>
              </a:solidFill>
              <a:effectLst/>
              <a:latin typeface="-apple-system"/>
            </a:endParaRPr>
          </a:p>
          <a:p>
            <a:pPr marL="742950" lvl="1" indent="-285750" algn="l">
              <a:buFont typeface="+mj-lt"/>
              <a:buAutoNum type="arabicPeriod"/>
            </a:pPr>
            <a:r>
              <a:rPr lang="en-US" b="1" i="0" dirty="0">
                <a:solidFill>
                  <a:srgbClr val="111111"/>
                </a:solidFill>
                <a:effectLst/>
                <a:latin typeface="-apple-system"/>
              </a:rPr>
              <a:t>Solution:</a:t>
            </a:r>
            <a:r>
              <a:rPr lang="en-US" b="0" i="0" dirty="0">
                <a:solidFill>
                  <a:srgbClr val="111111"/>
                </a:solidFill>
                <a:effectLst/>
                <a:latin typeface="-apple-system"/>
              </a:rPr>
              <a:t> Work closely with restaurant partners to ensure proper packaging and handling of food. Provide guidelines and training for delivery personnel on maintaining food quality during transit. Offer insulated delivery bags to keep food at the right temperature.</a:t>
            </a:r>
          </a:p>
          <a:p>
            <a:pPr algn="l">
              <a:buFont typeface="+mj-lt"/>
              <a:buAutoNum type="arabicPeriod"/>
            </a:pPr>
            <a:r>
              <a:rPr lang="en-US" b="1" i="0" dirty="0">
                <a:solidFill>
                  <a:srgbClr val="111111"/>
                </a:solidFill>
                <a:effectLst/>
                <a:latin typeface="-apple-system"/>
              </a:rPr>
              <a:t>Challenge: Customer Retention</a:t>
            </a:r>
            <a:endParaRPr lang="en-US" b="0" i="0" dirty="0">
              <a:solidFill>
                <a:srgbClr val="111111"/>
              </a:solidFill>
              <a:effectLst/>
              <a:latin typeface="-apple-system"/>
            </a:endParaRPr>
          </a:p>
          <a:p>
            <a:pPr marL="742950" lvl="1" indent="-285750" algn="l">
              <a:buFont typeface="+mj-lt"/>
              <a:buAutoNum type="arabicPeriod"/>
            </a:pPr>
            <a:r>
              <a:rPr lang="en-US" b="1" i="0" dirty="0">
                <a:solidFill>
                  <a:srgbClr val="111111"/>
                </a:solidFill>
                <a:effectLst/>
                <a:latin typeface="-apple-system"/>
              </a:rPr>
              <a:t>Solution:</a:t>
            </a:r>
            <a:r>
              <a:rPr lang="en-US" b="0" i="0" dirty="0">
                <a:solidFill>
                  <a:srgbClr val="111111"/>
                </a:solidFill>
                <a:effectLst/>
                <a:latin typeface="-apple-system"/>
              </a:rPr>
              <a:t> Introduce loyalty programs and reward systems to encourage repeat orders. Use personalized marketing strategies to engage customers based on their preferences and order history. Regularly gather feedback and make improvements based on customer suggestions.</a:t>
            </a:r>
          </a:p>
        </p:txBody>
      </p:sp>
    </p:spTree>
    <p:extLst>
      <p:ext uri="{E22729CB-0AB9-4AEB-8366-C21A23C1A9B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ABD55965-AAC0-434F-93A6-6A38A7E432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FEA8B9-342E-431D-B16F-C027D965B073}"/>
              </a:ext>
            </a:extLst>
          </p:cNvPr>
          <p:cNvSpPr>
            <a:spLocks noGrp="1"/>
          </p:cNvSpPr>
          <p:nvPr>
            <p:ph type="title" idx="1"/>
          </p:nvPr>
        </p:nvSpPr>
        <p:spPr>
          <a:xfrm>
            <a:off x="457200" y="156006"/>
            <a:ext cx="3752087" cy="681480"/>
          </a:xfrm>
        </p:spPr>
        <p:txBody>
          <a:bodyPr rtlCol="0"/>
          <a:lstStyle/>
          <a:p>
            <a:pPr marL="0" indent="0">
              <a:buNone/>
            </a:pPr>
            <a:r>
              <a:rPr lang="en-US" sz="3200" b="1" dirty="0">
                <a:latin typeface="Times New Roman" panose="02020603050405020304" pitchFamily="18" charset="0"/>
                <a:cs typeface="Times New Roman" panose="02020603050405020304" pitchFamily="18" charset="0"/>
              </a:rPr>
              <a:t>KEY FEATURES</a:t>
            </a:r>
          </a:p>
        </p:txBody>
      </p:sp>
      <p:sp>
        <p:nvSpPr>
          <p:cNvPr id="3" name="TextBox 3">
            <a:extLst>
              <a:ext uri="{8DCBD04A-EFBF-4DCF-9195-5F83580889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84C9B5-4E97-4CAA-AFDC-22CD81C77859}"/>
              </a:ext>
            </a:extLst>
          </p:cNvPr>
          <p:cNvSpPr txBox="1"/>
          <p:nvPr/>
        </p:nvSpPr>
        <p:spPr>
          <a:xfrm>
            <a:off x="76200" y="1143000"/>
            <a:ext cx="8763000" cy="5909310"/>
          </a:xfrm>
          <a:prstGeom prst="rect">
            <a:avLst/>
          </a:prstGeom>
          <a:noFill/>
        </p:spPr>
        <p:txBody>
          <a:bodyPr wrap="square" rtlCol="0">
            <a:spAutoFit/>
          </a:bodyPr>
          <a:lstStyle/>
          <a:p>
            <a:pPr algn="l">
              <a:buFont typeface="+mj-lt"/>
              <a:buAutoNum type="arabicPeriod"/>
            </a:pPr>
            <a:r>
              <a:rPr lang="en-US" b="1" i="0" dirty="0">
                <a:solidFill>
                  <a:srgbClr val="111111"/>
                </a:solidFill>
                <a:effectLst/>
                <a:latin typeface="-apple-system"/>
              </a:rPr>
              <a:t>User-Friendly Interface:</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Intuitive design for easy navigation.</a:t>
            </a:r>
          </a:p>
          <a:p>
            <a:pPr marL="742950" lvl="1" indent="-285750" algn="l">
              <a:buFont typeface="+mj-lt"/>
              <a:buAutoNum type="arabicPeriod"/>
            </a:pPr>
            <a:r>
              <a:rPr lang="en-US" b="0" i="0" dirty="0">
                <a:solidFill>
                  <a:srgbClr val="111111"/>
                </a:solidFill>
                <a:effectLst/>
                <a:latin typeface="-apple-system"/>
              </a:rPr>
              <a:t>Simple search and filter options to find favorite dishes and restaurants quickly.</a:t>
            </a:r>
          </a:p>
          <a:p>
            <a:pPr algn="l">
              <a:buFont typeface="+mj-lt"/>
              <a:buAutoNum type="arabicPeriod"/>
            </a:pPr>
            <a:r>
              <a:rPr lang="en-US" b="1" i="0" dirty="0">
                <a:solidFill>
                  <a:srgbClr val="111111"/>
                </a:solidFill>
                <a:effectLst/>
                <a:latin typeface="-apple-system"/>
              </a:rPr>
              <a:t>Real-Time Order Tracking:</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Live updates on order status from preparation to delivery.</a:t>
            </a:r>
          </a:p>
          <a:p>
            <a:pPr marL="742950" lvl="1" indent="-285750" algn="l">
              <a:buFont typeface="+mj-lt"/>
              <a:buAutoNum type="arabicPeriod"/>
            </a:pPr>
            <a:r>
              <a:rPr lang="en-US" b="0" i="0" dirty="0">
                <a:solidFill>
                  <a:srgbClr val="111111"/>
                </a:solidFill>
                <a:effectLst/>
                <a:latin typeface="-apple-system"/>
              </a:rPr>
              <a:t>GPS tracking to monitor the delivery driver’s location.</a:t>
            </a:r>
          </a:p>
          <a:p>
            <a:pPr algn="l">
              <a:buFont typeface="+mj-lt"/>
              <a:buAutoNum type="arabicPeriod"/>
            </a:pPr>
            <a:r>
              <a:rPr lang="en-US" b="1" i="0" dirty="0">
                <a:solidFill>
                  <a:srgbClr val="111111"/>
                </a:solidFill>
                <a:effectLst/>
                <a:latin typeface="-apple-system"/>
              </a:rPr>
              <a:t>Secure Payment Options:</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Multiple payment methods including credit/debit cards, digital wallets, and cash on delivery.</a:t>
            </a:r>
          </a:p>
          <a:p>
            <a:pPr marL="742950" lvl="1" indent="-285750" algn="l">
              <a:buFont typeface="+mj-lt"/>
              <a:buAutoNum type="arabicPeriod"/>
            </a:pPr>
            <a:r>
              <a:rPr lang="en-US" b="0" i="0" dirty="0">
                <a:solidFill>
                  <a:srgbClr val="111111"/>
                </a:solidFill>
                <a:effectLst/>
                <a:latin typeface="-apple-system"/>
              </a:rPr>
              <a:t>Secure encryption to protect user data and transactions.</a:t>
            </a:r>
          </a:p>
          <a:p>
            <a:pPr algn="l">
              <a:buFont typeface="+mj-lt"/>
              <a:buAutoNum type="arabicPeriod"/>
            </a:pPr>
            <a:r>
              <a:rPr lang="en-US" b="1" i="0" dirty="0">
                <a:solidFill>
                  <a:srgbClr val="111111"/>
                </a:solidFill>
                <a:effectLst/>
                <a:latin typeface="-apple-system"/>
              </a:rPr>
              <a:t>Personalized Recommendations:</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AI-driven suggestions based on user preferences and order history.</a:t>
            </a:r>
          </a:p>
          <a:p>
            <a:pPr marL="742950" lvl="1" indent="-285750" algn="l">
              <a:buFont typeface="+mj-lt"/>
              <a:buAutoNum type="arabicPeriod"/>
            </a:pPr>
            <a:r>
              <a:rPr lang="en-US" b="0" i="0" dirty="0">
                <a:solidFill>
                  <a:srgbClr val="111111"/>
                </a:solidFill>
                <a:effectLst/>
                <a:latin typeface="-apple-system"/>
              </a:rPr>
              <a:t>Customizable profiles to save favorite orders and restaurants.</a:t>
            </a:r>
          </a:p>
          <a:p>
            <a:pPr algn="l">
              <a:buFont typeface="+mj-lt"/>
              <a:buAutoNum type="arabicPeriod"/>
            </a:pPr>
            <a:r>
              <a:rPr lang="en-US" b="1" i="0" dirty="0">
                <a:solidFill>
                  <a:srgbClr val="111111"/>
                </a:solidFill>
                <a:effectLst/>
                <a:latin typeface="-apple-system"/>
              </a:rPr>
              <a:t>Promotions and Discounts:</a:t>
            </a:r>
          </a:p>
          <a:p>
            <a:pPr marL="742950" lvl="1" indent="-285750" algn="l">
              <a:buFont typeface="+mj-lt"/>
              <a:buAutoNum type="arabicPeriod"/>
            </a:pPr>
            <a:r>
              <a:rPr lang="en-US" b="0" i="0" dirty="0">
                <a:solidFill>
                  <a:srgbClr val="111111"/>
                </a:solidFill>
                <a:effectLst/>
                <a:latin typeface="-apple-system"/>
              </a:rPr>
              <a:t>Exclusive deals, discounts, and loyalty programs for regular users.</a:t>
            </a:r>
          </a:p>
          <a:p>
            <a:pPr marL="742950" lvl="1" indent="-285750" algn="l">
              <a:buFont typeface="+mj-lt"/>
              <a:buAutoNum type="arabicPeriod"/>
            </a:pPr>
            <a:r>
              <a:rPr lang="en-US" b="0" i="0" dirty="0">
                <a:solidFill>
                  <a:srgbClr val="111111"/>
                </a:solidFill>
                <a:effectLst/>
                <a:latin typeface="-apple-system"/>
              </a:rPr>
              <a:t>Push notifications for special offers and promotions.</a:t>
            </a:r>
            <a:endParaRPr lang="en-US" b="1" i="0" dirty="0">
              <a:solidFill>
                <a:srgbClr val="111111"/>
              </a:solidFill>
              <a:effectLst/>
              <a:latin typeface="-apple-system"/>
            </a:endParaRPr>
          </a:p>
          <a:p>
            <a:pPr algn="l">
              <a:buFont typeface="+mj-lt"/>
              <a:buAutoNum type="arabicPeriod"/>
            </a:pPr>
            <a:r>
              <a:rPr lang="en-US" b="1" dirty="0">
                <a:solidFill>
                  <a:srgbClr val="111111"/>
                </a:solidFill>
                <a:latin typeface="-apple-system"/>
              </a:rPr>
              <a:t>Ai Chatbot assistant:</a:t>
            </a:r>
          </a:p>
          <a:p>
            <a:pPr algn="l"/>
            <a:r>
              <a:rPr lang="en-US" b="1" dirty="0">
                <a:solidFill>
                  <a:srgbClr val="111111"/>
                </a:solidFill>
                <a:latin typeface="-apple-system"/>
              </a:rPr>
              <a:t>         </a:t>
            </a:r>
            <a:r>
              <a:rPr lang="en-US" dirty="0">
                <a:solidFill>
                  <a:srgbClr val="111111"/>
                </a:solidFill>
                <a:latin typeface="-apple-system"/>
              </a:rPr>
              <a:t>1. 24/7 support for queries , order help and personalized </a:t>
            </a:r>
            <a:r>
              <a:rPr lang="en-US" dirty="0" err="1">
                <a:solidFill>
                  <a:srgbClr val="111111"/>
                </a:solidFill>
                <a:latin typeface="-apple-system"/>
              </a:rPr>
              <a:t>foos</a:t>
            </a:r>
            <a:r>
              <a:rPr lang="en-US" dirty="0">
                <a:solidFill>
                  <a:srgbClr val="111111"/>
                </a:solidFill>
                <a:latin typeface="-apple-system"/>
              </a:rPr>
              <a:t> suggestions.</a:t>
            </a:r>
          </a:p>
          <a:p>
            <a:pPr algn="l"/>
            <a:r>
              <a:rPr lang="en-US" b="1" dirty="0">
                <a:solidFill>
                  <a:srgbClr val="111111"/>
                </a:solidFill>
                <a:latin typeface="-apple-system"/>
              </a:rPr>
              <a:t>         </a:t>
            </a:r>
          </a:p>
          <a:p>
            <a:pPr algn="l"/>
            <a:r>
              <a:rPr lang="en-US" b="1" i="0" dirty="0">
                <a:solidFill>
                  <a:srgbClr val="111111"/>
                </a:solidFill>
                <a:effectLst/>
                <a:latin typeface="-apple-system"/>
              </a:rPr>
              <a:t>         </a:t>
            </a:r>
            <a:endParaRPr lang="en-US" b="0" i="0" dirty="0">
              <a:solidFill>
                <a:srgbClr val="111111"/>
              </a:solidFill>
              <a:effectLst/>
              <a:latin typeface="-apple-system"/>
            </a:endParaRPr>
          </a:p>
          <a:p>
            <a:r>
              <a:rPr lang="en-US" dirty="0">
                <a:latin typeface="Times New Roman" panose="02020603050405020304" pitchFamily="18" charset="0"/>
                <a:cs typeface="Times New Roman" panose="02020603050405020304" pitchFamily="18" charset="0"/>
              </a:rPr>
              <a:t>	</a:t>
            </a:r>
          </a:p>
        </p:txBody>
      </p:sp>
    </p:spTree>
    <p:extLst>
      <p:ext uri="{C96DE47B-A4A2-4C14-967B-4E240D95E6F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9A8425-E3D1-7BF0-A3E7-4F591A1D7FBA}"/>
              </a:ext>
            </a:extLst>
          </p:cNvPr>
          <p:cNvSpPr txBox="1"/>
          <p:nvPr/>
        </p:nvSpPr>
        <p:spPr>
          <a:xfrm>
            <a:off x="76200" y="152400"/>
            <a:ext cx="5867400" cy="584775"/>
          </a:xfrm>
          <a:prstGeom prst="rect">
            <a:avLst/>
          </a:prstGeom>
          <a:noFill/>
        </p:spPr>
        <p:txBody>
          <a:bodyPr wrap="square" rtlCol="0">
            <a:spAutoFit/>
          </a:bodyPr>
          <a:lstStyle/>
          <a:p>
            <a:r>
              <a:rPr lang="en-US" sz="3200" b="1" dirty="0"/>
              <a:t>SYSTEM  ARCHITECTURE</a:t>
            </a:r>
          </a:p>
        </p:txBody>
      </p:sp>
      <p:sp>
        <p:nvSpPr>
          <p:cNvPr id="4" name="Rectangle 3">
            <a:extLst>
              <a:ext uri="{FF2B5EF4-FFF2-40B4-BE49-F238E27FC236}">
                <a16:creationId xmlns:a16="http://schemas.microsoft.com/office/drawing/2014/main" id="{B20ABB02-4BA7-5579-D857-21D38048CD2F}"/>
              </a:ext>
            </a:extLst>
          </p:cNvPr>
          <p:cNvSpPr/>
          <p:nvPr/>
        </p:nvSpPr>
        <p:spPr>
          <a:xfrm>
            <a:off x="266700" y="13716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FRONTEND</a:t>
            </a:r>
          </a:p>
          <a:p>
            <a:pPr algn="ctr"/>
            <a:r>
              <a:rPr lang="en-US" dirty="0">
                <a:ln w="0"/>
                <a:solidFill>
                  <a:schemeClr val="tx1"/>
                </a:solidFill>
                <a:effectLst>
                  <a:outerShdw blurRad="38100" dist="19050" dir="2700000" algn="tl" rotWithShape="0">
                    <a:schemeClr val="dk1">
                      <a:alpha val="40000"/>
                    </a:schemeClr>
                  </a:outerShdw>
                </a:effectLst>
              </a:rPr>
              <a:t>(React.js)</a:t>
            </a:r>
          </a:p>
        </p:txBody>
      </p:sp>
      <p:sp>
        <p:nvSpPr>
          <p:cNvPr id="5" name="Rectangle 4">
            <a:extLst>
              <a:ext uri="{FF2B5EF4-FFF2-40B4-BE49-F238E27FC236}">
                <a16:creationId xmlns:a16="http://schemas.microsoft.com/office/drawing/2014/main" id="{49746A8E-2DD8-6E70-CDB9-083977E1EBAD}"/>
              </a:ext>
            </a:extLst>
          </p:cNvPr>
          <p:cNvSpPr/>
          <p:nvPr/>
        </p:nvSpPr>
        <p:spPr>
          <a:xfrm>
            <a:off x="3526536" y="14478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BACKEND</a:t>
            </a:r>
          </a:p>
          <a:p>
            <a:pPr algn="ctr"/>
            <a:r>
              <a:rPr lang="en-US" dirty="0">
                <a:ln w="0"/>
                <a:solidFill>
                  <a:schemeClr val="tx1"/>
                </a:solidFill>
                <a:effectLst>
                  <a:outerShdw blurRad="38100" dist="19050" dir="2700000" algn="tl" rotWithShape="0">
                    <a:schemeClr val="dk1">
                      <a:alpha val="40000"/>
                    </a:schemeClr>
                  </a:outerShdw>
                </a:effectLst>
              </a:rPr>
              <a:t>(Express.js)</a:t>
            </a:r>
          </a:p>
        </p:txBody>
      </p:sp>
      <p:sp>
        <p:nvSpPr>
          <p:cNvPr id="6" name="Rectangle 5">
            <a:extLst>
              <a:ext uri="{FF2B5EF4-FFF2-40B4-BE49-F238E27FC236}">
                <a16:creationId xmlns:a16="http://schemas.microsoft.com/office/drawing/2014/main" id="{E0F3A9B2-E9D1-5469-F305-CC58CD1C243D}"/>
              </a:ext>
            </a:extLst>
          </p:cNvPr>
          <p:cNvSpPr/>
          <p:nvPr/>
        </p:nvSpPr>
        <p:spPr>
          <a:xfrm>
            <a:off x="6553200" y="13716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DATABASE</a:t>
            </a:r>
          </a:p>
          <a:p>
            <a:pPr algn="ctr"/>
            <a:r>
              <a:rPr lang="en-US" dirty="0">
                <a:ln w="0"/>
                <a:solidFill>
                  <a:schemeClr val="tx1"/>
                </a:solidFill>
                <a:effectLst>
                  <a:outerShdw blurRad="38100" dist="19050" dir="2700000" algn="tl" rotWithShape="0">
                    <a:schemeClr val="dk1">
                      <a:alpha val="40000"/>
                    </a:schemeClr>
                  </a:outerShdw>
                </a:effectLst>
              </a:rPr>
              <a:t>(MongoDB)</a:t>
            </a:r>
          </a:p>
        </p:txBody>
      </p:sp>
      <p:cxnSp>
        <p:nvCxnSpPr>
          <p:cNvPr id="11" name="Straight Arrow Connector 10">
            <a:extLst>
              <a:ext uri="{FF2B5EF4-FFF2-40B4-BE49-F238E27FC236}">
                <a16:creationId xmlns:a16="http://schemas.microsoft.com/office/drawing/2014/main" id="{D61BE7D0-A4ED-0BDE-B5D8-E14C81B70050}"/>
              </a:ext>
            </a:extLst>
          </p:cNvPr>
          <p:cNvCxnSpPr>
            <a:cxnSpLocks/>
          </p:cNvCxnSpPr>
          <p:nvPr/>
        </p:nvCxnSpPr>
        <p:spPr>
          <a:xfrm>
            <a:off x="2819400" y="1923729"/>
            <a:ext cx="609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ABB7416-9515-EB97-6C01-016089EBEF7A}"/>
              </a:ext>
            </a:extLst>
          </p:cNvPr>
          <p:cNvCxnSpPr>
            <a:cxnSpLocks/>
          </p:cNvCxnSpPr>
          <p:nvPr/>
        </p:nvCxnSpPr>
        <p:spPr>
          <a:xfrm>
            <a:off x="5964936" y="1923729"/>
            <a:ext cx="51206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3BD265A-25BD-4EFA-4CBC-35135167B3C5}"/>
              </a:ext>
            </a:extLst>
          </p:cNvPr>
          <p:cNvCxnSpPr>
            <a:cxnSpLocks/>
          </p:cNvCxnSpPr>
          <p:nvPr/>
        </p:nvCxnSpPr>
        <p:spPr>
          <a:xfrm>
            <a:off x="609600" y="25908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9E0F6A0-50B4-9CC1-8E65-DA667049D2EB}"/>
              </a:ext>
            </a:extLst>
          </p:cNvPr>
          <p:cNvCxnSpPr>
            <a:cxnSpLocks/>
          </p:cNvCxnSpPr>
          <p:nvPr/>
        </p:nvCxnSpPr>
        <p:spPr>
          <a:xfrm>
            <a:off x="609600" y="3276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45FEA5A-FE65-3B0E-A13C-6201CB827685}"/>
              </a:ext>
            </a:extLst>
          </p:cNvPr>
          <p:cNvCxnSpPr>
            <a:cxnSpLocks/>
          </p:cNvCxnSpPr>
          <p:nvPr/>
        </p:nvCxnSpPr>
        <p:spPr>
          <a:xfrm>
            <a:off x="609600"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82BB425-693B-EEE0-B2BB-14C287655841}"/>
              </a:ext>
            </a:extLst>
          </p:cNvPr>
          <p:cNvCxnSpPr>
            <a:cxnSpLocks/>
          </p:cNvCxnSpPr>
          <p:nvPr/>
        </p:nvCxnSpPr>
        <p:spPr>
          <a:xfrm>
            <a:off x="597408" y="4648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185FF51-C8F2-E236-2CF2-759E00B9E8CE}"/>
              </a:ext>
            </a:extLst>
          </p:cNvPr>
          <p:cNvCxnSpPr>
            <a:cxnSpLocks/>
          </p:cNvCxnSpPr>
          <p:nvPr/>
        </p:nvCxnSpPr>
        <p:spPr>
          <a:xfrm>
            <a:off x="609600" y="5334000"/>
            <a:ext cx="0" cy="457200"/>
          </a:xfrm>
          <a:prstGeom prst="line">
            <a:avLst/>
          </a:prstGeom>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839BC5B-B8FF-02A6-C0CF-A1B5E05D66B0}"/>
              </a:ext>
            </a:extLst>
          </p:cNvPr>
          <p:cNvSpPr txBox="1"/>
          <p:nvPr/>
        </p:nvSpPr>
        <p:spPr>
          <a:xfrm>
            <a:off x="685800" y="3396734"/>
            <a:ext cx="2209800" cy="369332"/>
          </a:xfrm>
          <a:prstGeom prst="rect">
            <a:avLst/>
          </a:prstGeom>
          <a:noFill/>
        </p:spPr>
        <p:txBody>
          <a:bodyPr wrap="square" rtlCol="0">
            <a:spAutoFit/>
          </a:bodyPr>
          <a:lstStyle/>
          <a:p>
            <a:r>
              <a:rPr lang="en-US" dirty="0"/>
              <a:t>-- UI interaction</a:t>
            </a:r>
          </a:p>
        </p:txBody>
      </p:sp>
      <p:sp>
        <p:nvSpPr>
          <p:cNvPr id="28" name="TextBox 27">
            <a:extLst>
              <a:ext uri="{FF2B5EF4-FFF2-40B4-BE49-F238E27FC236}">
                <a16:creationId xmlns:a16="http://schemas.microsoft.com/office/drawing/2014/main" id="{430FDCC2-45F5-1516-5270-41F8D04A0FCB}"/>
              </a:ext>
            </a:extLst>
          </p:cNvPr>
          <p:cNvSpPr txBox="1"/>
          <p:nvPr/>
        </p:nvSpPr>
        <p:spPr>
          <a:xfrm>
            <a:off x="685800" y="4038600"/>
            <a:ext cx="2514598" cy="369332"/>
          </a:xfrm>
          <a:prstGeom prst="rect">
            <a:avLst/>
          </a:prstGeom>
          <a:noFill/>
        </p:spPr>
        <p:txBody>
          <a:bodyPr wrap="square" rtlCol="0">
            <a:spAutoFit/>
          </a:bodyPr>
          <a:lstStyle/>
          <a:p>
            <a:r>
              <a:rPr lang="en-US" dirty="0"/>
              <a:t>-- State Management</a:t>
            </a:r>
          </a:p>
        </p:txBody>
      </p:sp>
      <p:sp>
        <p:nvSpPr>
          <p:cNvPr id="29" name="TextBox 28">
            <a:extLst>
              <a:ext uri="{FF2B5EF4-FFF2-40B4-BE49-F238E27FC236}">
                <a16:creationId xmlns:a16="http://schemas.microsoft.com/office/drawing/2014/main" id="{5A9FA0A2-A2E0-DC7E-000C-FE3A4C7D9D26}"/>
              </a:ext>
            </a:extLst>
          </p:cNvPr>
          <p:cNvSpPr txBox="1"/>
          <p:nvPr/>
        </p:nvSpPr>
        <p:spPr>
          <a:xfrm>
            <a:off x="701040" y="4692134"/>
            <a:ext cx="2362200" cy="369332"/>
          </a:xfrm>
          <a:prstGeom prst="rect">
            <a:avLst/>
          </a:prstGeom>
          <a:noFill/>
        </p:spPr>
        <p:txBody>
          <a:bodyPr wrap="square" rtlCol="0">
            <a:spAutoFit/>
          </a:bodyPr>
          <a:lstStyle/>
          <a:p>
            <a:r>
              <a:rPr lang="en-US"/>
              <a:t>-- Axios Requests</a:t>
            </a:r>
            <a:endParaRPr lang="en-US" dirty="0"/>
          </a:p>
        </p:txBody>
      </p:sp>
      <p:sp>
        <p:nvSpPr>
          <p:cNvPr id="31" name="TextBox 30">
            <a:extLst>
              <a:ext uri="{FF2B5EF4-FFF2-40B4-BE49-F238E27FC236}">
                <a16:creationId xmlns:a16="http://schemas.microsoft.com/office/drawing/2014/main" id="{AB0513B6-0966-2F68-260D-03514F7A5164}"/>
              </a:ext>
            </a:extLst>
          </p:cNvPr>
          <p:cNvSpPr txBox="1"/>
          <p:nvPr/>
        </p:nvSpPr>
        <p:spPr>
          <a:xfrm>
            <a:off x="76200" y="5900107"/>
            <a:ext cx="3733789" cy="646331"/>
          </a:xfrm>
          <a:prstGeom prst="rect">
            <a:avLst/>
          </a:prstGeom>
          <a:noFill/>
        </p:spPr>
        <p:txBody>
          <a:bodyPr wrap="square">
            <a:spAutoFit/>
          </a:bodyPr>
          <a:lstStyle/>
          <a:p>
            <a:r>
              <a:rPr lang="en-US" dirty="0"/>
              <a:t>(User Actions: Browse menu, order food, track orders)</a:t>
            </a:r>
          </a:p>
        </p:txBody>
      </p:sp>
      <p:cxnSp>
        <p:nvCxnSpPr>
          <p:cNvPr id="32" name="Straight Connector 31">
            <a:extLst>
              <a:ext uri="{FF2B5EF4-FFF2-40B4-BE49-F238E27FC236}">
                <a16:creationId xmlns:a16="http://schemas.microsoft.com/office/drawing/2014/main" id="{0BA18650-7210-BC4B-25E8-C32ABAF41EDA}"/>
              </a:ext>
            </a:extLst>
          </p:cNvPr>
          <p:cNvCxnSpPr>
            <a:cxnSpLocks/>
          </p:cNvCxnSpPr>
          <p:nvPr/>
        </p:nvCxnSpPr>
        <p:spPr>
          <a:xfrm>
            <a:off x="3822181" y="453237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4A4610AB-12D9-546B-E7AC-418998F3F086}"/>
              </a:ext>
            </a:extLst>
          </p:cNvPr>
          <p:cNvCxnSpPr>
            <a:cxnSpLocks/>
          </p:cNvCxnSpPr>
          <p:nvPr/>
        </p:nvCxnSpPr>
        <p:spPr>
          <a:xfrm>
            <a:off x="3822181"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B5DB91A-D516-53F5-748C-122CACA7DB51}"/>
              </a:ext>
            </a:extLst>
          </p:cNvPr>
          <p:cNvCxnSpPr>
            <a:cxnSpLocks/>
          </p:cNvCxnSpPr>
          <p:nvPr/>
        </p:nvCxnSpPr>
        <p:spPr>
          <a:xfrm>
            <a:off x="3809989" y="3276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BD360E0-409D-34C8-B2E7-01D534BB7BA7}"/>
              </a:ext>
            </a:extLst>
          </p:cNvPr>
          <p:cNvCxnSpPr>
            <a:cxnSpLocks/>
          </p:cNvCxnSpPr>
          <p:nvPr/>
        </p:nvCxnSpPr>
        <p:spPr>
          <a:xfrm>
            <a:off x="3822181" y="26670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15BBB42-79BB-9D0B-5094-8EDD486075CA}"/>
              </a:ext>
            </a:extLst>
          </p:cNvPr>
          <p:cNvCxnSpPr>
            <a:cxnSpLocks/>
          </p:cNvCxnSpPr>
          <p:nvPr/>
        </p:nvCxnSpPr>
        <p:spPr>
          <a:xfrm>
            <a:off x="3834373" y="51054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CFCF0A2-C324-3CC8-03A8-C167057DFE92}"/>
              </a:ext>
            </a:extLst>
          </p:cNvPr>
          <p:cNvCxnSpPr>
            <a:cxnSpLocks/>
          </p:cNvCxnSpPr>
          <p:nvPr/>
        </p:nvCxnSpPr>
        <p:spPr>
          <a:xfrm>
            <a:off x="6806184" y="506146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3BAF1C7-D8F4-5159-C0E2-9B33DA54D72A}"/>
              </a:ext>
            </a:extLst>
          </p:cNvPr>
          <p:cNvCxnSpPr>
            <a:cxnSpLocks/>
          </p:cNvCxnSpPr>
          <p:nvPr/>
        </p:nvCxnSpPr>
        <p:spPr>
          <a:xfrm>
            <a:off x="6806184" y="4507468"/>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A9E7BE38-7A04-46CC-B5EC-97302C5F36E0}"/>
              </a:ext>
            </a:extLst>
          </p:cNvPr>
          <p:cNvCxnSpPr>
            <a:cxnSpLocks/>
          </p:cNvCxnSpPr>
          <p:nvPr/>
        </p:nvCxnSpPr>
        <p:spPr>
          <a:xfrm>
            <a:off x="6806184" y="3886200"/>
            <a:ext cx="0" cy="52173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2D0EE78-A9E4-7DE9-979C-C1D071C97D13}"/>
              </a:ext>
            </a:extLst>
          </p:cNvPr>
          <p:cNvCxnSpPr>
            <a:cxnSpLocks/>
          </p:cNvCxnSpPr>
          <p:nvPr/>
        </p:nvCxnSpPr>
        <p:spPr>
          <a:xfrm>
            <a:off x="6793992" y="330886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62A62F6-792C-35C4-156A-CF431D6C3562}"/>
              </a:ext>
            </a:extLst>
          </p:cNvPr>
          <p:cNvCxnSpPr>
            <a:cxnSpLocks/>
          </p:cNvCxnSpPr>
          <p:nvPr/>
        </p:nvCxnSpPr>
        <p:spPr>
          <a:xfrm>
            <a:off x="6781800" y="2667000"/>
            <a:ext cx="0" cy="45720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A8702922-C5C4-AE9C-CB8F-3777C1378682}"/>
              </a:ext>
            </a:extLst>
          </p:cNvPr>
          <p:cNvSpPr txBox="1"/>
          <p:nvPr/>
        </p:nvSpPr>
        <p:spPr>
          <a:xfrm>
            <a:off x="3809989" y="3404616"/>
            <a:ext cx="2285994" cy="369332"/>
          </a:xfrm>
          <a:prstGeom prst="rect">
            <a:avLst/>
          </a:prstGeom>
          <a:noFill/>
        </p:spPr>
        <p:txBody>
          <a:bodyPr wrap="square" rtlCol="0">
            <a:spAutoFit/>
          </a:bodyPr>
          <a:lstStyle/>
          <a:p>
            <a:r>
              <a:rPr lang="en-US" dirty="0"/>
              <a:t>-- Handle requests </a:t>
            </a:r>
          </a:p>
        </p:txBody>
      </p:sp>
      <p:sp>
        <p:nvSpPr>
          <p:cNvPr id="44" name="TextBox 43">
            <a:extLst>
              <a:ext uri="{FF2B5EF4-FFF2-40B4-BE49-F238E27FC236}">
                <a16:creationId xmlns:a16="http://schemas.microsoft.com/office/drawing/2014/main" id="{5ED2AE7C-D334-C17B-DC0D-7A38BBB8CBF2}"/>
              </a:ext>
            </a:extLst>
          </p:cNvPr>
          <p:cNvSpPr txBox="1"/>
          <p:nvPr/>
        </p:nvSpPr>
        <p:spPr>
          <a:xfrm>
            <a:off x="3809989" y="3998976"/>
            <a:ext cx="2285994" cy="369332"/>
          </a:xfrm>
          <a:prstGeom prst="rect">
            <a:avLst/>
          </a:prstGeom>
          <a:noFill/>
        </p:spPr>
        <p:txBody>
          <a:bodyPr wrap="square" rtlCol="0">
            <a:spAutoFit/>
          </a:bodyPr>
          <a:lstStyle/>
          <a:p>
            <a:r>
              <a:rPr lang="en-US" dirty="0"/>
              <a:t>-- API Routes </a:t>
            </a:r>
          </a:p>
        </p:txBody>
      </p:sp>
      <p:sp>
        <p:nvSpPr>
          <p:cNvPr id="46" name="TextBox 45">
            <a:extLst>
              <a:ext uri="{FF2B5EF4-FFF2-40B4-BE49-F238E27FC236}">
                <a16:creationId xmlns:a16="http://schemas.microsoft.com/office/drawing/2014/main" id="{46721282-2215-13C6-95A0-869FE488F70B}"/>
              </a:ext>
            </a:extLst>
          </p:cNvPr>
          <p:cNvSpPr txBox="1"/>
          <p:nvPr/>
        </p:nvSpPr>
        <p:spPr>
          <a:xfrm>
            <a:off x="3822181" y="4620245"/>
            <a:ext cx="2465829" cy="369332"/>
          </a:xfrm>
          <a:prstGeom prst="rect">
            <a:avLst/>
          </a:prstGeom>
          <a:noFill/>
        </p:spPr>
        <p:txBody>
          <a:bodyPr wrap="square">
            <a:spAutoFit/>
          </a:bodyPr>
          <a:lstStyle/>
          <a:p>
            <a:r>
              <a:rPr lang="en-US" dirty="0"/>
              <a:t>-- Middleware (JWT)</a:t>
            </a:r>
          </a:p>
        </p:txBody>
      </p:sp>
      <p:sp>
        <p:nvSpPr>
          <p:cNvPr id="48" name="TextBox 47">
            <a:extLst>
              <a:ext uri="{FF2B5EF4-FFF2-40B4-BE49-F238E27FC236}">
                <a16:creationId xmlns:a16="http://schemas.microsoft.com/office/drawing/2014/main" id="{F95DE177-ADFA-123C-4B07-C04AF618E892}"/>
              </a:ext>
            </a:extLst>
          </p:cNvPr>
          <p:cNvSpPr txBox="1"/>
          <p:nvPr/>
        </p:nvSpPr>
        <p:spPr>
          <a:xfrm>
            <a:off x="6845779" y="3317486"/>
            <a:ext cx="2462784" cy="646331"/>
          </a:xfrm>
          <a:prstGeom prst="rect">
            <a:avLst/>
          </a:prstGeom>
          <a:noFill/>
        </p:spPr>
        <p:txBody>
          <a:bodyPr wrap="square">
            <a:spAutoFit/>
          </a:bodyPr>
          <a:lstStyle/>
          <a:p>
            <a:r>
              <a:rPr lang="en-US" dirty="0"/>
              <a:t>-- Store/retrieve   user/orders/menu</a:t>
            </a:r>
          </a:p>
        </p:txBody>
      </p:sp>
      <p:sp>
        <p:nvSpPr>
          <p:cNvPr id="50" name="TextBox 49">
            <a:extLst>
              <a:ext uri="{FF2B5EF4-FFF2-40B4-BE49-F238E27FC236}">
                <a16:creationId xmlns:a16="http://schemas.microsoft.com/office/drawing/2014/main" id="{12B13858-AD66-232F-9422-0DC6A139E66A}"/>
              </a:ext>
            </a:extLst>
          </p:cNvPr>
          <p:cNvSpPr txBox="1"/>
          <p:nvPr/>
        </p:nvSpPr>
        <p:spPr>
          <a:xfrm>
            <a:off x="3581403" y="5761607"/>
            <a:ext cx="2895597" cy="923330"/>
          </a:xfrm>
          <a:prstGeom prst="rect">
            <a:avLst/>
          </a:prstGeom>
          <a:noFill/>
        </p:spPr>
        <p:txBody>
          <a:bodyPr wrap="square">
            <a:spAutoFit/>
          </a:bodyPr>
          <a:lstStyle/>
          <a:p>
            <a:r>
              <a:rPr lang="en-US" dirty="0"/>
              <a:t>(Backend: Process requests, Data Validation, Auth)</a:t>
            </a:r>
          </a:p>
        </p:txBody>
      </p:sp>
      <p:sp>
        <p:nvSpPr>
          <p:cNvPr id="52" name="TextBox 51">
            <a:extLst>
              <a:ext uri="{FF2B5EF4-FFF2-40B4-BE49-F238E27FC236}">
                <a16:creationId xmlns:a16="http://schemas.microsoft.com/office/drawing/2014/main" id="{8B38E349-842C-7551-E568-BD2E0D4EDA15}"/>
              </a:ext>
            </a:extLst>
          </p:cNvPr>
          <p:cNvSpPr txBox="1"/>
          <p:nvPr/>
        </p:nvSpPr>
        <p:spPr>
          <a:xfrm>
            <a:off x="6695313" y="5594866"/>
            <a:ext cx="2067673" cy="369332"/>
          </a:xfrm>
          <a:prstGeom prst="rect">
            <a:avLst/>
          </a:prstGeom>
          <a:noFill/>
        </p:spPr>
        <p:txBody>
          <a:bodyPr wrap="square">
            <a:spAutoFit/>
          </a:bodyPr>
          <a:lstStyle/>
          <a:p>
            <a:r>
              <a:rPr lang="en-US" dirty="0"/>
              <a:t>(Data Handling)</a:t>
            </a:r>
          </a:p>
        </p:txBody>
      </p:sp>
    </p:spTree>
    <p:extLst>
      <p:ext uri="{BB962C8B-B14F-4D97-AF65-F5344CB8AC3E}">
        <p14:creationId xmlns:p14="http://schemas.microsoft.com/office/powerpoint/2010/main" val="182093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192"/>
            <a:ext cx="8076839" cy="914040"/>
          </a:xfrm>
        </p:spPr>
        <p:txBody>
          <a:bodyPr/>
          <a:lstStyle/>
          <a:p>
            <a:pPr algn="ctr"/>
            <a:r>
              <a:rPr lang="en-US" sz="3200" b="1" dirty="0">
                <a:latin typeface="Times New Roman" panose="02020603050405020304" pitchFamily="18" charset="0"/>
                <a:cs typeface="Times New Roman" panose="02020603050405020304" pitchFamily="18" charset="0"/>
              </a:rPr>
              <a:t>CODE SNIPPETS</a:t>
            </a:r>
          </a:p>
        </p:txBody>
      </p:sp>
      <p:pic>
        <p:nvPicPr>
          <p:cNvPr id="4" name="Picture 3">
            <a:extLst>
              <a:ext uri="{FF2B5EF4-FFF2-40B4-BE49-F238E27FC236}">
                <a16:creationId xmlns:a16="http://schemas.microsoft.com/office/drawing/2014/main" id="{0EC6480E-3159-E529-3A7A-1C522CCDCE15}"/>
              </a:ext>
            </a:extLst>
          </p:cNvPr>
          <p:cNvPicPr>
            <a:picLocks noChangeAspect="1"/>
          </p:cNvPicPr>
          <p:nvPr/>
        </p:nvPicPr>
        <p:blipFill>
          <a:blip r:embed="rId2">
            <a:extLst>
              <a:ext uri="{28A0092B-C50C-407E-A947-70E740481C1C}">
                <a14:useLocalDpi xmlns:a14="http://schemas.microsoft.com/office/drawing/2010/main" val="0"/>
              </a:ext>
            </a:extLst>
          </a:blip>
          <a:srcRect r="14754"/>
          <a:stretch/>
        </p:blipFill>
        <p:spPr>
          <a:xfrm>
            <a:off x="4587240" y="1066800"/>
            <a:ext cx="4419600" cy="5143500"/>
          </a:xfrm>
          <a:prstGeom prst="rect">
            <a:avLst/>
          </a:prstGeom>
        </p:spPr>
      </p:pic>
      <p:pic>
        <p:nvPicPr>
          <p:cNvPr id="9" name="Picture 8">
            <a:extLst>
              <a:ext uri="{FF2B5EF4-FFF2-40B4-BE49-F238E27FC236}">
                <a16:creationId xmlns:a16="http://schemas.microsoft.com/office/drawing/2014/main" id="{D7FB8A88-B566-BB74-1500-02AB7A45437C}"/>
              </a:ext>
            </a:extLst>
          </p:cNvPr>
          <p:cNvPicPr>
            <a:picLocks noChangeAspect="1"/>
          </p:cNvPicPr>
          <p:nvPr/>
        </p:nvPicPr>
        <p:blipFill>
          <a:blip r:embed="rId3">
            <a:extLst>
              <a:ext uri="{28A0092B-C50C-407E-A947-70E740481C1C}">
                <a14:useLocalDpi xmlns:a14="http://schemas.microsoft.com/office/drawing/2010/main" val="0"/>
              </a:ext>
            </a:extLst>
          </a:blip>
          <a:srcRect r="29998"/>
          <a:stretch/>
        </p:blipFill>
        <p:spPr>
          <a:xfrm>
            <a:off x="266428" y="1066800"/>
            <a:ext cx="4191181" cy="5143500"/>
          </a:xfrm>
          <a:prstGeom prst="rect">
            <a:avLst/>
          </a:prstGeom>
        </p:spPr>
      </p:pic>
    </p:spTree>
    <p:extLst>
      <p:ext uri="{BB962C8B-B14F-4D97-AF65-F5344CB8AC3E}">
        <p14:creationId xmlns:p14="http://schemas.microsoft.com/office/powerpoint/2010/main" val="11897028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993</Words>
  <Application>Microsoft Office PowerPoint</Application>
  <PresentationFormat>On-screen Show (4:3)</PresentationFormat>
  <Paragraphs>114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Calibri</vt:lpstr>
      <vt:lpstr>-apple-system</vt:lpstr>
      <vt:lpstr>Office Theme</vt:lpstr>
      <vt:lpstr>PowerPoint Presentation</vt:lpstr>
      <vt:lpstr>INTRODUCTION</vt:lpstr>
      <vt:lpstr>PowerPoint Presentation</vt:lpstr>
      <vt:lpstr>TECHNICAL DETAILS</vt:lpstr>
      <vt:lpstr>TECHNICAL DETAILS</vt:lpstr>
      <vt:lpstr>CHALLENGES &amp; SOLUTIONS</vt:lpstr>
      <vt:lpstr>KEY FEATURES</vt:lpstr>
      <vt:lpstr>PowerPoint Presentation</vt:lpstr>
      <vt:lpstr>CODE SNIPPETS</vt:lpstr>
      <vt:lpstr>PowerPoint Presentation</vt:lpstr>
      <vt:lpstr>PowerPoint Presentation</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Samridhi's PC</dc:creator>
  <cp:lastModifiedBy>saloni kumari</cp:lastModifiedBy>
  <cp:revision>13</cp:revision>
  <dcterms:created xsi:type="dcterms:W3CDTF">2024-09-04T17:18:57Z</dcterms:created>
  <dcterms:modified xsi:type="dcterms:W3CDTF">2025-04-18T06:04:41Z</dcterms:modified>
</cp:coreProperties>
</file>