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5"/>
  </p:notesMasterIdLst>
  <p:sldIdLst>
    <p:sldId id="256" r:id="rId5"/>
    <p:sldId id="324" r:id="rId6"/>
    <p:sldId id="258" r:id="rId7"/>
    <p:sldId id="310" r:id="rId8"/>
    <p:sldId id="293" r:id="rId9"/>
    <p:sldId id="298" r:id="rId10"/>
    <p:sldId id="276" r:id="rId11"/>
    <p:sldId id="299" r:id="rId12"/>
    <p:sldId id="307" r:id="rId13"/>
    <p:sldId id="294" r:id="rId14"/>
    <p:sldId id="278" r:id="rId15"/>
    <p:sldId id="259" r:id="rId16"/>
    <p:sldId id="315" r:id="rId17"/>
    <p:sldId id="318" r:id="rId18"/>
    <p:sldId id="260" r:id="rId19"/>
    <p:sldId id="280" r:id="rId20"/>
    <p:sldId id="297" r:id="rId21"/>
    <p:sldId id="281" r:id="rId22"/>
    <p:sldId id="308" r:id="rId23"/>
    <p:sldId id="285" r:id="rId24"/>
    <p:sldId id="283" r:id="rId25"/>
    <p:sldId id="295" r:id="rId26"/>
    <p:sldId id="284" r:id="rId27"/>
    <p:sldId id="314" r:id="rId28"/>
    <p:sldId id="326" r:id="rId29"/>
    <p:sldId id="286" r:id="rId30"/>
    <p:sldId id="309" r:id="rId31"/>
    <p:sldId id="288" r:id="rId32"/>
    <p:sldId id="321" r:id="rId33"/>
    <p:sldId id="267" r:id="rId34"/>
    <p:sldId id="275" r:id="rId35"/>
    <p:sldId id="311" r:id="rId36"/>
    <p:sldId id="325" r:id="rId37"/>
    <p:sldId id="323" r:id="rId38"/>
    <p:sldId id="303" r:id="rId39"/>
    <p:sldId id="304" r:id="rId40"/>
    <p:sldId id="305" r:id="rId41"/>
    <p:sldId id="300" r:id="rId42"/>
    <p:sldId id="301" r:id="rId43"/>
    <p:sldId id="302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  <p:cmAuthor id="4" name="Saloni Saluja" initials="SS" lastIdx="3" clrIdx="3">
    <p:extLst>
      <p:ext uri="{19B8F6BF-5375-455C-9EA6-DF929625EA0E}">
        <p15:presenceInfo xmlns:p15="http://schemas.microsoft.com/office/powerpoint/2012/main" userId="S::saloni@ibm.com::223ff6ed-4290-43cd-ada7-9b6f0f454f14" providerId="AD"/>
      </p:ext>
    </p:extLst>
  </p:cmAuthor>
  <p:cmAuthor id="5" name="Julianne Forgo" initials="JF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372D17-C12E-4411-9EE7-0C3C8C5FA00F}" v="587" dt="2022-08-18T19:29:34.760"/>
    <p1510:client id="{19F1B38A-ACC3-42F9-8CEF-2DA6DEB2D8ED}" v="182" dt="2022-08-23T06:07:47.446"/>
    <p1510:client id="{210B8CA3-4035-49D6-81C7-9CA9DED1AEC6}" v="2" dt="2022-08-23T13:00:48.619"/>
    <p1510:client id="{2843ED34-FB15-420B-9211-A40E9CA5984B}" v="173" dt="2022-08-18T21:37:27.247"/>
    <p1510:client id="{2B54A73D-539F-43EF-A57A-2A64541BFA5C}" v="293" dt="2022-08-18T19:51:46.922"/>
    <p1510:client id="{3820E385-84BD-4D0D-A2DC-4B29EA9119DB}" v="1159" dt="2022-08-18T18:37:28.283"/>
    <p1510:client id="{3C820FDA-93BE-40E6-85D7-531A97A9A5A7}" v="1555" dt="2022-08-15T20:31:27.989"/>
    <p1510:client id="{4A74897C-13F5-474B-80DC-69AC15176AEE}" v="135" dt="2022-08-22T15:53:06.281"/>
    <p1510:client id="{692CC0EB-CC85-4C00-B784-9A33897EA9F5}" v="4" dt="2022-08-22T17:26:17.955"/>
    <p1510:client id="{76EB57B9-E2EE-4882-A495-FD317028F92C}" v="1178" dt="2022-08-22T18:01:13.480"/>
    <p1510:client id="{C0F5B070-97BE-4554-B3D9-B183B8501894}" v="8" dt="2022-08-23T03:33:58.558"/>
    <p1510:client id="{C6A65439-CE9E-4FD4-889C-18C6F8B0729A}" v="85" dt="2022-08-22T18:28:27.818"/>
    <p1510:client id="{CB126585-63C4-4CC2-8B77-28D3ED965149}" v="49" dt="2022-08-22T14:42:26.025"/>
    <p1510:client id="{CB8307F3-0EBA-4F26-9470-C4E6712022FB}" v="26" dt="2022-08-22T18:22:10.562"/>
    <p1510:client id="{D1631303-5C66-4BD9-91BE-BD66E027B8F7}" v="772" dt="2022-08-22T15:26:46.045"/>
    <p1510:client id="{D2770541-1E7C-480B-8A32-3AE59338FAC9}" v="99" dt="2022-08-22T17:57:51.984"/>
    <p1510:client id="{FCE92E66-CD4F-46C9-89BF-876D2F66FE33}" v="4" dt="2022-08-22T18:25:45.1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744" autoAdjust="0"/>
  </p:normalViewPr>
  <p:slideViewPr>
    <p:cSldViewPr snapToGrid="0">
      <p:cViewPr>
        <p:scale>
          <a:sx n="60" d="100"/>
          <a:sy n="60" d="100"/>
        </p:scale>
        <p:origin x="90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3" Type="http://schemas.microsoft.com/office/2018/10/relationships/authors" Target="author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commentAuthors" Target="commentAuthor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nne Forgo" clId="Web-{0C372D17-C12E-4411-9EE7-0C3C8C5FA00F}"/>
    <pc:docChg chg="addSld modSld sldOrd">
      <pc:chgData name="Julianne Forgo" userId="" providerId="" clId="Web-{0C372D17-C12E-4411-9EE7-0C3C8C5FA00F}" dt="2022-08-18T19:29:34.760" v="367"/>
      <pc:docMkLst>
        <pc:docMk/>
      </pc:docMkLst>
      <pc:sldChg chg="addSp delSp modSp new mod ord modClrScheme chgLayout">
        <pc:chgData name="Julianne Forgo" userId="" providerId="" clId="Web-{0C372D17-C12E-4411-9EE7-0C3C8C5FA00F}" dt="2022-08-18T19:29:18.604" v="366"/>
        <pc:sldMkLst>
          <pc:docMk/>
          <pc:sldMk cId="3086760659" sldId="300"/>
        </pc:sldMkLst>
        <pc:spChg chg="mod ord">
          <ac:chgData name="Julianne Forgo" userId="" providerId="" clId="Web-{0C372D17-C12E-4411-9EE7-0C3C8C5FA00F}" dt="2022-08-18T19:11:44.758" v="11" actId="1076"/>
          <ac:spMkLst>
            <pc:docMk/>
            <pc:sldMk cId="3086760659" sldId="300"/>
            <ac:spMk id="2" creationId="{B597D5BC-DCE4-8156-2EE5-09A74740622F}"/>
          </ac:spMkLst>
        </pc:spChg>
        <pc:spChg chg="del mod ord">
          <ac:chgData name="Julianne Forgo" userId="" providerId="" clId="Web-{0C372D17-C12E-4411-9EE7-0C3C8C5FA00F}" dt="2022-08-18T19:11:24.321" v="2"/>
          <ac:spMkLst>
            <pc:docMk/>
            <pc:sldMk cId="3086760659" sldId="300"/>
            <ac:spMk id="3" creationId="{F342A4D3-2204-83BD-CADC-D18D3F4718CF}"/>
          </ac:spMkLst>
        </pc:spChg>
        <pc:spChg chg="add mod">
          <ac:chgData name="Julianne Forgo" userId="" providerId="" clId="Web-{0C372D17-C12E-4411-9EE7-0C3C8C5FA00F}" dt="2022-08-18T19:13:19.947" v="108" actId="20577"/>
          <ac:spMkLst>
            <pc:docMk/>
            <pc:sldMk cId="3086760659" sldId="300"/>
            <ac:spMk id="5" creationId="{C43A64D1-B39C-24EF-E978-B7DB6A6BA3C2}"/>
          </ac:spMkLst>
        </pc:spChg>
        <pc:picChg chg="add mod ord">
          <ac:chgData name="Julianne Forgo" userId="" providerId="" clId="Web-{0C372D17-C12E-4411-9EE7-0C3C8C5FA00F}" dt="2022-08-18T19:13:38.120" v="112" actId="1076"/>
          <ac:picMkLst>
            <pc:docMk/>
            <pc:sldMk cId="3086760659" sldId="300"/>
            <ac:picMk id="4" creationId="{44B76F59-FED2-D29B-11F9-2DAD6E6725C7}"/>
          </ac:picMkLst>
        </pc:picChg>
      </pc:sldChg>
      <pc:sldChg chg="addSp delSp modSp new mod ord modClrScheme chgLayout">
        <pc:chgData name="Julianne Forgo" userId="" providerId="" clId="Web-{0C372D17-C12E-4411-9EE7-0C3C8C5FA00F}" dt="2022-08-18T19:29:34.760" v="367"/>
        <pc:sldMkLst>
          <pc:docMk/>
          <pc:sldMk cId="3387479822" sldId="301"/>
        </pc:sldMkLst>
        <pc:spChg chg="mod ord">
          <ac:chgData name="Julianne Forgo" userId="" providerId="" clId="Web-{0C372D17-C12E-4411-9EE7-0C3C8C5FA00F}" dt="2022-08-18T19:15:45.372" v="127" actId="1076"/>
          <ac:spMkLst>
            <pc:docMk/>
            <pc:sldMk cId="3387479822" sldId="301"/>
            <ac:spMk id="2" creationId="{9BD0D3B3-3954-D5A2-431D-B2B11F5AC43D}"/>
          </ac:spMkLst>
        </pc:spChg>
        <pc:spChg chg="del mod ord">
          <ac:chgData name="Julianne Forgo" userId="" providerId="" clId="Web-{0C372D17-C12E-4411-9EE7-0C3C8C5FA00F}" dt="2022-08-18T19:15:26.590" v="115"/>
          <ac:spMkLst>
            <pc:docMk/>
            <pc:sldMk cId="3387479822" sldId="301"/>
            <ac:spMk id="3" creationId="{62DD71B5-0FD4-F017-F91E-BA788CC7C054}"/>
          </ac:spMkLst>
        </pc:spChg>
        <pc:spChg chg="mod ord">
          <ac:chgData name="Julianne Forgo" userId="" providerId="" clId="Web-{0C372D17-C12E-4411-9EE7-0C3C8C5FA00F}" dt="2022-08-18T19:15:23.590" v="114"/>
          <ac:spMkLst>
            <pc:docMk/>
            <pc:sldMk cId="3387479822" sldId="301"/>
            <ac:spMk id="4" creationId="{D14E96FE-908B-BF52-08D9-9488BBC0962B}"/>
          </ac:spMkLst>
        </pc:spChg>
        <pc:spChg chg="del mod ord">
          <ac:chgData name="Julianne Forgo" userId="" providerId="" clId="Web-{0C372D17-C12E-4411-9EE7-0C3C8C5FA00F}" dt="2022-08-18T19:16:09.263" v="133"/>
          <ac:spMkLst>
            <pc:docMk/>
            <pc:sldMk cId="3387479822" sldId="301"/>
            <ac:spMk id="5" creationId="{0D0F8942-674F-4750-3CC9-29ADF0D8E4BF}"/>
          </ac:spMkLst>
        </pc:spChg>
        <pc:spChg chg="mod ord">
          <ac:chgData name="Julianne Forgo" userId="" providerId="" clId="Web-{0C372D17-C12E-4411-9EE7-0C3C8C5FA00F}" dt="2022-08-18T19:15:23.590" v="114"/>
          <ac:spMkLst>
            <pc:docMk/>
            <pc:sldMk cId="3387479822" sldId="301"/>
            <ac:spMk id="6" creationId="{6DA83163-94E8-F618-83BF-D55672C83CFC}"/>
          </ac:spMkLst>
        </pc:spChg>
        <pc:spChg chg="del">
          <ac:chgData name="Julianne Forgo" userId="" providerId="" clId="Web-{0C372D17-C12E-4411-9EE7-0C3C8C5FA00F}" dt="2022-08-18T19:15:23.590" v="114"/>
          <ac:spMkLst>
            <pc:docMk/>
            <pc:sldMk cId="3387479822" sldId="301"/>
            <ac:spMk id="7" creationId="{AE509607-D6A3-A31A-406E-CDEDDBEFD7A7}"/>
          </ac:spMkLst>
        </pc:spChg>
        <pc:spChg chg="del">
          <ac:chgData name="Julianne Forgo" userId="" providerId="" clId="Web-{0C372D17-C12E-4411-9EE7-0C3C8C5FA00F}" dt="2022-08-18T19:15:23.590" v="114"/>
          <ac:spMkLst>
            <pc:docMk/>
            <pc:sldMk cId="3387479822" sldId="301"/>
            <ac:spMk id="8" creationId="{17AA79FC-8A25-B30D-260D-196040EC7F67}"/>
          </ac:spMkLst>
        </pc:spChg>
        <pc:spChg chg="del">
          <ac:chgData name="Julianne Forgo" userId="" providerId="" clId="Web-{0C372D17-C12E-4411-9EE7-0C3C8C5FA00F}" dt="2022-08-18T19:15:23.590" v="114"/>
          <ac:spMkLst>
            <pc:docMk/>
            <pc:sldMk cId="3387479822" sldId="301"/>
            <ac:spMk id="9" creationId="{77294D2F-D855-27A3-CDB9-5696DF6AEECE}"/>
          </ac:spMkLst>
        </pc:spChg>
        <pc:picChg chg="add mod ord">
          <ac:chgData name="Julianne Forgo" userId="" providerId="" clId="Web-{0C372D17-C12E-4411-9EE7-0C3C8C5FA00F}" dt="2022-08-18T19:15:55.716" v="130" actId="14100"/>
          <ac:picMkLst>
            <pc:docMk/>
            <pc:sldMk cId="3387479822" sldId="301"/>
            <ac:picMk id="10" creationId="{8C4D58E1-777E-D069-D554-EF0C52EE6233}"/>
          </ac:picMkLst>
        </pc:picChg>
      </pc:sldChg>
      <pc:sldChg chg="addSp delSp modSp new ord">
        <pc:chgData name="Julianne Forgo" userId="" providerId="" clId="Web-{0C372D17-C12E-4411-9EE7-0C3C8C5FA00F}" dt="2022-08-18T19:29:03.713" v="365"/>
        <pc:sldMkLst>
          <pc:docMk/>
          <pc:sldMk cId="3275882880" sldId="302"/>
        </pc:sldMkLst>
        <pc:spChg chg="mod">
          <ac:chgData name="Julianne Forgo" userId="" providerId="" clId="Web-{0C372D17-C12E-4411-9EE7-0C3C8C5FA00F}" dt="2022-08-18T19:18:01.780" v="178" actId="14100"/>
          <ac:spMkLst>
            <pc:docMk/>
            <pc:sldMk cId="3275882880" sldId="302"/>
            <ac:spMk id="2" creationId="{1204EF86-D0C6-10AA-5CAB-DF3CA926DBA5}"/>
          </ac:spMkLst>
        </pc:spChg>
        <pc:spChg chg="del">
          <ac:chgData name="Julianne Forgo" userId="" providerId="" clId="Web-{0C372D17-C12E-4411-9EE7-0C3C8C5FA00F}" dt="2022-08-18T19:17:32.342" v="136"/>
          <ac:spMkLst>
            <pc:docMk/>
            <pc:sldMk cId="3275882880" sldId="302"/>
            <ac:spMk id="3" creationId="{B28E5E0F-EE26-AAC4-FFBF-ABB8C39A0E7B}"/>
          </ac:spMkLst>
        </pc:spChg>
        <pc:spChg chg="del mod">
          <ac:chgData name="Julianne Forgo" userId="" providerId="" clId="Web-{0C372D17-C12E-4411-9EE7-0C3C8C5FA00F}" dt="2022-08-18T19:18:48.859" v="208"/>
          <ac:spMkLst>
            <pc:docMk/>
            <pc:sldMk cId="3275882880" sldId="302"/>
            <ac:spMk id="5" creationId="{8460ABE8-04EF-7501-F03F-8AE96F9F15FC}"/>
          </ac:spMkLst>
        </pc:spChg>
        <pc:spChg chg="add mod">
          <ac:chgData name="Julianne Forgo" userId="" providerId="" clId="Web-{0C372D17-C12E-4411-9EE7-0C3C8C5FA00F}" dt="2022-08-18T19:18:32.515" v="203" actId="20577"/>
          <ac:spMkLst>
            <pc:docMk/>
            <pc:sldMk cId="3275882880" sldId="302"/>
            <ac:spMk id="8" creationId="{7D0BE1EE-9FAE-5B01-5E8E-C191C855214D}"/>
          </ac:spMkLst>
        </pc:spChg>
        <pc:picChg chg="add mod ord">
          <ac:chgData name="Julianne Forgo" userId="" providerId="" clId="Web-{0C372D17-C12E-4411-9EE7-0C3C8C5FA00F}" dt="2022-08-18T19:18:43.765" v="206" actId="14100"/>
          <ac:picMkLst>
            <pc:docMk/>
            <pc:sldMk cId="3275882880" sldId="302"/>
            <ac:picMk id="7" creationId="{207C58DC-29CC-B124-908B-4ABD516CE94E}"/>
          </ac:picMkLst>
        </pc:picChg>
      </pc:sldChg>
      <pc:sldChg chg="addSp delSp modSp new">
        <pc:chgData name="Julianne Forgo" userId="" providerId="" clId="Web-{0C372D17-C12E-4411-9EE7-0C3C8C5FA00F}" dt="2022-08-18T19:22:24.425" v="268" actId="20577"/>
        <pc:sldMkLst>
          <pc:docMk/>
          <pc:sldMk cId="3798336950" sldId="303"/>
        </pc:sldMkLst>
        <pc:spChg chg="mod">
          <ac:chgData name="Julianne Forgo" userId="" providerId="" clId="Web-{0C372D17-C12E-4411-9EE7-0C3C8C5FA00F}" dt="2022-08-18T19:20:58.002" v="224" actId="1076"/>
          <ac:spMkLst>
            <pc:docMk/>
            <pc:sldMk cId="3798336950" sldId="303"/>
            <ac:spMk id="2" creationId="{6B57CB0C-D08E-CC12-E93D-25F12EDA8AE7}"/>
          </ac:spMkLst>
        </pc:spChg>
        <pc:spChg chg="del">
          <ac:chgData name="Julianne Forgo" userId="" providerId="" clId="Web-{0C372D17-C12E-4411-9EE7-0C3C8C5FA00F}" dt="2022-08-18T19:20:35.080" v="210"/>
          <ac:spMkLst>
            <pc:docMk/>
            <pc:sldMk cId="3798336950" sldId="303"/>
            <ac:spMk id="3" creationId="{83BAA398-6C73-FF60-8F27-E135AAF4EE5C}"/>
          </ac:spMkLst>
        </pc:spChg>
        <pc:spChg chg="del mod">
          <ac:chgData name="Julianne Forgo" userId="" providerId="" clId="Web-{0C372D17-C12E-4411-9EE7-0C3C8C5FA00F}" dt="2022-08-18T19:22:14.691" v="259"/>
          <ac:spMkLst>
            <pc:docMk/>
            <pc:sldMk cId="3798336950" sldId="303"/>
            <ac:spMk id="5" creationId="{41503328-6F15-359B-0495-B8FF8E88E6E6}"/>
          </ac:spMkLst>
        </pc:spChg>
        <pc:spChg chg="add mod">
          <ac:chgData name="Julianne Forgo" userId="" providerId="" clId="Web-{0C372D17-C12E-4411-9EE7-0C3C8C5FA00F}" dt="2022-08-18T19:22:24.425" v="268" actId="20577"/>
          <ac:spMkLst>
            <pc:docMk/>
            <pc:sldMk cId="3798336950" sldId="303"/>
            <ac:spMk id="8" creationId="{BDDA88ED-DBAD-E210-3EC7-7362A5DCFF52}"/>
          </ac:spMkLst>
        </pc:spChg>
        <pc:picChg chg="add mod ord">
          <ac:chgData name="Julianne Forgo" userId="" providerId="" clId="Web-{0C372D17-C12E-4411-9EE7-0C3C8C5FA00F}" dt="2022-08-18T19:22:02.128" v="256" actId="1076"/>
          <ac:picMkLst>
            <pc:docMk/>
            <pc:sldMk cId="3798336950" sldId="303"/>
            <ac:picMk id="7" creationId="{1BDF969A-85DE-40CC-6D92-6E14F5BAB125}"/>
          </ac:picMkLst>
        </pc:picChg>
      </pc:sldChg>
      <pc:sldChg chg="addSp delSp modSp new ord">
        <pc:chgData name="Julianne Forgo" userId="" providerId="" clId="Web-{0C372D17-C12E-4411-9EE7-0C3C8C5FA00F}" dt="2022-08-18T19:28:58.057" v="364"/>
        <pc:sldMkLst>
          <pc:docMk/>
          <pc:sldMk cId="708352796" sldId="304"/>
        </pc:sldMkLst>
        <pc:spChg chg="mod">
          <ac:chgData name="Julianne Forgo" userId="" providerId="" clId="Web-{0C372D17-C12E-4411-9EE7-0C3C8C5FA00F}" dt="2022-08-18T19:24:23.693" v="299" actId="20577"/>
          <ac:spMkLst>
            <pc:docMk/>
            <pc:sldMk cId="708352796" sldId="304"/>
            <ac:spMk id="2" creationId="{3663B674-9402-3EA8-EAD6-59601C470733}"/>
          </ac:spMkLst>
        </pc:spChg>
        <pc:spChg chg="del">
          <ac:chgData name="Julianne Forgo" userId="" providerId="" clId="Web-{0C372D17-C12E-4411-9EE7-0C3C8C5FA00F}" dt="2022-08-18T19:23:51.770" v="270"/>
          <ac:spMkLst>
            <pc:docMk/>
            <pc:sldMk cId="708352796" sldId="304"/>
            <ac:spMk id="3" creationId="{B1A5ED41-1E06-51D2-D72F-6CCA6F166961}"/>
          </ac:spMkLst>
        </pc:spChg>
        <pc:spChg chg="del">
          <ac:chgData name="Julianne Forgo" userId="" providerId="" clId="Web-{0C372D17-C12E-4411-9EE7-0C3C8C5FA00F}" dt="2022-08-18T19:24:24.552" v="300"/>
          <ac:spMkLst>
            <pc:docMk/>
            <pc:sldMk cId="708352796" sldId="304"/>
            <ac:spMk id="5" creationId="{53771813-9A09-E500-9006-B2E5EAB2CEB5}"/>
          </ac:spMkLst>
        </pc:spChg>
        <pc:picChg chg="add mod ord">
          <ac:chgData name="Julianne Forgo" userId="" providerId="" clId="Web-{0C372D17-C12E-4411-9EE7-0C3C8C5FA00F}" dt="2022-08-18T19:24:34.443" v="303" actId="14100"/>
          <ac:picMkLst>
            <pc:docMk/>
            <pc:sldMk cId="708352796" sldId="304"/>
            <ac:picMk id="7" creationId="{6654A1E1-06F4-4FB6-000F-070279374617}"/>
          </ac:picMkLst>
        </pc:picChg>
      </pc:sldChg>
      <pc:sldChg chg="addSp delSp modSp new ord">
        <pc:chgData name="Julianne Forgo" userId="" providerId="" clId="Web-{0C372D17-C12E-4411-9EE7-0C3C8C5FA00F}" dt="2022-08-18T19:28:52.166" v="363"/>
        <pc:sldMkLst>
          <pc:docMk/>
          <pc:sldMk cId="2414858217" sldId="305"/>
        </pc:sldMkLst>
        <pc:spChg chg="mod">
          <ac:chgData name="Julianne Forgo" userId="" providerId="" clId="Web-{0C372D17-C12E-4411-9EE7-0C3C8C5FA00F}" dt="2022-08-18T19:26:51.383" v="313" actId="1076"/>
          <ac:spMkLst>
            <pc:docMk/>
            <pc:sldMk cId="2414858217" sldId="305"/>
            <ac:spMk id="2" creationId="{AFB044ED-D7AA-F743-E8BB-4CFA608785AD}"/>
          </ac:spMkLst>
        </pc:spChg>
        <pc:spChg chg="del">
          <ac:chgData name="Julianne Forgo" userId="" providerId="" clId="Web-{0C372D17-C12E-4411-9EE7-0C3C8C5FA00F}" dt="2022-08-18T19:26:36.554" v="305"/>
          <ac:spMkLst>
            <pc:docMk/>
            <pc:sldMk cId="2414858217" sldId="305"/>
            <ac:spMk id="3" creationId="{D527461C-3A56-6FEA-6CBE-F8778F40862C}"/>
          </ac:spMkLst>
        </pc:spChg>
        <pc:spChg chg="del">
          <ac:chgData name="Julianne Forgo" userId="" providerId="" clId="Web-{0C372D17-C12E-4411-9EE7-0C3C8C5FA00F}" dt="2022-08-18T19:27:51.837" v="360"/>
          <ac:spMkLst>
            <pc:docMk/>
            <pc:sldMk cId="2414858217" sldId="305"/>
            <ac:spMk id="5" creationId="{B6DAE32A-2002-C3C1-DAEB-8DC8182C9FE5}"/>
          </ac:spMkLst>
        </pc:spChg>
        <pc:spChg chg="add mod">
          <ac:chgData name="Julianne Forgo" userId="" providerId="" clId="Web-{0C372D17-C12E-4411-9EE7-0C3C8C5FA00F}" dt="2022-08-18T19:27:48.321" v="359" actId="20577"/>
          <ac:spMkLst>
            <pc:docMk/>
            <pc:sldMk cId="2414858217" sldId="305"/>
            <ac:spMk id="8" creationId="{0B32DB27-1E64-DE30-A19A-4D6928A43A0D}"/>
          </ac:spMkLst>
        </pc:spChg>
        <pc:picChg chg="add mod ord">
          <ac:chgData name="Julianne Forgo" userId="" providerId="" clId="Web-{0C372D17-C12E-4411-9EE7-0C3C8C5FA00F}" dt="2022-08-18T19:28:01.493" v="362" actId="1076"/>
          <ac:picMkLst>
            <pc:docMk/>
            <pc:sldMk cId="2414858217" sldId="305"/>
            <ac:picMk id="7" creationId="{82415142-A589-A229-A747-F0DC0EE9A5C4}"/>
          </ac:picMkLst>
        </pc:picChg>
      </pc:sldChg>
    </pc:docChg>
  </pc:docChgLst>
  <pc:docChgLst>
    <pc:chgData name="Saloni Saluja" clId="Web-{4A74897C-13F5-474B-80DC-69AC15176AEE}"/>
    <pc:docChg chg="addSld modSld sldOrd">
      <pc:chgData name="Saloni Saluja" userId="" providerId="" clId="Web-{4A74897C-13F5-474B-80DC-69AC15176AEE}" dt="2022-08-22T15:53:06.281" v="214" actId="14100"/>
      <pc:docMkLst>
        <pc:docMk/>
      </pc:docMkLst>
      <pc:sldChg chg="delCm">
        <pc:chgData name="Saloni Saluja" userId="" providerId="" clId="Web-{4A74897C-13F5-474B-80DC-69AC15176AEE}" dt="2022-08-22T15:48:58.936" v="206"/>
        <pc:sldMkLst>
          <pc:docMk/>
          <pc:sldMk cId="2042434084" sldId="295"/>
        </pc:sldMkLst>
      </pc:sldChg>
      <pc:sldChg chg="modSp mod modShow">
        <pc:chgData name="Saloni Saluja" userId="" providerId="" clId="Web-{4A74897C-13F5-474B-80DC-69AC15176AEE}" dt="2022-08-22T15:45:30.699" v="177"/>
        <pc:sldMkLst>
          <pc:docMk/>
          <pc:sldMk cId="1177068830" sldId="297"/>
        </pc:sldMkLst>
        <pc:spChg chg="mod">
          <ac:chgData name="Saloni Saluja" userId="" providerId="" clId="Web-{4A74897C-13F5-474B-80DC-69AC15176AEE}" dt="2022-08-22T15:43:51.199" v="149" actId="20577"/>
          <ac:spMkLst>
            <pc:docMk/>
            <pc:sldMk cId="1177068830" sldId="297"/>
            <ac:spMk id="3" creationId="{5F8540D9-E919-5F78-2092-3ED57E4A8DC8}"/>
          </ac:spMkLst>
        </pc:spChg>
        <pc:spChg chg="mod">
          <ac:chgData name="Saloni Saluja" userId="" providerId="" clId="Web-{4A74897C-13F5-474B-80DC-69AC15176AEE}" dt="2022-08-22T15:45:30.699" v="177"/>
          <ac:spMkLst>
            <pc:docMk/>
            <pc:sldMk cId="1177068830" sldId="297"/>
            <ac:spMk id="7" creationId="{EABCEBE0-58CF-0927-6002-CBFE50E9E502}"/>
          </ac:spMkLst>
        </pc:spChg>
      </pc:sldChg>
      <pc:sldChg chg="addSp delSp modSp">
        <pc:chgData name="Saloni Saluja" userId="" providerId="" clId="Web-{4A74897C-13F5-474B-80DC-69AC15176AEE}" dt="2022-08-22T15:53:06.281" v="214" actId="14100"/>
        <pc:sldMkLst>
          <pc:docMk/>
          <pc:sldMk cId="3275882880" sldId="302"/>
        </pc:sldMkLst>
        <pc:spChg chg="add del mod">
          <ac:chgData name="Saloni Saluja" userId="" providerId="" clId="Web-{4A74897C-13F5-474B-80DC-69AC15176AEE}" dt="2022-08-22T15:52:55.547" v="211"/>
          <ac:spMkLst>
            <pc:docMk/>
            <pc:sldMk cId="3275882880" sldId="302"/>
            <ac:spMk id="5" creationId="{7370CF11-DC02-6C23-5DCC-AC6B34B6C902}"/>
          </ac:spMkLst>
        </pc:spChg>
        <pc:picChg chg="del">
          <ac:chgData name="Saloni Saluja" userId="" providerId="" clId="Web-{4A74897C-13F5-474B-80DC-69AC15176AEE}" dt="2022-08-22T15:52:54.125" v="210"/>
          <ac:picMkLst>
            <pc:docMk/>
            <pc:sldMk cId="3275882880" sldId="302"/>
            <ac:picMk id="7" creationId="{207C58DC-29CC-B124-908B-4ABD516CE94E}"/>
          </ac:picMkLst>
        </pc:picChg>
        <pc:picChg chg="add mod ord">
          <ac:chgData name="Saloni Saluja" userId="" providerId="" clId="Web-{4A74897C-13F5-474B-80DC-69AC15176AEE}" dt="2022-08-22T15:53:06.281" v="214" actId="14100"/>
          <ac:picMkLst>
            <pc:docMk/>
            <pc:sldMk cId="3275882880" sldId="302"/>
            <ac:picMk id="9" creationId="{4942D91E-8972-2AC3-C132-6BB8B74556B2}"/>
          </ac:picMkLst>
        </pc:picChg>
      </pc:sldChg>
      <pc:sldChg chg="ord">
        <pc:chgData name="Saloni Saluja" userId="" providerId="" clId="Web-{4A74897C-13F5-474B-80DC-69AC15176AEE}" dt="2022-08-22T15:52:11.422" v="209"/>
        <pc:sldMkLst>
          <pc:docMk/>
          <pc:sldMk cId="3833962441" sldId="306"/>
        </pc:sldMkLst>
      </pc:sldChg>
      <pc:sldChg chg="addSp delSp modSp mod modShow modNotes">
        <pc:chgData name="Saloni Saluja" userId="" providerId="" clId="Web-{4A74897C-13F5-474B-80DC-69AC15176AEE}" dt="2022-08-22T15:47:43.294" v="205"/>
        <pc:sldMkLst>
          <pc:docMk/>
          <pc:sldMk cId="2170499118" sldId="308"/>
        </pc:sldMkLst>
        <pc:spChg chg="mod">
          <ac:chgData name="Saloni Saluja" userId="" providerId="" clId="Web-{4A74897C-13F5-474B-80DC-69AC15176AEE}" dt="2022-08-22T15:47:14.200" v="201" actId="20577"/>
          <ac:spMkLst>
            <pc:docMk/>
            <pc:sldMk cId="2170499118" sldId="308"/>
            <ac:spMk id="2" creationId="{BAD3AFF2-CC06-418C-9F75-EEA9C8B28C15}"/>
          </ac:spMkLst>
        </pc:spChg>
        <pc:spChg chg="del mod">
          <ac:chgData name="Saloni Saluja" userId="" providerId="" clId="Web-{4A74897C-13F5-474B-80DC-69AC15176AEE}" dt="2022-08-22T15:47:20.841" v="203"/>
          <ac:spMkLst>
            <pc:docMk/>
            <pc:sldMk cId="2170499118" sldId="308"/>
            <ac:spMk id="8" creationId="{D8B01F5D-533F-4256-959B-82ADFCC27DA4}"/>
          </ac:spMkLst>
        </pc:spChg>
        <pc:spChg chg="del">
          <ac:chgData name="Saloni Saluja" userId="" providerId="" clId="Web-{4A74897C-13F5-474B-80DC-69AC15176AEE}" dt="2022-08-22T15:46:20.325" v="181"/>
          <ac:spMkLst>
            <pc:docMk/>
            <pc:sldMk cId="2170499118" sldId="308"/>
            <ac:spMk id="10" creationId="{51562D12-8ED3-4C44-BDB7-9AF9D12D0DBA}"/>
          </ac:spMkLst>
        </pc:spChg>
        <pc:picChg chg="add mod">
          <ac:chgData name="Saloni Saluja" userId="" providerId="" clId="Web-{4A74897C-13F5-474B-80DC-69AC15176AEE}" dt="2022-08-22T15:46:31.591" v="184" actId="1076"/>
          <ac:picMkLst>
            <pc:docMk/>
            <pc:sldMk cId="2170499118" sldId="308"/>
            <ac:picMk id="5" creationId="{C281B17D-5FBE-8AEC-8A71-FEC5F75B3621}"/>
          </ac:picMkLst>
        </pc:picChg>
        <pc:cxnChg chg="del">
          <ac:chgData name="Saloni Saluja" userId="" providerId="" clId="Web-{4A74897C-13F5-474B-80DC-69AC15176AEE}" dt="2022-08-22T15:46:40.950" v="186"/>
          <ac:cxnSpMkLst>
            <pc:docMk/>
            <pc:sldMk cId="2170499118" sldId="308"/>
            <ac:cxnSpMk id="3" creationId="{F8CD0866-08FE-C230-B52B-57C40E585A71}"/>
          </ac:cxnSpMkLst>
        </pc:cxnChg>
        <pc:cxnChg chg="del">
          <ac:chgData name="Saloni Saluja" userId="" providerId="" clId="Web-{4A74897C-13F5-474B-80DC-69AC15176AEE}" dt="2022-08-22T15:46:36.403" v="185"/>
          <ac:cxnSpMkLst>
            <pc:docMk/>
            <pc:sldMk cId="2170499118" sldId="308"/>
            <ac:cxnSpMk id="7" creationId="{CCD92DF2-1FE2-9A48-07BA-9E55C2158B02}"/>
          </ac:cxnSpMkLst>
        </pc:cxnChg>
      </pc:sldChg>
      <pc:sldChg chg="addSp delSp modSp">
        <pc:chgData name="Saloni Saluja" userId="" providerId="" clId="Web-{4A74897C-13F5-474B-80DC-69AC15176AEE}" dt="2022-08-22T15:41:09.119" v="106"/>
        <pc:sldMkLst>
          <pc:docMk/>
          <pc:sldMk cId="2949794737" sldId="315"/>
        </pc:sldMkLst>
        <pc:spChg chg="add del mod">
          <ac:chgData name="Saloni Saluja" userId="" providerId="" clId="Web-{4A74897C-13F5-474B-80DC-69AC15176AEE}" dt="2022-08-22T15:41:00.557" v="102"/>
          <ac:spMkLst>
            <pc:docMk/>
            <pc:sldMk cId="2949794737" sldId="315"/>
            <ac:spMk id="1315" creationId="{EF2F8587-C52E-845F-CCE0-FC879CA543C6}"/>
          </ac:spMkLst>
        </pc:spChg>
        <pc:spChg chg="add del mod">
          <ac:chgData name="Saloni Saluja" userId="" providerId="" clId="Web-{4A74897C-13F5-474B-80DC-69AC15176AEE}" dt="2022-08-22T15:41:09.119" v="106"/>
          <ac:spMkLst>
            <pc:docMk/>
            <pc:sldMk cId="2949794737" sldId="315"/>
            <ac:spMk id="1329" creationId="{3F84EA11-7323-A1CF-9B82-8E95F7D9C7A5}"/>
          </ac:spMkLst>
        </pc:spChg>
        <pc:graphicFrameChg chg="modGraphic">
          <ac:chgData name="Saloni Saluja" userId="" providerId="" clId="Web-{4A74897C-13F5-474B-80DC-69AC15176AEE}" dt="2022-08-22T15:40:34.088" v="98" actId="20577"/>
          <ac:graphicFrameMkLst>
            <pc:docMk/>
            <pc:sldMk cId="2949794737" sldId="315"/>
            <ac:graphicFrameMk id="24" creationId="{EACC5199-C043-00B6-CF56-AA79F7D85136}"/>
          </ac:graphicFrameMkLst>
        </pc:graphicFrameChg>
      </pc:sldChg>
      <pc:sldChg chg="addCm">
        <pc:chgData name="Saloni Saluja" userId="" providerId="" clId="Web-{4A74897C-13F5-474B-80DC-69AC15176AEE}" dt="2022-08-22T15:51:17.765" v="208"/>
        <pc:sldMkLst>
          <pc:docMk/>
          <pc:sldMk cId="577378304" sldId="317"/>
        </pc:sldMkLst>
      </pc:sldChg>
      <pc:sldChg chg="addSp delSp modSp new">
        <pc:chgData name="Saloni Saluja" userId="" providerId="" clId="Web-{4A74897C-13F5-474B-80DC-69AC15176AEE}" dt="2022-08-22T15:41:48.010" v="125" actId="20577"/>
        <pc:sldMkLst>
          <pc:docMk/>
          <pc:sldMk cId="2837385646" sldId="318"/>
        </pc:sldMkLst>
        <pc:spChg chg="mod">
          <ac:chgData name="Saloni Saluja" userId="" providerId="" clId="Web-{4A74897C-13F5-474B-80DC-69AC15176AEE}" dt="2022-08-22T15:41:45.010" v="123" actId="20577"/>
          <ac:spMkLst>
            <pc:docMk/>
            <pc:sldMk cId="2837385646" sldId="318"/>
            <ac:spMk id="2" creationId="{6C5986B3-805F-2027-8252-52CE572ACA5D}"/>
          </ac:spMkLst>
        </pc:spChg>
        <pc:spChg chg="add del mod">
          <ac:chgData name="Saloni Saluja" userId="" providerId="" clId="Web-{4A74897C-13F5-474B-80DC-69AC15176AEE}" dt="2022-08-22T15:41:48.010" v="125" actId="20577"/>
          <ac:spMkLst>
            <pc:docMk/>
            <pc:sldMk cId="2837385646" sldId="318"/>
            <ac:spMk id="3" creationId="{0E40C81D-62DB-5F72-D741-F73F4347C3DF}"/>
          </ac:spMkLst>
        </pc:spChg>
        <pc:picChg chg="add del mod ord">
          <ac:chgData name="Saloni Saluja" userId="" providerId="" clId="Web-{4A74897C-13F5-474B-80DC-69AC15176AEE}" dt="2022-08-22T15:41:30.963" v="111"/>
          <ac:picMkLst>
            <pc:docMk/>
            <pc:sldMk cId="2837385646" sldId="318"/>
            <ac:picMk id="7" creationId="{1A554405-9636-C571-9D24-3AB8D16DE9E2}"/>
          </ac:picMkLst>
        </pc:picChg>
        <pc:picChg chg="add del mod">
          <ac:chgData name="Saloni Saluja" userId="" providerId="" clId="Web-{4A74897C-13F5-474B-80DC-69AC15176AEE}" dt="2022-08-22T15:41:29.494" v="110"/>
          <ac:picMkLst>
            <pc:docMk/>
            <pc:sldMk cId="2837385646" sldId="318"/>
            <ac:picMk id="8" creationId="{4E9D1339-EEE9-770E-C634-54780194D561}"/>
          </ac:picMkLst>
        </pc:picChg>
      </pc:sldChg>
      <pc:sldChg chg="add replId">
        <pc:chgData name="Saloni Saluja" userId="" providerId="" clId="Web-{4A74897C-13F5-474B-80DC-69AC15176AEE}" dt="2022-08-22T15:42:14.229" v="126"/>
        <pc:sldMkLst>
          <pc:docMk/>
          <pc:sldMk cId="3557859621" sldId="319"/>
        </pc:sldMkLst>
      </pc:sldChg>
      <pc:sldChg chg="add replId">
        <pc:chgData name="Saloni Saluja" userId="" providerId="" clId="Web-{4A74897C-13F5-474B-80DC-69AC15176AEE}" dt="2022-08-22T15:45:55.012" v="178"/>
        <pc:sldMkLst>
          <pc:docMk/>
          <pc:sldMk cId="512341063" sldId="320"/>
        </pc:sldMkLst>
      </pc:sldChg>
    </pc:docChg>
  </pc:docChgLst>
  <pc:docChgLst>
    <pc:chgData name="Julianne Forgo" clId="Web-{2843ED34-FB15-420B-9211-A40E9CA5984B}"/>
    <pc:docChg chg="addSld delSld modSld sldOrd">
      <pc:chgData name="Julianne Forgo" userId="" providerId="" clId="Web-{2843ED34-FB15-420B-9211-A40E9CA5984B}" dt="2022-08-18T21:37:27.247" v="151" actId="1076"/>
      <pc:docMkLst>
        <pc:docMk/>
      </pc:docMkLst>
      <pc:sldChg chg="addSp delSp modSp">
        <pc:chgData name="Julianne Forgo" userId="" providerId="" clId="Web-{2843ED34-FB15-420B-9211-A40E9CA5984B}" dt="2022-08-18T21:12:04.174" v="76" actId="1076"/>
        <pc:sldMkLst>
          <pc:docMk/>
          <pc:sldMk cId="2042434084" sldId="295"/>
        </pc:sldMkLst>
        <pc:spChg chg="mod">
          <ac:chgData name="Julianne Forgo" userId="" providerId="" clId="Web-{2843ED34-FB15-420B-9211-A40E9CA5984B}" dt="2022-08-18T21:04:31.338" v="64" actId="1076"/>
          <ac:spMkLst>
            <pc:docMk/>
            <pc:sldMk cId="2042434084" sldId="295"/>
            <ac:spMk id="2" creationId="{8B337C29-4375-4CDE-9E45-8E3DC38E2127}"/>
          </ac:spMkLst>
        </pc:spChg>
        <pc:spChg chg="add mod">
          <ac:chgData name="Julianne Forgo" userId="" providerId="" clId="Web-{2843ED34-FB15-420B-9211-A40E9CA5984B}" dt="2022-08-18T21:04:52.120" v="66" actId="1076"/>
          <ac:spMkLst>
            <pc:docMk/>
            <pc:sldMk cId="2042434084" sldId="295"/>
            <ac:spMk id="3" creationId="{2FBE2EF8-1850-381C-0B53-CB11DF9E847E}"/>
          </ac:spMkLst>
        </pc:spChg>
        <pc:spChg chg="add del mod">
          <ac:chgData name="Julianne Forgo" userId="" providerId="" clId="Web-{2843ED34-FB15-420B-9211-A40E9CA5984B}" dt="2022-08-18T21:02:56.196" v="60"/>
          <ac:spMkLst>
            <pc:docMk/>
            <pc:sldMk cId="2042434084" sldId="295"/>
            <ac:spMk id="7" creationId="{9B330DBD-7CB6-AF6E-E2F1-858716ED06E5}"/>
          </ac:spMkLst>
        </pc:spChg>
        <pc:spChg chg="add del">
          <ac:chgData name="Julianne Forgo" userId="" providerId="" clId="Web-{2843ED34-FB15-420B-9211-A40E9CA5984B}" dt="2022-08-18T21:04:21.588" v="63"/>
          <ac:spMkLst>
            <pc:docMk/>
            <pc:sldMk cId="2042434084" sldId="295"/>
            <ac:spMk id="9" creationId="{F24807F7-E92C-8494-E6A1-B21968D1B91F}"/>
          </ac:spMkLst>
        </pc:spChg>
        <pc:spChg chg="add mod">
          <ac:chgData name="Julianne Forgo" userId="" providerId="" clId="Web-{2843ED34-FB15-420B-9211-A40E9CA5984B}" dt="2022-08-18T21:12:04.174" v="76" actId="1076"/>
          <ac:spMkLst>
            <pc:docMk/>
            <pc:sldMk cId="2042434084" sldId="295"/>
            <ac:spMk id="10" creationId="{411B93D8-B337-0905-884F-CDCEC1070AD2}"/>
          </ac:spMkLst>
        </pc:spChg>
        <pc:picChg chg="mod">
          <ac:chgData name="Julianne Forgo" userId="" providerId="" clId="Web-{2843ED34-FB15-420B-9211-A40E9CA5984B}" dt="2022-08-18T20:59:19.051" v="4" actId="1076"/>
          <ac:picMkLst>
            <pc:docMk/>
            <pc:sldMk cId="2042434084" sldId="295"/>
            <ac:picMk id="8" creationId="{AB3DE690-D0AF-4F50-B059-9C321B9D4F15}"/>
          </ac:picMkLst>
        </pc:picChg>
      </pc:sldChg>
      <pc:sldChg chg="del ord">
        <pc:chgData name="Julianne Forgo" userId="" providerId="" clId="Web-{2843ED34-FB15-420B-9211-A40E9CA5984B}" dt="2022-08-18T21:11:06.235" v="73"/>
        <pc:sldMkLst>
          <pc:docMk/>
          <pc:sldMk cId="310344464" sldId="296"/>
        </pc:sldMkLst>
      </pc:sldChg>
      <pc:sldChg chg="addSp delSp modSp new mod modClrScheme chgLayout">
        <pc:chgData name="Julianne Forgo" userId="" providerId="" clId="Web-{2843ED34-FB15-420B-9211-A40E9CA5984B}" dt="2022-08-18T21:37:27.247" v="151" actId="1076"/>
        <pc:sldMkLst>
          <pc:docMk/>
          <pc:sldMk cId="3833962441" sldId="306"/>
        </pc:sldMkLst>
        <pc:spChg chg="mod ord">
          <ac:chgData name="Julianne Forgo" userId="" providerId="" clId="Web-{2843ED34-FB15-420B-9211-A40E9CA5984B}" dt="2022-08-18T21:31:48.679" v="123" actId="1076"/>
          <ac:spMkLst>
            <pc:docMk/>
            <pc:sldMk cId="3833962441" sldId="306"/>
            <ac:spMk id="2" creationId="{8BD20AE7-A4D8-D47B-C288-DF6CEBD0EFD0}"/>
          </ac:spMkLst>
        </pc:spChg>
        <pc:spChg chg="del mod ord">
          <ac:chgData name="Julianne Forgo" userId="" providerId="" clId="Web-{2843ED34-FB15-420B-9211-A40E9CA5984B}" dt="2022-08-18T21:28:16.503" v="106"/>
          <ac:spMkLst>
            <pc:docMk/>
            <pc:sldMk cId="3833962441" sldId="306"/>
            <ac:spMk id="3" creationId="{62DFCE98-1086-64B3-6DFD-47E2627006D4}"/>
          </ac:spMkLst>
        </pc:spChg>
        <pc:spChg chg="add del mod ord">
          <ac:chgData name="Julianne Forgo" userId="" providerId="" clId="Web-{2843ED34-FB15-420B-9211-A40E9CA5984B}" dt="2022-08-18T21:28:27.925" v="108"/>
          <ac:spMkLst>
            <pc:docMk/>
            <pc:sldMk cId="3833962441" sldId="306"/>
            <ac:spMk id="4" creationId="{1091B16E-5327-C784-0E9F-DE5BD0BAE4D5}"/>
          </ac:spMkLst>
        </pc:spChg>
        <pc:spChg chg="add mod ord">
          <ac:chgData name="Julianne Forgo" userId="" providerId="" clId="Web-{2843ED34-FB15-420B-9211-A40E9CA5984B}" dt="2022-08-18T21:31:56.038" v="125" actId="14100"/>
          <ac:spMkLst>
            <pc:docMk/>
            <pc:sldMk cId="3833962441" sldId="306"/>
            <ac:spMk id="5" creationId="{B7C454FA-C073-BB54-BCF3-D7B0B50D8F09}"/>
          </ac:spMkLst>
        </pc:spChg>
        <pc:spChg chg="add del mod ord">
          <ac:chgData name="Julianne Forgo" userId="" providerId="" clId="Web-{2843ED34-FB15-420B-9211-A40E9CA5984B}" dt="2022-08-18T21:30:03.614" v="110"/>
          <ac:spMkLst>
            <pc:docMk/>
            <pc:sldMk cId="3833962441" sldId="306"/>
            <ac:spMk id="6" creationId="{9234710D-08D7-CC95-C7E1-18DEAD45D35F}"/>
          </ac:spMkLst>
        </pc:spChg>
        <pc:spChg chg="add del mod">
          <ac:chgData name="Julianne Forgo" userId="" providerId="" clId="Web-{2843ED34-FB15-420B-9211-A40E9CA5984B}" dt="2022-08-18T21:31:13.444" v="118"/>
          <ac:spMkLst>
            <pc:docMk/>
            <pc:sldMk cId="3833962441" sldId="306"/>
            <ac:spMk id="11" creationId="{051486D8-0485-311B-F7C7-4FA2D7235B0A}"/>
          </ac:spMkLst>
        </pc:spChg>
        <pc:spChg chg="add mod">
          <ac:chgData name="Julianne Forgo" userId="" providerId="" clId="Web-{2843ED34-FB15-420B-9211-A40E9CA5984B}" dt="2022-08-18T21:36:47.809" v="136" actId="1076"/>
          <ac:spMkLst>
            <pc:docMk/>
            <pc:sldMk cId="3833962441" sldId="306"/>
            <ac:spMk id="13" creationId="{DAF78DF2-90D4-CE3B-3E2F-35910740D64F}"/>
          </ac:spMkLst>
        </pc:spChg>
        <pc:spChg chg="add mod">
          <ac:chgData name="Julianne Forgo" userId="" providerId="" clId="Web-{2843ED34-FB15-420B-9211-A40E9CA5984B}" dt="2022-08-18T21:37:27.247" v="151" actId="1076"/>
          <ac:spMkLst>
            <pc:docMk/>
            <pc:sldMk cId="3833962441" sldId="306"/>
            <ac:spMk id="14" creationId="{9A80F72A-372D-BE06-D60C-55BB09483D6E}"/>
          </ac:spMkLst>
        </pc:spChg>
        <pc:picChg chg="add mod ord">
          <ac:chgData name="Julianne Forgo" userId="" providerId="" clId="Web-{2843ED34-FB15-420B-9211-A40E9CA5984B}" dt="2022-08-18T21:36:10.558" v="134" actId="1076"/>
          <ac:picMkLst>
            <pc:docMk/>
            <pc:sldMk cId="3833962441" sldId="306"/>
            <ac:picMk id="7" creationId="{77D17931-4DDF-C4D8-BF2E-EDB58892392C}"/>
          </ac:picMkLst>
        </pc:picChg>
        <pc:picChg chg="add del mod ord">
          <ac:chgData name="Julianne Forgo" userId="" providerId="" clId="Web-{2843ED34-FB15-420B-9211-A40E9CA5984B}" dt="2022-08-18T21:30:12.552" v="112"/>
          <ac:picMkLst>
            <pc:docMk/>
            <pc:sldMk cId="3833962441" sldId="306"/>
            <ac:picMk id="8" creationId="{81C69146-E27C-801D-E282-3C0C6A8D01FE}"/>
          </ac:picMkLst>
        </pc:picChg>
        <pc:picChg chg="add mod">
          <ac:chgData name="Julianne Forgo" userId="" providerId="" clId="Web-{2843ED34-FB15-420B-9211-A40E9CA5984B}" dt="2022-08-18T21:31:58.569" v="126" actId="1076"/>
          <ac:picMkLst>
            <pc:docMk/>
            <pc:sldMk cId="3833962441" sldId="306"/>
            <ac:picMk id="9" creationId="{5FAC4871-A71D-F915-4E92-98DD9DC01C1A}"/>
          </ac:picMkLst>
        </pc:picChg>
        <pc:picChg chg="add mod">
          <ac:chgData name="Julianne Forgo" userId="" providerId="" clId="Web-{2843ED34-FB15-420B-9211-A40E9CA5984B}" dt="2022-08-18T21:36:14.074" v="135" actId="1076"/>
          <ac:picMkLst>
            <pc:docMk/>
            <pc:sldMk cId="3833962441" sldId="306"/>
            <ac:picMk id="12" creationId="{7CA02BBC-7795-F963-23BD-58AC84AFF0B0}"/>
          </ac:picMkLst>
        </pc:picChg>
      </pc:sldChg>
    </pc:docChg>
  </pc:docChgLst>
  <pc:docChgLst>
    <pc:chgData name="Julianne Forgo" clId="Web-{CB126585-63C4-4CC2-8B77-28D3ED965149}"/>
    <pc:docChg chg="addSld modSld sldOrd">
      <pc:chgData name="Julianne Forgo" userId="" providerId="" clId="Web-{CB126585-63C4-4CC2-8B77-28D3ED965149}" dt="2022-08-22T14:42:26.025" v="49"/>
      <pc:docMkLst>
        <pc:docMk/>
      </pc:docMkLst>
      <pc:sldChg chg="modSp">
        <pc:chgData name="Julianne Forgo" userId="" providerId="" clId="Web-{CB126585-63C4-4CC2-8B77-28D3ED965149}" dt="2022-08-22T14:15:02.834" v="0" actId="20577"/>
        <pc:sldMkLst>
          <pc:docMk/>
          <pc:sldMk cId="1639799154" sldId="258"/>
        </pc:sldMkLst>
        <pc:spChg chg="mod">
          <ac:chgData name="Julianne Forgo" userId="" providerId="" clId="Web-{CB126585-63C4-4CC2-8B77-28D3ED965149}" dt="2022-08-22T14:15:02.834" v="0" actId="20577"/>
          <ac:spMkLst>
            <pc:docMk/>
            <pc:sldMk cId="1639799154" sldId="258"/>
            <ac:spMk id="8" creationId="{1E1DCAA9-B5DD-4F2A-B461-A1AD4728C012}"/>
          </ac:spMkLst>
        </pc:spChg>
      </pc:sldChg>
      <pc:sldChg chg="modSp">
        <pc:chgData name="Julianne Forgo" userId="" providerId="" clId="Web-{CB126585-63C4-4CC2-8B77-28D3ED965149}" dt="2022-08-22T14:17:15.132" v="34" actId="20577"/>
        <pc:sldMkLst>
          <pc:docMk/>
          <pc:sldMk cId="3218195010" sldId="294"/>
        </pc:sldMkLst>
        <pc:spChg chg="mod">
          <ac:chgData name="Julianne Forgo" userId="" providerId="" clId="Web-{CB126585-63C4-4CC2-8B77-28D3ED965149}" dt="2022-08-22T14:17:15.132" v="34" actId="20577"/>
          <ac:spMkLst>
            <pc:docMk/>
            <pc:sldMk cId="3218195010" sldId="294"/>
            <ac:spMk id="2" creationId="{1F26A65B-EF12-42D0-91AC-CBC80C7DC8C4}"/>
          </ac:spMkLst>
        </pc:spChg>
      </pc:sldChg>
      <pc:sldChg chg="modSp">
        <pc:chgData name="Julianne Forgo" userId="" providerId="" clId="Web-{CB126585-63C4-4CC2-8B77-28D3ED965149}" dt="2022-08-22T14:15:45.631" v="13" actId="1076"/>
        <pc:sldMkLst>
          <pc:docMk/>
          <pc:sldMk cId="66052083" sldId="298"/>
        </pc:sldMkLst>
        <pc:picChg chg="mod">
          <ac:chgData name="Julianne Forgo" userId="" providerId="" clId="Web-{CB126585-63C4-4CC2-8B77-28D3ED965149}" dt="2022-08-22T14:15:45.631" v="13" actId="1076"/>
          <ac:picMkLst>
            <pc:docMk/>
            <pc:sldMk cId="66052083" sldId="298"/>
            <ac:picMk id="7" creationId="{989C1259-39FD-FC54-2A5D-BD4B5F59762F}"/>
          </ac:picMkLst>
        </pc:picChg>
      </pc:sldChg>
      <pc:sldChg chg="modSp ord">
        <pc:chgData name="Julianne Forgo" userId="" providerId="" clId="Web-{CB126585-63C4-4CC2-8B77-28D3ED965149}" dt="2022-08-22T14:16:11.710" v="16" actId="1076"/>
        <pc:sldMkLst>
          <pc:docMk/>
          <pc:sldMk cId="672724897" sldId="307"/>
        </pc:sldMkLst>
        <pc:spChg chg="mod">
          <ac:chgData name="Julianne Forgo" userId="" providerId="" clId="Web-{CB126585-63C4-4CC2-8B77-28D3ED965149}" dt="2022-08-22T14:16:08.163" v="15" actId="1076"/>
          <ac:spMkLst>
            <pc:docMk/>
            <pc:sldMk cId="672724897" sldId="307"/>
            <ac:spMk id="7" creationId="{AA0C5CC1-6EEF-4C5E-A498-0E547DE213A0}"/>
          </ac:spMkLst>
        </pc:spChg>
        <pc:picChg chg="mod">
          <ac:chgData name="Julianne Forgo" userId="" providerId="" clId="Web-{CB126585-63C4-4CC2-8B77-28D3ED965149}" dt="2022-08-22T14:16:11.710" v="16" actId="1076"/>
          <ac:picMkLst>
            <pc:docMk/>
            <pc:sldMk cId="672724897" sldId="307"/>
            <ac:picMk id="12" creationId="{3272D4BC-372F-4229-B2C0-6173B11C555E}"/>
          </ac:picMkLst>
        </pc:picChg>
      </pc:sldChg>
      <pc:sldChg chg="modSp">
        <pc:chgData name="Julianne Forgo" userId="" providerId="" clId="Web-{CB126585-63C4-4CC2-8B77-28D3ED965149}" dt="2022-08-22T14:15:26.131" v="11" actId="20577"/>
        <pc:sldMkLst>
          <pc:docMk/>
          <pc:sldMk cId="3938557765" sldId="310"/>
        </pc:sldMkLst>
        <pc:spChg chg="mod">
          <ac:chgData name="Julianne Forgo" userId="" providerId="" clId="Web-{CB126585-63C4-4CC2-8B77-28D3ED965149}" dt="2022-08-22T14:15:26.131" v="11" actId="20577"/>
          <ac:spMkLst>
            <pc:docMk/>
            <pc:sldMk cId="3938557765" sldId="310"/>
            <ac:spMk id="2" creationId="{CA6B3118-FCBC-4317-8AF9-6850C65FF4C1}"/>
          </ac:spMkLst>
        </pc:spChg>
      </pc:sldChg>
      <pc:sldChg chg="modSp new ord">
        <pc:chgData name="Julianne Forgo" userId="" providerId="" clId="Web-{CB126585-63C4-4CC2-8B77-28D3ED965149}" dt="2022-08-22T14:42:26.025" v="49"/>
        <pc:sldMkLst>
          <pc:docMk/>
          <pc:sldMk cId="3951936513" sldId="316"/>
        </pc:sldMkLst>
        <pc:spChg chg="mod">
          <ac:chgData name="Julianne Forgo" userId="" providerId="" clId="Web-{CB126585-63C4-4CC2-8B77-28D3ED965149}" dt="2022-08-22T14:42:14.275" v="47" actId="20577"/>
          <ac:spMkLst>
            <pc:docMk/>
            <pc:sldMk cId="3951936513" sldId="316"/>
            <ac:spMk id="2" creationId="{1CBD2B61-A552-E376-A7AF-7AE48B137AD2}"/>
          </ac:spMkLst>
        </pc:spChg>
        <pc:spChg chg="mod">
          <ac:chgData name="Julianne Forgo" userId="" providerId="" clId="Web-{CB126585-63C4-4CC2-8B77-28D3ED965149}" dt="2022-08-22T14:42:26.025" v="49"/>
          <ac:spMkLst>
            <pc:docMk/>
            <pc:sldMk cId="3951936513" sldId="316"/>
            <ac:spMk id="3" creationId="{12C61A89-F9C5-73C0-FEDC-308A03593A8B}"/>
          </ac:spMkLst>
        </pc:spChg>
      </pc:sldChg>
    </pc:docChg>
  </pc:docChgLst>
  <pc:docChgLst>
    <pc:chgData name="Saloni Saluja" clId="Web-{692CC0EB-CC85-4C00-B784-9A33897EA9F5}"/>
    <pc:docChg chg="modSld">
      <pc:chgData name="Saloni Saluja" userId="" providerId="" clId="Web-{692CC0EB-CC85-4C00-B784-9A33897EA9F5}" dt="2022-08-22T17:26:17.955" v="3"/>
      <pc:docMkLst>
        <pc:docMk/>
      </pc:docMkLst>
      <pc:sldChg chg="mod modShow">
        <pc:chgData name="Saloni Saluja" userId="" providerId="" clId="Web-{692CC0EB-CC85-4C00-B784-9A33897EA9F5}" dt="2022-08-22T17:26:04.642" v="1"/>
        <pc:sldMkLst>
          <pc:docMk/>
          <pc:sldMk cId="1177068830" sldId="297"/>
        </pc:sldMkLst>
      </pc:sldChg>
      <pc:sldChg chg="mod modShow">
        <pc:chgData name="Saloni Saluja" userId="" providerId="" clId="Web-{692CC0EB-CC85-4C00-B784-9A33897EA9F5}" dt="2022-08-22T17:26:14.736" v="2"/>
        <pc:sldMkLst>
          <pc:docMk/>
          <pc:sldMk cId="2170499118" sldId="308"/>
        </pc:sldMkLst>
      </pc:sldChg>
      <pc:sldChg chg="mod modShow">
        <pc:chgData name="Saloni Saluja" userId="" providerId="" clId="Web-{692CC0EB-CC85-4C00-B784-9A33897EA9F5}" dt="2022-08-22T17:26:01.142" v="0"/>
        <pc:sldMkLst>
          <pc:docMk/>
          <pc:sldMk cId="3557859621" sldId="319"/>
        </pc:sldMkLst>
      </pc:sldChg>
      <pc:sldChg chg="mod modShow">
        <pc:chgData name="Saloni Saluja" userId="" providerId="" clId="Web-{692CC0EB-CC85-4C00-B784-9A33897EA9F5}" dt="2022-08-22T17:26:17.955" v="3"/>
        <pc:sldMkLst>
          <pc:docMk/>
          <pc:sldMk cId="512341063" sldId="320"/>
        </pc:sldMkLst>
      </pc:sldChg>
    </pc:docChg>
  </pc:docChgLst>
  <pc:docChgLst>
    <pc:chgData name="Julianne Forgo" clId="Web-{FCE92E66-CD4F-46C9-89BF-876D2F66FE33}"/>
    <pc:docChg chg="delSld modSld">
      <pc:chgData name="Julianne Forgo" userId="" providerId="" clId="Web-{FCE92E66-CD4F-46C9-89BF-876D2F66FE33}" dt="2022-08-22T18:25:45.172" v="3"/>
      <pc:docMkLst>
        <pc:docMk/>
      </pc:docMkLst>
      <pc:sldChg chg="addSp delSp modSp">
        <pc:chgData name="Julianne Forgo" userId="" providerId="" clId="Web-{FCE92E66-CD4F-46C9-89BF-876D2F66FE33}" dt="2022-08-22T18:24:22.483" v="2"/>
        <pc:sldMkLst>
          <pc:docMk/>
          <pc:sldMk cId="2170499118" sldId="308"/>
        </pc:sldMkLst>
        <pc:picChg chg="add del mod">
          <ac:chgData name="Julianne Forgo" userId="" providerId="" clId="Web-{FCE92E66-CD4F-46C9-89BF-876D2F66FE33}" dt="2022-08-22T18:24:22.483" v="2"/>
          <ac:picMkLst>
            <pc:docMk/>
            <pc:sldMk cId="2170499118" sldId="308"/>
            <ac:picMk id="5" creationId="{C281B17D-5FBE-8AEC-8A71-FEC5F75B3621}"/>
          </ac:picMkLst>
        </pc:picChg>
      </pc:sldChg>
      <pc:sldChg chg="del">
        <pc:chgData name="Julianne Forgo" userId="" providerId="" clId="Web-{FCE92E66-CD4F-46C9-89BF-876D2F66FE33}" dt="2022-08-22T18:25:45.172" v="3"/>
        <pc:sldMkLst>
          <pc:docMk/>
          <pc:sldMk cId="512341063" sldId="320"/>
        </pc:sldMkLst>
      </pc:sldChg>
    </pc:docChg>
  </pc:docChgLst>
  <pc:docChgLst>
    <pc:chgData name="Saloni Saluja" clId="Web-{19F1B38A-ACC3-42F9-8CEF-2DA6DEB2D8ED}"/>
    <pc:docChg chg="addSld modSld">
      <pc:chgData name="Saloni Saluja" userId="" providerId="" clId="Web-{19F1B38A-ACC3-42F9-8CEF-2DA6DEB2D8ED}" dt="2022-08-23T06:07:45.430" v="168" actId="20577"/>
      <pc:docMkLst>
        <pc:docMk/>
      </pc:docMkLst>
      <pc:sldChg chg="modSp">
        <pc:chgData name="Saloni Saluja" userId="" providerId="" clId="Web-{19F1B38A-ACC3-42F9-8CEF-2DA6DEB2D8ED}" dt="2022-08-23T04:45:40.206" v="45" actId="20577"/>
        <pc:sldMkLst>
          <pc:docMk/>
          <pc:sldMk cId="301390964" sldId="283"/>
        </pc:sldMkLst>
        <pc:spChg chg="mod">
          <ac:chgData name="Saloni Saluja" userId="" providerId="" clId="Web-{19F1B38A-ACC3-42F9-8CEF-2DA6DEB2D8ED}" dt="2022-08-23T04:43:52.173" v="30" actId="1076"/>
          <ac:spMkLst>
            <pc:docMk/>
            <pc:sldMk cId="301390964" sldId="283"/>
            <ac:spMk id="3" creationId="{C96CBB03-423D-43A2-B3FB-7DC677A83349}"/>
          </ac:spMkLst>
        </pc:spChg>
        <pc:spChg chg="mod">
          <ac:chgData name="Saloni Saluja" userId="" providerId="" clId="Web-{19F1B38A-ACC3-42F9-8CEF-2DA6DEB2D8ED}" dt="2022-08-23T04:43:48.610" v="29" actId="1076"/>
          <ac:spMkLst>
            <pc:docMk/>
            <pc:sldMk cId="301390964" sldId="283"/>
            <ac:spMk id="10" creationId="{4758D248-9F16-4169-A49B-C19F7F3FF1B7}"/>
          </ac:spMkLst>
        </pc:spChg>
        <pc:spChg chg="mod">
          <ac:chgData name="Saloni Saluja" userId="" providerId="" clId="Web-{19F1B38A-ACC3-42F9-8CEF-2DA6DEB2D8ED}" dt="2022-08-23T04:44:15.580" v="35" actId="1076"/>
          <ac:spMkLst>
            <pc:docMk/>
            <pc:sldMk cId="301390964" sldId="283"/>
            <ac:spMk id="16" creationId="{67F8F1EA-87C6-FB42-A5CE-946B4644644B}"/>
          </ac:spMkLst>
        </pc:spChg>
        <pc:spChg chg="mod">
          <ac:chgData name="Saloni Saluja" userId="" providerId="" clId="Web-{19F1B38A-ACC3-42F9-8CEF-2DA6DEB2D8ED}" dt="2022-08-23T04:45:40.206" v="45" actId="20577"/>
          <ac:spMkLst>
            <pc:docMk/>
            <pc:sldMk cId="301390964" sldId="283"/>
            <ac:spMk id="30" creationId="{26B69428-7B01-8931-904E-1E2A177A01FE}"/>
          </ac:spMkLst>
        </pc:spChg>
        <pc:picChg chg="mod">
          <ac:chgData name="Saloni Saluja" userId="" providerId="" clId="Web-{19F1B38A-ACC3-42F9-8CEF-2DA6DEB2D8ED}" dt="2022-08-23T04:43:43.548" v="28" actId="1076"/>
          <ac:picMkLst>
            <pc:docMk/>
            <pc:sldMk cId="301390964" sldId="283"/>
            <ac:picMk id="13" creationId="{FC0C31B8-AD4A-49FE-ADD3-F3145590C056}"/>
          </ac:picMkLst>
        </pc:picChg>
      </pc:sldChg>
      <pc:sldChg chg="modSp">
        <pc:chgData name="Saloni Saluja" userId="" providerId="" clId="Web-{19F1B38A-ACC3-42F9-8CEF-2DA6DEB2D8ED}" dt="2022-08-23T04:45:53.628" v="46" actId="20577"/>
        <pc:sldMkLst>
          <pc:docMk/>
          <pc:sldMk cId="417059871" sldId="285"/>
        </pc:sldMkLst>
        <pc:spChg chg="mod">
          <ac:chgData name="Saloni Saluja" userId="" providerId="" clId="Web-{19F1B38A-ACC3-42F9-8CEF-2DA6DEB2D8ED}" dt="2022-08-23T04:11:40.398" v="6" actId="20577"/>
          <ac:spMkLst>
            <pc:docMk/>
            <pc:sldMk cId="417059871" sldId="285"/>
            <ac:spMk id="2" creationId="{48BE920D-6790-40B5-A34A-75D8EBF60500}"/>
          </ac:spMkLst>
        </pc:spChg>
        <pc:spChg chg="mod">
          <ac:chgData name="Saloni Saluja" userId="" providerId="" clId="Web-{19F1B38A-ACC3-42F9-8CEF-2DA6DEB2D8ED}" dt="2022-08-23T04:45:53.628" v="46" actId="20577"/>
          <ac:spMkLst>
            <pc:docMk/>
            <pc:sldMk cId="417059871" sldId="285"/>
            <ac:spMk id="3" creationId="{6931E2FD-6073-7C55-5092-5E0BEDA72214}"/>
          </ac:spMkLst>
        </pc:spChg>
      </pc:sldChg>
      <pc:sldChg chg="modSp">
        <pc:chgData name="Saloni Saluja" userId="" providerId="" clId="Web-{19F1B38A-ACC3-42F9-8CEF-2DA6DEB2D8ED}" dt="2022-08-23T06:07:45.430" v="168" actId="20577"/>
        <pc:sldMkLst>
          <pc:docMk/>
          <pc:sldMk cId="3760286584" sldId="288"/>
        </pc:sldMkLst>
        <pc:spChg chg="mod">
          <ac:chgData name="Saloni Saluja" userId="" providerId="" clId="Web-{19F1B38A-ACC3-42F9-8CEF-2DA6DEB2D8ED}" dt="2022-08-23T05:26:18.954" v="115" actId="20577"/>
          <ac:spMkLst>
            <pc:docMk/>
            <pc:sldMk cId="3760286584" sldId="288"/>
            <ac:spMk id="3" creationId="{3AB77370-19E0-4502-9C86-8ADBFC400FB6}"/>
          </ac:spMkLst>
        </pc:spChg>
        <pc:spChg chg="mod">
          <ac:chgData name="Saloni Saluja" userId="" providerId="" clId="Web-{19F1B38A-ACC3-42F9-8CEF-2DA6DEB2D8ED}" dt="2022-08-23T06:07:45.430" v="168" actId="20577"/>
          <ac:spMkLst>
            <pc:docMk/>
            <pc:sldMk cId="3760286584" sldId="288"/>
            <ac:spMk id="7" creationId="{F364D06B-5F26-455F-8830-E3316C04CD20}"/>
          </ac:spMkLst>
        </pc:spChg>
      </pc:sldChg>
      <pc:sldChg chg="modSp">
        <pc:chgData name="Saloni Saluja" userId="" providerId="" clId="Web-{19F1B38A-ACC3-42F9-8CEF-2DA6DEB2D8ED}" dt="2022-08-23T04:50:05.116" v="54" actId="1076"/>
        <pc:sldMkLst>
          <pc:docMk/>
          <pc:sldMk cId="2042434084" sldId="295"/>
        </pc:sldMkLst>
        <pc:spChg chg="mod">
          <ac:chgData name="Saloni Saluja" userId="" providerId="" clId="Web-{19F1B38A-ACC3-42F9-8CEF-2DA6DEB2D8ED}" dt="2022-08-23T04:50:05.116" v="54" actId="1076"/>
          <ac:spMkLst>
            <pc:docMk/>
            <pc:sldMk cId="2042434084" sldId="295"/>
            <ac:spMk id="2" creationId="{8B337C29-4375-4CDE-9E45-8E3DC38E2127}"/>
          </ac:spMkLst>
        </pc:spChg>
        <pc:spChg chg="mod">
          <ac:chgData name="Saloni Saluja" userId="" providerId="" clId="Web-{19F1B38A-ACC3-42F9-8CEF-2DA6DEB2D8ED}" dt="2022-08-23T04:49:54.241" v="52" actId="1076"/>
          <ac:spMkLst>
            <pc:docMk/>
            <pc:sldMk cId="2042434084" sldId="295"/>
            <ac:spMk id="3" creationId="{2FBE2EF8-1850-381C-0B53-CB11DF9E847E}"/>
          </ac:spMkLst>
        </pc:spChg>
      </pc:sldChg>
      <pc:sldChg chg="mod modShow">
        <pc:chgData name="Saloni Saluja" userId="" providerId="" clId="Web-{19F1B38A-ACC3-42F9-8CEF-2DA6DEB2D8ED}" dt="2022-08-23T04:59:47.532" v="80"/>
        <pc:sldMkLst>
          <pc:docMk/>
          <pc:sldMk cId="3086760659" sldId="300"/>
        </pc:sldMkLst>
      </pc:sldChg>
      <pc:sldChg chg="mod modShow">
        <pc:chgData name="Saloni Saluja" userId="" providerId="" clId="Web-{19F1B38A-ACC3-42F9-8CEF-2DA6DEB2D8ED}" dt="2022-08-23T04:59:47.454" v="79"/>
        <pc:sldMkLst>
          <pc:docMk/>
          <pc:sldMk cId="3387479822" sldId="301"/>
        </pc:sldMkLst>
      </pc:sldChg>
      <pc:sldChg chg="mod modShow">
        <pc:chgData name="Saloni Saluja" userId="" providerId="" clId="Web-{19F1B38A-ACC3-42F9-8CEF-2DA6DEB2D8ED}" dt="2022-08-23T04:59:47.392" v="78"/>
        <pc:sldMkLst>
          <pc:docMk/>
          <pc:sldMk cId="3275882880" sldId="302"/>
        </pc:sldMkLst>
      </pc:sldChg>
      <pc:sldChg chg="mod modShow">
        <pc:chgData name="Saloni Saluja" userId="" providerId="" clId="Web-{19F1B38A-ACC3-42F9-8CEF-2DA6DEB2D8ED}" dt="2022-08-23T04:59:47.766" v="83"/>
        <pc:sldMkLst>
          <pc:docMk/>
          <pc:sldMk cId="3798336950" sldId="303"/>
        </pc:sldMkLst>
      </pc:sldChg>
      <pc:sldChg chg="mod modShow">
        <pc:chgData name="Saloni Saluja" userId="" providerId="" clId="Web-{19F1B38A-ACC3-42F9-8CEF-2DA6DEB2D8ED}" dt="2022-08-23T04:59:47.688" v="82"/>
        <pc:sldMkLst>
          <pc:docMk/>
          <pc:sldMk cId="708352796" sldId="304"/>
        </pc:sldMkLst>
      </pc:sldChg>
      <pc:sldChg chg="mod modShow">
        <pc:chgData name="Saloni Saluja" userId="" providerId="" clId="Web-{19F1B38A-ACC3-42F9-8CEF-2DA6DEB2D8ED}" dt="2022-08-23T04:59:47.626" v="81"/>
        <pc:sldMkLst>
          <pc:docMk/>
          <pc:sldMk cId="2414858217" sldId="305"/>
        </pc:sldMkLst>
      </pc:sldChg>
      <pc:sldChg chg="modSp">
        <pc:chgData name="Saloni Saluja" userId="" providerId="" clId="Web-{19F1B38A-ACC3-42F9-8CEF-2DA6DEB2D8ED}" dt="2022-08-23T05:25:09.781" v="110"/>
        <pc:sldMkLst>
          <pc:docMk/>
          <pc:sldMk cId="2973482354" sldId="309"/>
        </pc:sldMkLst>
        <pc:graphicFrameChg chg="mod modGraphic">
          <ac:chgData name="Saloni Saluja" userId="" providerId="" clId="Web-{19F1B38A-ACC3-42F9-8CEF-2DA6DEB2D8ED}" dt="2022-08-23T05:25:09.781" v="110"/>
          <ac:graphicFrameMkLst>
            <pc:docMk/>
            <pc:sldMk cId="2973482354" sldId="309"/>
            <ac:graphicFrameMk id="11" creationId="{E311FE44-912F-4AC2-8B30-313A6153B43F}"/>
          </ac:graphicFrameMkLst>
        </pc:graphicFrameChg>
      </pc:sldChg>
      <pc:sldChg chg="mod modShow">
        <pc:chgData name="Saloni Saluja" userId="" providerId="" clId="Web-{19F1B38A-ACC3-42F9-8CEF-2DA6DEB2D8ED}" dt="2022-08-23T04:59:47.798" v="84"/>
        <pc:sldMkLst>
          <pc:docMk/>
          <pc:sldMk cId="4083575587" sldId="325"/>
        </pc:sldMkLst>
      </pc:sldChg>
      <pc:sldChg chg="modSp new">
        <pc:chgData name="Saloni Saluja" userId="" providerId="" clId="Web-{19F1B38A-ACC3-42F9-8CEF-2DA6DEB2D8ED}" dt="2022-08-23T04:56:37.045" v="76" actId="14100"/>
        <pc:sldMkLst>
          <pc:docMk/>
          <pc:sldMk cId="3262913156" sldId="326"/>
        </pc:sldMkLst>
        <pc:spChg chg="mod">
          <ac:chgData name="Saloni Saluja" userId="" providerId="" clId="Web-{19F1B38A-ACC3-42F9-8CEF-2DA6DEB2D8ED}" dt="2022-08-23T04:56:21.310" v="63" actId="20577"/>
          <ac:spMkLst>
            <pc:docMk/>
            <pc:sldMk cId="3262913156" sldId="326"/>
            <ac:spMk id="2" creationId="{0882E25E-80F8-839A-6C3E-97DC8F3946B9}"/>
          </ac:spMkLst>
        </pc:spChg>
        <pc:spChg chg="mod">
          <ac:chgData name="Saloni Saluja" userId="" providerId="" clId="Web-{19F1B38A-ACC3-42F9-8CEF-2DA6DEB2D8ED}" dt="2022-08-23T04:56:37.045" v="76" actId="14100"/>
          <ac:spMkLst>
            <pc:docMk/>
            <pc:sldMk cId="3262913156" sldId="326"/>
            <ac:spMk id="3" creationId="{EE716EF4-2F0E-3CD6-326C-A741A287184C}"/>
          </ac:spMkLst>
        </pc:spChg>
      </pc:sldChg>
    </pc:docChg>
  </pc:docChgLst>
  <pc:docChgLst>
    <pc:chgData name="Saloni Saluja" clId="Web-{D2770541-1E7C-480B-8A32-3AE59338FAC9}"/>
    <pc:docChg chg="addSld modSld">
      <pc:chgData name="Saloni Saluja" userId="" providerId="" clId="Web-{D2770541-1E7C-480B-8A32-3AE59338FAC9}" dt="2022-08-22T17:57:51.984" v="94" actId="1076"/>
      <pc:docMkLst>
        <pc:docMk/>
      </pc:docMkLst>
      <pc:sldChg chg="modSp">
        <pc:chgData name="Saloni Saluja" userId="" providerId="" clId="Web-{D2770541-1E7C-480B-8A32-3AE59338FAC9}" dt="2022-08-22T17:52:34.560" v="75" actId="1076"/>
        <pc:sldMkLst>
          <pc:docMk/>
          <pc:sldMk cId="417059871" sldId="285"/>
        </pc:sldMkLst>
        <pc:spChg chg="mod">
          <ac:chgData name="Saloni Saluja" userId="" providerId="" clId="Web-{D2770541-1E7C-480B-8A32-3AE59338FAC9}" dt="2022-08-22T17:52:23.091" v="72" actId="1076"/>
          <ac:spMkLst>
            <pc:docMk/>
            <pc:sldMk cId="417059871" sldId="285"/>
            <ac:spMk id="2" creationId="{48BE920D-6790-40B5-A34A-75D8EBF60500}"/>
          </ac:spMkLst>
        </pc:spChg>
        <pc:spChg chg="mod">
          <ac:chgData name="Saloni Saluja" userId="" providerId="" clId="Web-{D2770541-1E7C-480B-8A32-3AE59338FAC9}" dt="2022-08-22T17:52:26.669" v="73" actId="1076"/>
          <ac:spMkLst>
            <pc:docMk/>
            <pc:sldMk cId="417059871" sldId="285"/>
            <ac:spMk id="3" creationId="{6931E2FD-6073-7C55-5092-5E0BEDA72214}"/>
          </ac:spMkLst>
        </pc:spChg>
        <pc:picChg chg="mod">
          <ac:chgData name="Saloni Saluja" userId="" providerId="" clId="Web-{D2770541-1E7C-480B-8A32-3AE59338FAC9}" dt="2022-08-22T17:52:29.685" v="74" actId="1076"/>
          <ac:picMkLst>
            <pc:docMk/>
            <pc:sldMk cId="417059871" sldId="285"/>
            <ac:picMk id="7" creationId="{6EA14102-B374-E0B9-0A6D-161B9FEA2C3B}"/>
          </ac:picMkLst>
        </pc:picChg>
        <pc:picChg chg="mod">
          <ac:chgData name="Saloni Saluja" userId="" providerId="" clId="Web-{D2770541-1E7C-480B-8A32-3AE59338FAC9}" dt="2022-08-22T17:52:34.560" v="75" actId="1076"/>
          <ac:picMkLst>
            <pc:docMk/>
            <pc:sldMk cId="417059871" sldId="285"/>
            <ac:picMk id="12" creationId="{D07E7B33-535D-4551-86A7-F33B1D958B40}"/>
          </ac:picMkLst>
        </pc:picChg>
      </pc:sldChg>
      <pc:sldChg chg="addSp delSp modSp new">
        <pc:chgData name="Saloni Saluja" userId="" providerId="" clId="Web-{D2770541-1E7C-480B-8A32-3AE59338FAC9}" dt="2022-08-22T17:51:09.215" v="65" actId="20577"/>
        <pc:sldMkLst>
          <pc:docMk/>
          <pc:sldMk cId="493271782" sldId="325"/>
        </pc:sldMkLst>
        <pc:spChg chg="mod">
          <ac:chgData name="Saloni Saluja" userId="" providerId="" clId="Web-{D2770541-1E7C-480B-8A32-3AE59338FAC9}" dt="2022-08-22T17:51:09.215" v="65" actId="20577"/>
          <ac:spMkLst>
            <pc:docMk/>
            <pc:sldMk cId="493271782" sldId="325"/>
            <ac:spMk id="2" creationId="{2674F973-CF41-6C73-5FFA-61D3339AF591}"/>
          </ac:spMkLst>
        </pc:spChg>
        <pc:spChg chg="del">
          <ac:chgData name="Saloni Saluja" userId="" providerId="" clId="Web-{D2770541-1E7C-480B-8A32-3AE59338FAC9}" dt="2022-08-22T17:45:07.665" v="14"/>
          <ac:spMkLst>
            <pc:docMk/>
            <pc:sldMk cId="493271782" sldId="325"/>
            <ac:spMk id="3" creationId="{798D8305-534E-BD2E-0553-042695296390}"/>
          </ac:spMkLst>
        </pc:spChg>
        <pc:spChg chg="add del mod">
          <ac:chgData name="Saloni Saluja" userId="" providerId="" clId="Web-{D2770541-1E7C-480B-8A32-3AE59338FAC9}" dt="2022-08-22T17:48:15.964" v="38"/>
          <ac:spMkLst>
            <pc:docMk/>
            <pc:sldMk cId="493271782" sldId="325"/>
            <ac:spMk id="15" creationId="{D310EF26-02DC-23B5-ABBE-0D59F638343D}"/>
          </ac:spMkLst>
        </pc:spChg>
        <pc:picChg chg="add del mod ord">
          <ac:chgData name="Saloni Saluja" userId="" providerId="" clId="Web-{D2770541-1E7C-480B-8A32-3AE59338FAC9}" dt="2022-08-22T17:50:45.090" v="58" actId="1076"/>
          <ac:picMkLst>
            <pc:docMk/>
            <pc:sldMk cId="493271782" sldId="325"/>
            <ac:picMk id="7" creationId="{473CC4A4-B731-F460-5229-65100ADFEF2E}"/>
          </ac:picMkLst>
        </pc:picChg>
        <pc:picChg chg="add del mod">
          <ac:chgData name="Saloni Saluja" userId="" providerId="" clId="Web-{D2770541-1E7C-480B-8A32-3AE59338FAC9}" dt="2022-08-22T17:45:52.447" v="22"/>
          <ac:picMkLst>
            <pc:docMk/>
            <pc:sldMk cId="493271782" sldId="325"/>
            <ac:picMk id="8" creationId="{137FCFE6-E4CB-EE3C-A23F-19A2B44CCC56}"/>
          </ac:picMkLst>
        </pc:picChg>
        <pc:picChg chg="add mod">
          <ac:chgData name="Saloni Saluja" userId="" providerId="" clId="Web-{D2770541-1E7C-480B-8A32-3AE59338FAC9}" dt="2022-08-22T17:48:22.261" v="40" actId="1076"/>
          <ac:picMkLst>
            <pc:docMk/>
            <pc:sldMk cId="493271782" sldId="325"/>
            <ac:picMk id="9" creationId="{F8BE8C43-28E4-8F8D-97FB-D6A8B78D65EA}"/>
          </ac:picMkLst>
        </pc:picChg>
        <pc:picChg chg="add mod">
          <ac:chgData name="Saloni Saluja" userId="" providerId="" clId="Web-{D2770541-1E7C-480B-8A32-3AE59338FAC9}" dt="2022-08-22T17:48:24.182" v="41" actId="1076"/>
          <ac:picMkLst>
            <pc:docMk/>
            <pc:sldMk cId="493271782" sldId="325"/>
            <ac:picMk id="10" creationId="{CFE80DBF-8802-1B8D-8960-8C37DFED2885}"/>
          </ac:picMkLst>
        </pc:picChg>
        <pc:picChg chg="add mod">
          <ac:chgData name="Saloni Saluja" userId="" providerId="" clId="Web-{D2770541-1E7C-480B-8A32-3AE59338FAC9}" dt="2022-08-22T17:50:39.996" v="57" actId="1076"/>
          <ac:picMkLst>
            <pc:docMk/>
            <pc:sldMk cId="493271782" sldId="325"/>
            <ac:picMk id="11" creationId="{A4953A01-1A4F-4176-21B0-3DF9DE95FF64}"/>
          </ac:picMkLst>
        </pc:picChg>
        <pc:picChg chg="add mod">
          <ac:chgData name="Saloni Saluja" userId="" providerId="" clId="Web-{D2770541-1E7C-480B-8A32-3AE59338FAC9}" dt="2022-08-22T17:48:47.339" v="49" actId="1076"/>
          <ac:picMkLst>
            <pc:docMk/>
            <pc:sldMk cId="493271782" sldId="325"/>
            <ac:picMk id="12" creationId="{A783D724-7DF0-6A03-F9C2-009D736DAF70}"/>
          </ac:picMkLst>
        </pc:picChg>
        <pc:picChg chg="add mod">
          <ac:chgData name="Saloni Saluja" userId="" providerId="" clId="Web-{D2770541-1E7C-480B-8A32-3AE59338FAC9}" dt="2022-08-22T17:49:00.964" v="53" actId="14100"/>
          <ac:picMkLst>
            <pc:docMk/>
            <pc:sldMk cId="493271782" sldId="325"/>
            <ac:picMk id="13" creationId="{8273EFCA-EC7D-B43F-187E-6ECB00DA5CA9}"/>
          </ac:picMkLst>
        </pc:picChg>
      </pc:sldChg>
      <pc:sldChg chg="addSp delSp modSp new">
        <pc:chgData name="Saloni Saluja" userId="" providerId="" clId="Web-{D2770541-1E7C-480B-8A32-3AE59338FAC9}" dt="2022-08-22T17:57:51.984" v="94" actId="1076"/>
        <pc:sldMkLst>
          <pc:docMk/>
          <pc:sldMk cId="1863423241" sldId="326"/>
        </pc:sldMkLst>
        <pc:spChg chg="mod">
          <ac:chgData name="Saloni Saluja" userId="" providerId="" clId="Web-{D2770541-1E7C-480B-8A32-3AE59338FAC9}" dt="2022-08-22T17:54:01.201" v="91" actId="20577"/>
          <ac:spMkLst>
            <pc:docMk/>
            <pc:sldMk cId="1863423241" sldId="326"/>
            <ac:spMk id="2" creationId="{64D7E67F-1317-6F72-1108-308B94BB0857}"/>
          </ac:spMkLst>
        </pc:spChg>
        <pc:spChg chg="del">
          <ac:chgData name="Saloni Saluja" userId="" providerId="" clId="Web-{D2770541-1E7C-480B-8A32-3AE59338FAC9}" dt="2022-08-22T17:57:46.906" v="92"/>
          <ac:spMkLst>
            <pc:docMk/>
            <pc:sldMk cId="1863423241" sldId="326"/>
            <ac:spMk id="3" creationId="{4DF131C6-A809-07FC-F322-28A5C76C5B4E}"/>
          </ac:spMkLst>
        </pc:spChg>
        <pc:picChg chg="add mod ord">
          <ac:chgData name="Saloni Saluja" userId="" providerId="" clId="Web-{D2770541-1E7C-480B-8A32-3AE59338FAC9}" dt="2022-08-22T17:57:51.984" v="94" actId="1076"/>
          <ac:picMkLst>
            <pc:docMk/>
            <pc:sldMk cId="1863423241" sldId="326"/>
            <ac:picMk id="7" creationId="{2A3ABA00-A747-8181-B763-28C36707335C}"/>
          </ac:picMkLst>
        </pc:picChg>
      </pc:sldChg>
    </pc:docChg>
  </pc:docChgLst>
  <pc:docChgLst>
    <pc:chgData name="Saloni Saluja" clId="Web-{C0F5B070-97BE-4554-B3D9-B183B8501894}"/>
    <pc:docChg chg="modSld">
      <pc:chgData name="Saloni Saluja" userId="" providerId="" clId="Web-{C0F5B070-97BE-4554-B3D9-B183B8501894}" dt="2022-08-23T03:33:51.027" v="12" actId="20577"/>
      <pc:docMkLst>
        <pc:docMk/>
      </pc:docMkLst>
      <pc:sldChg chg="modSp">
        <pc:chgData name="Saloni Saluja" userId="" providerId="" clId="Web-{C0F5B070-97BE-4554-B3D9-B183B8501894}" dt="2022-08-23T03:33:51.027" v="12" actId="20577"/>
        <pc:sldMkLst>
          <pc:docMk/>
          <pc:sldMk cId="4212917468" sldId="260"/>
        </pc:sldMkLst>
        <pc:spChg chg="mod">
          <ac:chgData name="Saloni Saluja" userId="" providerId="" clId="Web-{C0F5B070-97BE-4554-B3D9-B183B8501894}" dt="2022-08-23T03:33:51.027" v="12" actId="20577"/>
          <ac:spMkLst>
            <pc:docMk/>
            <pc:sldMk cId="4212917468" sldId="260"/>
            <ac:spMk id="7" creationId="{92ADCB69-B5C8-40F2-4DF1-A622DCFC3C72}"/>
          </ac:spMkLst>
        </pc:spChg>
      </pc:sldChg>
      <pc:sldChg chg="delSp modSp">
        <pc:chgData name="Saloni Saluja" userId="" providerId="" clId="Web-{C0F5B070-97BE-4554-B3D9-B183B8501894}" dt="2022-08-23T03:31:07.572" v="11" actId="1076"/>
        <pc:sldMkLst>
          <pc:docMk/>
          <pc:sldMk cId="92550602" sldId="286"/>
        </pc:sldMkLst>
        <pc:spChg chg="mod">
          <ac:chgData name="Saloni Saluja" userId="" providerId="" clId="Web-{C0F5B070-97BE-4554-B3D9-B183B8501894}" dt="2022-08-23T03:31:07.572" v="11" actId="1076"/>
          <ac:spMkLst>
            <pc:docMk/>
            <pc:sldMk cId="92550602" sldId="286"/>
            <ac:spMk id="2" creationId="{5EF4FF39-08E2-4C0A-8459-4FFD835C25B8}"/>
          </ac:spMkLst>
        </pc:spChg>
        <pc:spChg chg="del">
          <ac:chgData name="Saloni Saluja" userId="" providerId="" clId="Web-{C0F5B070-97BE-4554-B3D9-B183B8501894}" dt="2022-08-23T03:31:05.369" v="10"/>
          <ac:spMkLst>
            <pc:docMk/>
            <pc:sldMk cId="92550602" sldId="286"/>
            <ac:spMk id="3" creationId="{D81A41FD-1F7A-43F9-B4FE-02FF34AFE58A}"/>
          </ac:spMkLst>
        </pc:spChg>
      </pc:sldChg>
      <pc:sldChg chg="modSp">
        <pc:chgData name="Saloni Saluja" userId="" providerId="" clId="Web-{C0F5B070-97BE-4554-B3D9-B183B8501894}" dt="2022-08-23T02:44:06.244" v="7" actId="20577"/>
        <pc:sldMkLst>
          <pc:docMk/>
          <pc:sldMk cId="2949794737" sldId="315"/>
        </pc:sldMkLst>
        <pc:graphicFrameChg chg="modGraphic">
          <ac:chgData name="Saloni Saluja" userId="" providerId="" clId="Web-{C0F5B070-97BE-4554-B3D9-B183B8501894}" dt="2022-08-23T02:44:06.244" v="7" actId="20577"/>
          <ac:graphicFrameMkLst>
            <pc:docMk/>
            <pc:sldMk cId="2949794737" sldId="315"/>
            <ac:graphicFrameMk id="24" creationId="{EACC5199-C043-00B6-CF56-AA79F7D85136}"/>
          </ac:graphicFrameMkLst>
        </pc:graphicFrameChg>
      </pc:sldChg>
    </pc:docChg>
  </pc:docChgLst>
  <pc:docChgLst>
    <pc:chgData name="Julianne Forgo" clId="Web-{76EB57B9-E2EE-4882-A495-FD317028F92C}"/>
    <pc:docChg chg="addSld modSld sldOrd">
      <pc:chgData name="Julianne Forgo" userId="" providerId="" clId="Web-{76EB57B9-E2EE-4882-A495-FD317028F92C}" dt="2022-08-22T18:01:13.480" v="1124" actId="1076"/>
      <pc:docMkLst>
        <pc:docMk/>
      </pc:docMkLst>
      <pc:sldChg chg="modSp">
        <pc:chgData name="Julianne Forgo" userId="" providerId="" clId="Web-{76EB57B9-E2EE-4882-A495-FD317028F92C}" dt="2022-08-22T17:35:21.362" v="617" actId="20577"/>
        <pc:sldMkLst>
          <pc:docMk/>
          <pc:sldMk cId="2259308896" sldId="256"/>
        </pc:sldMkLst>
        <pc:spChg chg="mod">
          <ac:chgData name="Julianne Forgo" userId="" providerId="" clId="Web-{76EB57B9-E2EE-4882-A495-FD317028F92C}" dt="2022-08-22T17:35:21.362" v="617" actId="20577"/>
          <ac:spMkLst>
            <pc:docMk/>
            <pc:sldMk cId="2259308896" sldId="256"/>
            <ac:spMk id="3" creationId="{A068D447-28D3-4F5F-B2DC-FD67E9015868}"/>
          </ac:spMkLst>
        </pc:spChg>
      </pc:sldChg>
      <pc:sldChg chg="modSp">
        <pc:chgData name="Julianne Forgo" userId="" providerId="" clId="Web-{76EB57B9-E2EE-4882-A495-FD317028F92C}" dt="2022-08-22T17:29:31.700" v="591" actId="20577"/>
        <pc:sldMkLst>
          <pc:docMk/>
          <pc:sldMk cId="1639799154" sldId="258"/>
        </pc:sldMkLst>
        <pc:spChg chg="mod">
          <ac:chgData name="Julianne Forgo" userId="" providerId="" clId="Web-{76EB57B9-E2EE-4882-A495-FD317028F92C}" dt="2022-08-22T17:29:31.700" v="591" actId="20577"/>
          <ac:spMkLst>
            <pc:docMk/>
            <pc:sldMk cId="1639799154" sldId="258"/>
            <ac:spMk id="8" creationId="{1E1DCAA9-B5DD-4F2A-B461-A1AD4728C012}"/>
          </ac:spMkLst>
        </pc:spChg>
      </pc:sldChg>
      <pc:sldChg chg="delSp modSp">
        <pc:chgData name="Julianne Forgo" userId="" providerId="" clId="Web-{76EB57B9-E2EE-4882-A495-FD317028F92C}" dt="2022-08-22T17:11:05.464" v="411"/>
        <pc:sldMkLst>
          <pc:docMk/>
          <pc:sldMk cId="66052083" sldId="298"/>
        </pc:sldMkLst>
        <pc:spChg chg="mod">
          <ac:chgData name="Julianne Forgo" userId="" providerId="" clId="Web-{76EB57B9-E2EE-4882-A495-FD317028F92C}" dt="2022-08-22T17:10:48.760" v="410" actId="20577"/>
          <ac:spMkLst>
            <pc:docMk/>
            <pc:sldMk cId="66052083" sldId="298"/>
            <ac:spMk id="3" creationId="{8CE229AF-AC74-BB45-C6A9-B5E4D006A036}"/>
          </ac:spMkLst>
        </pc:spChg>
        <pc:spChg chg="del">
          <ac:chgData name="Julianne Forgo" userId="" providerId="" clId="Web-{76EB57B9-E2EE-4882-A495-FD317028F92C}" dt="2022-08-22T17:11:05.464" v="411"/>
          <ac:spMkLst>
            <pc:docMk/>
            <pc:sldMk cId="66052083" sldId="298"/>
            <ac:spMk id="6" creationId="{4855B06B-E3C3-17AD-3C1C-EAFD7DFBC87C}"/>
          </ac:spMkLst>
        </pc:spChg>
      </pc:sldChg>
      <pc:sldChg chg="addSp delSp modSp ord">
        <pc:chgData name="Julianne Forgo" userId="" providerId="" clId="Web-{76EB57B9-E2EE-4882-A495-FD317028F92C}" dt="2022-08-22T16:54:11.026" v="83" actId="1076"/>
        <pc:sldMkLst>
          <pc:docMk/>
          <pc:sldMk cId="3833962441" sldId="306"/>
        </pc:sldMkLst>
        <pc:spChg chg="mod">
          <ac:chgData name="Julianne Forgo" userId="" providerId="" clId="Web-{76EB57B9-E2EE-4882-A495-FD317028F92C}" dt="2022-08-22T16:54:11.026" v="83" actId="1076"/>
          <ac:spMkLst>
            <pc:docMk/>
            <pc:sldMk cId="3833962441" sldId="306"/>
            <ac:spMk id="2" creationId="{8BD20AE7-A4D8-D47B-C288-DF6CEBD0EFD0}"/>
          </ac:spMkLst>
        </pc:spChg>
        <pc:spChg chg="add del mod">
          <ac:chgData name="Julianne Forgo" userId="" providerId="" clId="Web-{76EB57B9-E2EE-4882-A495-FD317028F92C}" dt="2022-08-22T16:53:40.947" v="67"/>
          <ac:spMkLst>
            <pc:docMk/>
            <pc:sldMk cId="3833962441" sldId="306"/>
            <ac:spMk id="4" creationId="{8595CB41-8615-719E-568A-7704C0F34E8C}"/>
          </ac:spMkLst>
        </pc:spChg>
        <pc:spChg chg="del">
          <ac:chgData name="Julianne Forgo" userId="" providerId="" clId="Web-{76EB57B9-E2EE-4882-A495-FD317028F92C}" dt="2022-08-22T16:50:20.350" v="48"/>
          <ac:spMkLst>
            <pc:docMk/>
            <pc:sldMk cId="3833962441" sldId="306"/>
            <ac:spMk id="5" creationId="{B7C454FA-C073-BB54-BCF3-D7B0B50D8F09}"/>
          </ac:spMkLst>
        </pc:spChg>
      </pc:sldChg>
      <pc:sldChg chg="modSp">
        <pc:chgData name="Julianne Forgo" userId="" providerId="" clId="Web-{76EB57B9-E2EE-4882-A495-FD317028F92C}" dt="2022-08-22T17:31:23.452" v="599" actId="20577"/>
        <pc:sldMkLst>
          <pc:docMk/>
          <pc:sldMk cId="3938557765" sldId="310"/>
        </pc:sldMkLst>
        <pc:spChg chg="mod">
          <ac:chgData name="Julianne Forgo" userId="" providerId="" clId="Web-{76EB57B9-E2EE-4882-A495-FD317028F92C}" dt="2022-08-22T17:31:23.452" v="599" actId="20577"/>
          <ac:spMkLst>
            <pc:docMk/>
            <pc:sldMk cId="3938557765" sldId="310"/>
            <ac:spMk id="2" creationId="{CA6B3118-FCBC-4317-8AF9-6850C65FF4C1}"/>
          </ac:spMkLst>
        </pc:spChg>
      </pc:sldChg>
      <pc:sldChg chg="delSp modSp">
        <pc:chgData name="Julianne Forgo" userId="" providerId="" clId="Web-{76EB57B9-E2EE-4882-A495-FD317028F92C}" dt="2022-08-22T18:01:13.480" v="1124" actId="1076"/>
        <pc:sldMkLst>
          <pc:docMk/>
          <pc:sldMk cId="3951936513" sldId="316"/>
        </pc:sldMkLst>
        <pc:spChg chg="mod">
          <ac:chgData name="Julianne Forgo" userId="" providerId="" clId="Web-{76EB57B9-E2EE-4882-A495-FD317028F92C}" dt="2022-08-22T18:01:13.480" v="1124" actId="1076"/>
          <ac:spMkLst>
            <pc:docMk/>
            <pc:sldMk cId="3951936513" sldId="316"/>
            <ac:spMk id="2" creationId="{1CBD2B61-A552-E376-A7AF-7AE48B137AD2}"/>
          </ac:spMkLst>
        </pc:spChg>
        <pc:spChg chg="mod">
          <ac:chgData name="Julianne Forgo" userId="" providerId="" clId="Web-{76EB57B9-E2EE-4882-A495-FD317028F92C}" dt="2022-08-22T18:01:08.433" v="1123" actId="1076"/>
          <ac:spMkLst>
            <pc:docMk/>
            <pc:sldMk cId="3951936513" sldId="316"/>
            <ac:spMk id="3" creationId="{12C61A89-F9C5-73C0-FEDC-308A03593A8B}"/>
          </ac:spMkLst>
        </pc:spChg>
        <pc:spChg chg="del mod">
          <ac:chgData name="Julianne Forgo" userId="" providerId="" clId="Web-{76EB57B9-E2EE-4882-A495-FD317028F92C}" dt="2022-08-22T17:42:42.103" v="714"/>
          <ac:spMkLst>
            <pc:docMk/>
            <pc:sldMk cId="3951936513" sldId="316"/>
            <ac:spMk id="7" creationId="{4657F8A0-A3EA-C0C5-5E7D-948596F648D6}"/>
          </ac:spMkLst>
        </pc:spChg>
        <pc:spChg chg="del">
          <ac:chgData name="Julianne Forgo" userId="" providerId="" clId="Web-{76EB57B9-E2EE-4882-A495-FD317028F92C}" dt="2022-08-22T17:42:54.916" v="718"/>
          <ac:spMkLst>
            <pc:docMk/>
            <pc:sldMk cId="3951936513" sldId="316"/>
            <ac:spMk id="8" creationId="{2C1AD79F-9DE7-37B1-67F2-0E63E638B18D}"/>
          </ac:spMkLst>
        </pc:spChg>
        <pc:spChg chg="del">
          <ac:chgData name="Julianne Forgo" userId="" providerId="" clId="Web-{76EB57B9-E2EE-4882-A495-FD317028F92C}" dt="2022-08-22T17:42:51.931" v="717"/>
          <ac:spMkLst>
            <pc:docMk/>
            <pc:sldMk cId="3951936513" sldId="316"/>
            <ac:spMk id="9" creationId="{401E40CC-07B7-1876-72BC-D04A051D0FF4}"/>
          </ac:spMkLst>
        </pc:spChg>
        <pc:spChg chg="del">
          <ac:chgData name="Julianne Forgo" userId="" providerId="" clId="Web-{76EB57B9-E2EE-4882-A495-FD317028F92C}" dt="2022-08-22T17:42:46.400" v="715"/>
          <ac:spMkLst>
            <pc:docMk/>
            <pc:sldMk cId="3951936513" sldId="316"/>
            <ac:spMk id="10" creationId="{E82AEA36-71F9-9026-68BD-B8F4C9B67517}"/>
          </ac:spMkLst>
        </pc:spChg>
        <pc:spChg chg="del mod">
          <ac:chgData name="Julianne Forgo" userId="" providerId="" clId="Web-{76EB57B9-E2EE-4882-A495-FD317028F92C}" dt="2022-08-22T17:42:49.712" v="716"/>
          <ac:spMkLst>
            <pc:docMk/>
            <pc:sldMk cId="3951936513" sldId="316"/>
            <ac:spMk id="11" creationId="{7AD9D36D-D9BB-2844-6B9F-47978E031DD6}"/>
          </ac:spMkLst>
        </pc:spChg>
      </pc:sldChg>
      <pc:sldChg chg="modSp">
        <pc:chgData name="Julianne Forgo" userId="" providerId="" clId="Web-{76EB57B9-E2EE-4882-A495-FD317028F92C}" dt="2022-08-22T16:21:46.758" v="10" actId="20577"/>
        <pc:sldMkLst>
          <pc:docMk/>
          <pc:sldMk cId="2837385646" sldId="318"/>
        </pc:sldMkLst>
        <pc:spChg chg="mod">
          <ac:chgData name="Julianne Forgo" userId="" providerId="" clId="Web-{76EB57B9-E2EE-4882-A495-FD317028F92C}" dt="2022-08-22T16:21:46.758" v="10" actId="20577"/>
          <ac:spMkLst>
            <pc:docMk/>
            <pc:sldMk cId="2837385646" sldId="318"/>
            <ac:spMk id="3" creationId="{0E40C81D-62DB-5F72-D741-F73F4347C3DF}"/>
          </ac:spMkLst>
        </pc:spChg>
      </pc:sldChg>
      <pc:sldChg chg="delSp modSp new mod modClrScheme chgLayout">
        <pc:chgData name="Julianne Forgo" userId="" providerId="" clId="Web-{76EB57B9-E2EE-4882-A495-FD317028F92C}" dt="2022-08-22T16:53:27.166" v="66"/>
        <pc:sldMkLst>
          <pc:docMk/>
          <pc:sldMk cId="1931244020" sldId="321"/>
        </pc:sldMkLst>
        <pc:spChg chg="mod ord">
          <ac:chgData name="Julianne Forgo" userId="" providerId="" clId="Web-{76EB57B9-E2EE-4882-A495-FD317028F92C}" dt="2022-08-22T16:53:22.775" v="65" actId="20577"/>
          <ac:spMkLst>
            <pc:docMk/>
            <pc:sldMk cId="1931244020" sldId="321"/>
            <ac:spMk id="2" creationId="{DB850319-0F4F-9DBF-DC7F-FD323EA14FFF}"/>
          </ac:spMkLst>
        </pc:spChg>
        <pc:spChg chg="del mod ord">
          <ac:chgData name="Julianne Forgo" userId="" providerId="" clId="Web-{76EB57B9-E2EE-4882-A495-FD317028F92C}" dt="2022-08-22T16:53:27.166" v="66"/>
          <ac:spMkLst>
            <pc:docMk/>
            <pc:sldMk cId="1931244020" sldId="321"/>
            <ac:spMk id="3" creationId="{D278ABE8-E27E-919C-1A35-C42DFFBB0A8E}"/>
          </ac:spMkLst>
        </pc:spChg>
        <pc:spChg chg="mod ord">
          <ac:chgData name="Julianne Forgo" userId="" providerId="" clId="Web-{76EB57B9-E2EE-4882-A495-FD317028F92C}" dt="2022-08-22T16:53:06.212" v="52"/>
          <ac:spMkLst>
            <pc:docMk/>
            <pc:sldMk cId="1931244020" sldId="321"/>
            <ac:spMk id="4" creationId="{9AD08419-A1A4-0F43-86C0-9AC58590A2BB}"/>
          </ac:spMkLst>
        </pc:spChg>
        <pc:spChg chg="mod ord">
          <ac:chgData name="Julianne Forgo" userId="" providerId="" clId="Web-{76EB57B9-E2EE-4882-A495-FD317028F92C}" dt="2022-08-22T16:53:06.212" v="52"/>
          <ac:spMkLst>
            <pc:docMk/>
            <pc:sldMk cId="1931244020" sldId="321"/>
            <ac:spMk id="5" creationId="{27312C6F-C18B-DBC6-7DB5-7CE50F7E8C06}"/>
          </ac:spMkLst>
        </pc:spChg>
        <pc:spChg chg="mod ord">
          <ac:chgData name="Julianne Forgo" userId="" providerId="" clId="Web-{76EB57B9-E2EE-4882-A495-FD317028F92C}" dt="2022-08-22T16:53:06.212" v="52"/>
          <ac:spMkLst>
            <pc:docMk/>
            <pc:sldMk cId="1931244020" sldId="321"/>
            <ac:spMk id="6" creationId="{4B7F18EB-5B59-C286-4A3F-F8D93E764037}"/>
          </ac:spMkLst>
        </pc:spChg>
        <pc:spChg chg="del">
          <ac:chgData name="Julianne Forgo" userId="" providerId="" clId="Web-{76EB57B9-E2EE-4882-A495-FD317028F92C}" dt="2022-08-22T16:53:06.212" v="52"/>
          <ac:spMkLst>
            <pc:docMk/>
            <pc:sldMk cId="1931244020" sldId="321"/>
            <ac:spMk id="7" creationId="{801D49DC-BF15-75B1-0FF9-DB860A83C4F5}"/>
          </ac:spMkLst>
        </pc:spChg>
        <pc:spChg chg="del">
          <ac:chgData name="Julianne Forgo" userId="" providerId="" clId="Web-{76EB57B9-E2EE-4882-A495-FD317028F92C}" dt="2022-08-22T16:53:06.212" v="52"/>
          <ac:spMkLst>
            <pc:docMk/>
            <pc:sldMk cId="1931244020" sldId="321"/>
            <ac:spMk id="8" creationId="{28913799-3BB5-5FC3-D3B1-48AC64CAD758}"/>
          </ac:spMkLst>
        </pc:spChg>
        <pc:spChg chg="del">
          <ac:chgData name="Julianne Forgo" userId="" providerId="" clId="Web-{76EB57B9-E2EE-4882-A495-FD317028F92C}" dt="2022-08-22T16:53:06.212" v="52"/>
          <ac:spMkLst>
            <pc:docMk/>
            <pc:sldMk cId="1931244020" sldId="321"/>
            <ac:spMk id="9" creationId="{65419E15-D33E-7ABB-A281-C04348A523CB}"/>
          </ac:spMkLst>
        </pc:spChg>
      </pc:sldChg>
      <pc:sldChg chg="delSp modSp new">
        <pc:chgData name="Julianne Forgo" userId="" providerId="" clId="Web-{76EB57B9-E2EE-4882-A495-FD317028F92C}" dt="2022-08-22T17:09:11.509" v="404"/>
        <pc:sldMkLst>
          <pc:docMk/>
          <pc:sldMk cId="176453912" sldId="322"/>
        </pc:sldMkLst>
        <pc:spChg chg="mod">
          <ac:chgData name="Julianne Forgo" userId="" providerId="" clId="Web-{76EB57B9-E2EE-4882-A495-FD317028F92C}" dt="2022-08-22T16:59:00.655" v="363" actId="20577"/>
          <ac:spMkLst>
            <pc:docMk/>
            <pc:sldMk cId="176453912" sldId="322"/>
            <ac:spMk id="2" creationId="{81B69AE2-6735-BBB9-4CA5-52598F1FC14A}"/>
          </ac:spMkLst>
        </pc:spChg>
        <pc:spChg chg="mod">
          <ac:chgData name="Julianne Forgo" userId="" providerId="" clId="Web-{76EB57B9-E2EE-4882-A495-FD317028F92C}" dt="2022-08-22T16:57:07.560" v="254" actId="20577"/>
          <ac:spMkLst>
            <pc:docMk/>
            <pc:sldMk cId="176453912" sldId="322"/>
            <ac:spMk id="3" creationId="{85427B87-EF90-E75D-6E73-ACDFFDD3B362}"/>
          </ac:spMkLst>
        </pc:spChg>
        <pc:spChg chg="del">
          <ac:chgData name="Julianne Forgo" userId="" providerId="" clId="Web-{76EB57B9-E2EE-4882-A495-FD317028F92C}" dt="2022-08-22T17:09:06.696" v="403"/>
          <ac:spMkLst>
            <pc:docMk/>
            <pc:sldMk cId="176453912" sldId="322"/>
            <ac:spMk id="5" creationId="{9D845BC4-3784-7B16-D5D4-56ED5583C379}"/>
          </ac:spMkLst>
        </pc:spChg>
        <pc:spChg chg="del">
          <ac:chgData name="Julianne Forgo" userId="" providerId="" clId="Web-{76EB57B9-E2EE-4882-A495-FD317028F92C}" dt="2022-08-22T17:09:11.509" v="404"/>
          <ac:spMkLst>
            <pc:docMk/>
            <pc:sldMk cId="176453912" sldId="322"/>
            <ac:spMk id="6" creationId="{F1B11996-691E-489B-11AC-04DA15E1BDA7}"/>
          </ac:spMkLst>
        </pc:spChg>
        <pc:spChg chg="mod">
          <ac:chgData name="Julianne Forgo" userId="" providerId="" clId="Web-{76EB57B9-E2EE-4882-A495-FD317028F92C}" dt="2022-08-22T16:58:33.686" v="344" actId="20577"/>
          <ac:spMkLst>
            <pc:docMk/>
            <pc:sldMk cId="176453912" sldId="322"/>
            <ac:spMk id="7" creationId="{484FBAC3-B48C-0ABD-05A3-BE02E46B61DD}"/>
          </ac:spMkLst>
        </pc:spChg>
        <pc:spChg chg="mod">
          <ac:chgData name="Julianne Forgo" userId="" providerId="" clId="Web-{76EB57B9-E2EE-4882-A495-FD317028F92C}" dt="2022-08-22T16:54:47.839" v="93" actId="20577"/>
          <ac:spMkLst>
            <pc:docMk/>
            <pc:sldMk cId="176453912" sldId="322"/>
            <ac:spMk id="8" creationId="{B2DDE08C-A3FB-23F0-AC99-7C902DCC568D}"/>
          </ac:spMkLst>
        </pc:spChg>
        <pc:spChg chg="mod">
          <ac:chgData name="Julianne Forgo" userId="" providerId="" clId="Web-{76EB57B9-E2EE-4882-A495-FD317028F92C}" dt="2022-08-22T16:57:10.544" v="257" actId="20577"/>
          <ac:spMkLst>
            <pc:docMk/>
            <pc:sldMk cId="176453912" sldId="322"/>
            <ac:spMk id="9" creationId="{D0902A42-479E-5741-838D-66B34EE91326}"/>
          </ac:spMkLst>
        </pc:spChg>
      </pc:sldChg>
      <pc:sldChg chg="addSp delSp modSp new mod modClrScheme chgLayout">
        <pc:chgData name="Julianne Forgo" userId="" providerId="" clId="Web-{76EB57B9-E2EE-4882-A495-FD317028F92C}" dt="2022-08-22T17:08:08.195" v="402" actId="1076"/>
        <pc:sldMkLst>
          <pc:docMk/>
          <pc:sldMk cId="1727798479" sldId="323"/>
        </pc:sldMkLst>
        <pc:spChg chg="del mod ord">
          <ac:chgData name="Julianne Forgo" userId="" providerId="" clId="Web-{76EB57B9-E2EE-4882-A495-FD317028F92C}" dt="2022-08-22T17:05:52.818" v="366"/>
          <ac:spMkLst>
            <pc:docMk/>
            <pc:sldMk cId="1727798479" sldId="323"/>
            <ac:spMk id="2" creationId="{9E3EA47E-E531-7FB9-5720-3CC267BEEA0C}"/>
          </ac:spMkLst>
        </pc:spChg>
        <pc:spChg chg="del mod ord">
          <ac:chgData name="Julianne Forgo" userId="" providerId="" clId="Web-{76EB57B9-E2EE-4882-A495-FD317028F92C}" dt="2022-08-22T17:05:57.037" v="367"/>
          <ac:spMkLst>
            <pc:docMk/>
            <pc:sldMk cId="1727798479" sldId="323"/>
            <ac:spMk id="3" creationId="{8F351B88-27C1-4BD2-ABB0-D23FAC4A3792}"/>
          </ac:spMkLst>
        </pc:spChg>
        <pc:spChg chg="mod ord">
          <ac:chgData name="Julianne Forgo" userId="" providerId="" clId="Web-{76EB57B9-E2EE-4882-A495-FD317028F92C}" dt="2022-08-22T17:05:49.880" v="365"/>
          <ac:spMkLst>
            <pc:docMk/>
            <pc:sldMk cId="1727798479" sldId="323"/>
            <ac:spMk id="4" creationId="{F7070781-FDD9-6FA1-AB04-10C56256BD67}"/>
          </ac:spMkLst>
        </pc:spChg>
        <pc:spChg chg="del mod ord">
          <ac:chgData name="Julianne Forgo" userId="" providerId="" clId="Web-{76EB57B9-E2EE-4882-A495-FD317028F92C}" dt="2022-08-22T17:06:10.474" v="370"/>
          <ac:spMkLst>
            <pc:docMk/>
            <pc:sldMk cId="1727798479" sldId="323"/>
            <ac:spMk id="5" creationId="{6C2BAB02-1902-5CE2-EC46-5E2C8FDF835B}"/>
          </ac:spMkLst>
        </pc:spChg>
        <pc:spChg chg="del mod ord">
          <ac:chgData name="Julianne Forgo" userId="" providerId="" clId="Web-{76EB57B9-E2EE-4882-A495-FD317028F92C}" dt="2022-08-22T17:06:17.146" v="372"/>
          <ac:spMkLst>
            <pc:docMk/>
            <pc:sldMk cId="1727798479" sldId="323"/>
            <ac:spMk id="6" creationId="{E75DEA91-340D-A75B-75FF-5A97566EDC8F}"/>
          </ac:spMkLst>
        </pc:spChg>
        <pc:spChg chg="del">
          <ac:chgData name="Julianne Forgo" userId="" providerId="" clId="Web-{76EB57B9-E2EE-4882-A495-FD317028F92C}" dt="2022-08-22T17:05:49.880" v="365"/>
          <ac:spMkLst>
            <pc:docMk/>
            <pc:sldMk cId="1727798479" sldId="323"/>
            <ac:spMk id="7" creationId="{92A10B8E-318D-D830-5D84-2051B593FE1D}"/>
          </ac:spMkLst>
        </pc:spChg>
        <pc:spChg chg="del">
          <ac:chgData name="Julianne Forgo" userId="" providerId="" clId="Web-{76EB57B9-E2EE-4882-A495-FD317028F92C}" dt="2022-08-22T17:05:49.880" v="365"/>
          <ac:spMkLst>
            <pc:docMk/>
            <pc:sldMk cId="1727798479" sldId="323"/>
            <ac:spMk id="8" creationId="{8D067EED-9881-E0BE-74E8-B5F92EEFABC4}"/>
          </ac:spMkLst>
        </pc:spChg>
        <pc:spChg chg="del">
          <ac:chgData name="Julianne Forgo" userId="" providerId="" clId="Web-{76EB57B9-E2EE-4882-A495-FD317028F92C}" dt="2022-08-22T17:05:49.880" v="365"/>
          <ac:spMkLst>
            <pc:docMk/>
            <pc:sldMk cId="1727798479" sldId="323"/>
            <ac:spMk id="9" creationId="{04051197-677D-CEF2-A238-5ADB5802A0FA}"/>
          </ac:spMkLst>
        </pc:spChg>
        <pc:spChg chg="add del">
          <ac:chgData name="Julianne Forgo" userId="" providerId="" clId="Web-{76EB57B9-E2EE-4882-A495-FD317028F92C}" dt="2022-08-22T17:07:28.366" v="379"/>
          <ac:spMkLst>
            <pc:docMk/>
            <pc:sldMk cId="1727798479" sldId="323"/>
            <ac:spMk id="11" creationId="{D0B95D16-F8E7-32B4-2F22-CD4D80D223ED}"/>
          </ac:spMkLst>
        </pc:spChg>
        <pc:spChg chg="add mod">
          <ac:chgData name="Julianne Forgo" userId="" providerId="" clId="Web-{76EB57B9-E2EE-4882-A495-FD317028F92C}" dt="2022-08-22T17:08:05.148" v="401" actId="14100"/>
          <ac:spMkLst>
            <pc:docMk/>
            <pc:sldMk cId="1727798479" sldId="323"/>
            <ac:spMk id="12" creationId="{80BD6636-15B7-4B7E-45AD-00FF57A54460}"/>
          </ac:spMkLst>
        </pc:spChg>
        <pc:picChg chg="add mod ord">
          <ac:chgData name="Julianne Forgo" userId="" providerId="" clId="Web-{76EB57B9-E2EE-4882-A495-FD317028F92C}" dt="2022-08-22T17:08:08.195" v="402" actId="1076"/>
          <ac:picMkLst>
            <pc:docMk/>
            <pc:sldMk cId="1727798479" sldId="323"/>
            <ac:picMk id="10" creationId="{881FED06-16A2-B864-CE3C-9F199509D6F1}"/>
          </ac:picMkLst>
        </pc:picChg>
      </pc:sldChg>
      <pc:sldChg chg="addSp delSp modSp new">
        <pc:chgData name="Julianne Forgo" userId="" providerId="" clId="Web-{76EB57B9-E2EE-4882-A495-FD317028F92C}" dt="2022-08-22T17:16:51.813" v="555" actId="1076"/>
        <pc:sldMkLst>
          <pc:docMk/>
          <pc:sldMk cId="267713943" sldId="324"/>
        </pc:sldMkLst>
        <pc:spChg chg="mod">
          <ac:chgData name="Julianne Forgo" userId="" providerId="" clId="Web-{76EB57B9-E2EE-4882-A495-FD317028F92C}" dt="2022-08-22T17:12:05.339" v="416" actId="20577"/>
          <ac:spMkLst>
            <pc:docMk/>
            <pc:sldMk cId="267713943" sldId="324"/>
            <ac:spMk id="2" creationId="{F0A8AB80-1B0B-EC03-3CE0-4BED87D0F497}"/>
          </ac:spMkLst>
        </pc:spChg>
        <pc:spChg chg="mod">
          <ac:chgData name="Julianne Forgo" userId="" providerId="" clId="Web-{76EB57B9-E2EE-4882-A495-FD317028F92C}" dt="2022-08-22T17:15:18.061" v="550" actId="1076"/>
          <ac:spMkLst>
            <pc:docMk/>
            <pc:sldMk cId="267713943" sldId="324"/>
            <ac:spMk id="3" creationId="{C31DF134-6926-DA11-434B-091A3DC965D3}"/>
          </ac:spMkLst>
        </pc:spChg>
        <pc:spChg chg="del">
          <ac:chgData name="Julianne Forgo" userId="" providerId="" clId="Web-{76EB57B9-E2EE-4882-A495-FD317028F92C}" dt="2022-08-22T17:15:28.624" v="551"/>
          <ac:spMkLst>
            <pc:docMk/>
            <pc:sldMk cId="267713943" sldId="324"/>
            <ac:spMk id="5" creationId="{51134F85-200D-B92A-01F0-89BA52B8885D}"/>
          </ac:spMkLst>
        </pc:spChg>
        <pc:spChg chg="del mod">
          <ac:chgData name="Julianne Forgo" userId="" providerId="" clId="Web-{76EB57B9-E2EE-4882-A495-FD317028F92C}" dt="2022-08-22T17:15:35.733" v="553"/>
          <ac:spMkLst>
            <pc:docMk/>
            <pc:sldMk cId="267713943" sldId="324"/>
            <ac:spMk id="6" creationId="{2C1BD2EB-DBF1-EBBA-58FA-65910D9A5053}"/>
          </ac:spMkLst>
        </pc:spChg>
        <pc:picChg chg="add mod">
          <ac:chgData name="Julianne Forgo" userId="" providerId="" clId="Web-{76EB57B9-E2EE-4882-A495-FD317028F92C}" dt="2022-08-22T17:16:51.813" v="555" actId="1076"/>
          <ac:picMkLst>
            <pc:docMk/>
            <pc:sldMk cId="267713943" sldId="324"/>
            <ac:picMk id="7" creationId="{FB1C048B-A3D7-3808-8271-D2E913B6812C}"/>
          </ac:picMkLst>
        </pc:picChg>
      </pc:sldChg>
    </pc:docChg>
  </pc:docChgLst>
  <pc:docChgLst>
    <pc:chgData name="Julianne Forgo" clId="Web-{2B54A73D-539F-43EF-A57A-2A64541BFA5C}"/>
    <pc:docChg chg="modSld sldOrd">
      <pc:chgData name="Julianne Forgo" userId="" providerId="" clId="Web-{2B54A73D-539F-43EF-A57A-2A64541BFA5C}" dt="2022-08-18T19:51:46.922" v="267" actId="20577"/>
      <pc:docMkLst>
        <pc:docMk/>
      </pc:docMkLst>
      <pc:sldChg chg="addSp delSp modSp">
        <pc:chgData name="Julianne Forgo" userId="" providerId="" clId="Web-{2B54A73D-539F-43EF-A57A-2A64541BFA5C}" dt="2022-08-18T19:38:45.475" v="55" actId="20577"/>
        <pc:sldMkLst>
          <pc:docMk/>
          <pc:sldMk cId="4212917468" sldId="260"/>
        </pc:sldMkLst>
        <pc:spChg chg="mod">
          <ac:chgData name="Julianne Forgo" userId="" providerId="" clId="Web-{2B54A73D-539F-43EF-A57A-2A64541BFA5C}" dt="2022-08-18T19:37:28.381" v="49" actId="20577"/>
          <ac:spMkLst>
            <pc:docMk/>
            <pc:sldMk cId="4212917468" sldId="260"/>
            <ac:spMk id="2" creationId="{F96F75DE-8A44-4EC5-83C6-95BDDF10DFD9}"/>
          </ac:spMkLst>
        </pc:spChg>
        <pc:spChg chg="add mod">
          <ac:chgData name="Julianne Forgo" userId="" providerId="" clId="Web-{2B54A73D-539F-43EF-A57A-2A64541BFA5C}" dt="2022-08-18T19:38:45.475" v="55" actId="20577"/>
          <ac:spMkLst>
            <pc:docMk/>
            <pc:sldMk cId="4212917468" sldId="260"/>
            <ac:spMk id="8" creationId="{B2010661-A13A-F382-4BA3-443290FE86A6}"/>
          </ac:spMkLst>
        </pc:spChg>
        <pc:picChg chg="add del mod">
          <ac:chgData name="Julianne Forgo" userId="" providerId="" clId="Web-{2B54A73D-539F-43EF-A57A-2A64541BFA5C}" dt="2022-08-18T19:36:46.552" v="33"/>
          <ac:picMkLst>
            <pc:docMk/>
            <pc:sldMk cId="4212917468" sldId="260"/>
            <ac:picMk id="4" creationId="{7AED68A1-1E00-099A-6ADC-7E1BE792338F}"/>
          </ac:picMkLst>
        </pc:picChg>
      </pc:sldChg>
      <pc:sldChg chg="ord">
        <pc:chgData name="Julianne Forgo" userId="" providerId="" clId="Web-{2B54A73D-539F-43EF-A57A-2A64541BFA5C}" dt="2022-08-18T19:36:00.349" v="31"/>
        <pc:sldMkLst>
          <pc:docMk/>
          <pc:sldMk cId="932498405" sldId="270"/>
        </pc:sldMkLst>
      </pc:sldChg>
      <pc:sldChg chg="ord">
        <pc:chgData name="Julianne Forgo" userId="" providerId="" clId="Web-{2B54A73D-539F-43EF-A57A-2A64541BFA5C}" dt="2022-08-18T19:34:48.910" v="25"/>
        <pc:sldMkLst>
          <pc:docMk/>
          <pc:sldMk cId="2639983765" sldId="273"/>
        </pc:sldMkLst>
      </pc:sldChg>
      <pc:sldChg chg="modSp">
        <pc:chgData name="Julianne Forgo" userId="" providerId="" clId="Web-{2B54A73D-539F-43EF-A57A-2A64541BFA5C}" dt="2022-08-18T19:38:59.069" v="62" actId="20577"/>
        <pc:sldMkLst>
          <pc:docMk/>
          <pc:sldMk cId="2420535237" sldId="280"/>
        </pc:sldMkLst>
        <pc:spChg chg="mod">
          <ac:chgData name="Julianne Forgo" userId="" providerId="" clId="Web-{2B54A73D-539F-43EF-A57A-2A64541BFA5C}" dt="2022-08-18T19:38:59.069" v="62" actId="20577"/>
          <ac:spMkLst>
            <pc:docMk/>
            <pc:sldMk cId="2420535237" sldId="280"/>
            <ac:spMk id="2" creationId="{4CA2C2F9-13AA-48ED-858F-8350EF94DAAA}"/>
          </ac:spMkLst>
        </pc:spChg>
      </pc:sldChg>
      <pc:sldChg chg="modSp">
        <pc:chgData name="Julianne Forgo" userId="" providerId="" clId="Web-{2B54A73D-539F-43EF-A57A-2A64541BFA5C}" dt="2022-08-18T19:41:47.556" v="125" actId="20577"/>
        <pc:sldMkLst>
          <pc:docMk/>
          <pc:sldMk cId="301390964" sldId="283"/>
        </pc:sldMkLst>
        <pc:spChg chg="mod">
          <ac:chgData name="Julianne Forgo" userId="" providerId="" clId="Web-{2B54A73D-539F-43EF-A57A-2A64541BFA5C}" dt="2022-08-18T19:41:47.556" v="125" actId="20577"/>
          <ac:spMkLst>
            <pc:docMk/>
            <pc:sldMk cId="301390964" sldId="283"/>
            <ac:spMk id="30" creationId="{26B69428-7B01-8931-904E-1E2A177A01FE}"/>
          </ac:spMkLst>
        </pc:spChg>
      </pc:sldChg>
      <pc:sldChg chg="ord">
        <pc:chgData name="Julianne Forgo" userId="" providerId="" clId="Web-{2B54A73D-539F-43EF-A57A-2A64541BFA5C}" dt="2022-08-18T19:33:52.519" v="22"/>
        <pc:sldMkLst>
          <pc:docMk/>
          <pc:sldMk cId="3060997483" sldId="292"/>
        </pc:sldMkLst>
      </pc:sldChg>
      <pc:sldChg chg="delSp modSp ord">
        <pc:chgData name="Julianne Forgo" userId="" providerId="" clId="Web-{2B54A73D-539F-43EF-A57A-2A64541BFA5C}" dt="2022-08-18T19:34:39.098" v="24"/>
        <pc:sldMkLst>
          <pc:docMk/>
          <pc:sldMk cId="3218195010" sldId="294"/>
        </pc:sldMkLst>
        <pc:spChg chg="mod">
          <ac:chgData name="Julianne Forgo" userId="" providerId="" clId="Web-{2B54A73D-539F-43EF-A57A-2A64541BFA5C}" dt="2022-08-18T19:33:38.066" v="20" actId="1076"/>
          <ac:spMkLst>
            <pc:docMk/>
            <pc:sldMk cId="3218195010" sldId="294"/>
            <ac:spMk id="2" creationId="{1F26A65B-EF12-42D0-91AC-CBC80C7DC8C4}"/>
          </ac:spMkLst>
        </pc:spChg>
        <pc:spChg chg="del">
          <ac:chgData name="Julianne Forgo" userId="" providerId="" clId="Web-{2B54A73D-539F-43EF-A57A-2A64541BFA5C}" dt="2022-08-18T19:33:44.160" v="21"/>
          <ac:spMkLst>
            <pc:docMk/>
            <pc:sldMk cId="3218195010" sldId="294"/>
            <ac:spMk id="5" creationId="{AD73206D-3F93-4B07-AA99-E286B5D4E943}"/>
          </ac:spMkLst>
        </pc:spChg>
      </pc:sldChg>
      <pc:sldChg chg="addSp delSp modSp ord">
        <pc:chgData name="Julianne Forgo" userId="" providerId="" clId="Web-{2B54A73D-539F-43EF-A57A-2A64541BFA5C}" dt="2022-08-18T19:51:46.922" v="267" actId="20577"/>
        <pc:sldMkLst>
          <pc:docMk/>
          <pc:sldMk cId="1177068830" sldId="297"/>
        </pc:sldMkLst>
        <pc:spChg chg="mod">
          <ac:chgData name="Julianne Forgo" userId="" providerId="" clId="Web-{2B54A73D-539F-43EF-A57A-2A64541BFA5C}" dt="2022-08-18T19:39:40.164" v="75" actId="20577"/>
          <ac:spMkLst>
            <pc:docMk/>
            <pc:sldMk cId="1177068830" sldId="297"/>
            <ac:spMk id="2" creationId="{84D7043C-28FD-B552-852C-0E2165B8FEDD}"/>
          </ac:spMkLst>
        </pc:spChg>
        <pc:spChg chg="mod">
          <ac:chgData name="Julianne Forgo" userId="" providerId="" clId="Web-{2B54A73D-539F-43EF-A57A-2A64541BFA5C}" dt="2022-08-18T19:51:46.922" v="267" actId="20577"/>
          <ac:spMkLst>
            <pc:docMk/>
            <pc:sldMk cId="1177068830" sldId="297"/>
            <ac:spMk id="3" creationId="{5F8540D9-E919-5F78-2092-3ED57E4A8DC8}"/>
          </ac:spMkLst>
        </pc:spChg>
        <pc:spChg chg="del">
          <ac:chgData name="Julianne Forgo" userId="" providerId="" clId="Web-{2B54A73D-539F-43EF-A57A-2A64541BFA5C}" dt="2022-08-18T19:39:21.820" v="64"/>
          <ac:spMkLst>
            <pc:docMk/>
            <pc:sldMk cId="1177068830" sldId="297"/>
            <ac:spMk id="5" creationId="{C5380A5D-7EF6-DD0A-A50D-931E910C98CF}"/>
          </ac:spMkLst>
        </pc:spChg>
        <pc:spChg chg="add mod">
          <ac:chgData name="Julianne Forgo" userId="" providerId="" clId="Web-{2B54A73D-539F-43EF-A57A-2A64541BFA5C}" dt="2022-08-18T19:51:39.953" v="266" actId="1076"/>
          <ac:spMkLst>
            <pc:docMk/>
            <pc:sldMk cId="1177068830" sldId="297"/>
            <ac:spMk id="7" creationId="{EABCEBE0-58CF-0927-6002-CBFE50E9E502}"/>
          </ac:spMkLst>
        </pc:spChg>
      </pc:sldChg>
    </pc:docChg>
  </pc:docChgLst>
  <pc:docChgLst>
    <pc:chgData name="Julianne Forgo" clId="Web-{3C820FDA-93BE-40E6-85D7-531A97A9A5A7}"/>
    <pc:docChg chg="addSld delSld modSld sldOrd">
      <pc:chgData name="Julianne Forgo" userId="" providerId="" clId="Web-{3C820FDA-93BE-40E6-85D7-531A97A9A5A7}" dt="2022-08-15T20:32:24.083" v="1862" actId="20577"/>
      <pc:docMkLst>
        <pc:docMk/>
      </pc:docMkLst>
      <pc:sldChg chg="addSp modSp">
        <pc:chgData name="Julianne Forgo" userId="" providerId="" clId="Web-{3C820FDA-93BE-40E6-85D7-531A97A9A5A7}" dt="2022-08-15T19:59:57.174" v="1268" actId="14100"/>
        <pc:sldMkLst>
          <pc:docMk/>
          <pc:sldMk cId="2259308896" sldId="256"/>
        </pc:sldMkLst>
        <pc:spChg chg="mod">
          <ac:chgData name="Julianne Forgo" userId="" providerId="" clId="Web-{3C820FDA-93BE-40E6-85D7-531A97A9A5A7}" dt="2022-08-15T19:59:45.549" v="1267" actId="20577"/>
          <ac:spMkLst>
            <pc:docMk/>
            <pc:sldMk cId="2259308896" sldId="256"/>
            <ac:spMk id="3" creationId="{A068D447-28D3-4F5F-B2DC-FD67E9015868}"/>
          </ac:spMkLst>
        </pc:spChg>
        <pc:spChg chg="add mod">
          <ac:chgData name="Julianne Forgo" userId="" providerId="" clId="Web-{3C820FDA-93BE-40E6-85D7-531A97A9A5A7}" dt="2022-08-15T19:58:38.189" v="1235" actId="1076"/>
          <ac:spMkLst>
            <pc:docMk/>
            <pc:sldMk cId="2259308896" sldId="256"/>
            <ac:spMk id="7" creationId="{1EDF10E7-427D-CEEB-35A3-C56C554CE510}"/>
          </ac:spMkLst>
        </pc:spChg>
        <pc:spChg chg="add mod">
          <ac:chgData name="Julianne Forgo" userId="" providerId="" clId="Web-{3C820FDA-93BE-40E6-85D7-531A97A9A5A7}" dt="2022-08-15T19:58:31.861" v="1234" actId="1076"/>
          <ac:spMkLst>
            <pc:docMk/>
            <pc:sldMk cId="2259308896" sldId="256"/>
            <ac:spMk id="9" creationId="{FCD58769-194F-E9BF-1E43-883E7D160B00}"/>
          </ac:spMkLst>
        </pc:spChg>
        <pc:spChg chg="add mod">
          <ac:chgData name="Julianne Forgo" userId="" providerId="" clId="Web-{3C820FDA-93BE-40E6-85D7-531A97A9A5A7}" dt="2022-08-15T19:57:40.876" v="1227" actId="20577"/>
          <ac:spMkLst>
            <pc:docMk/>
            <pc:sldMk cId="2259308896" sldId="256"/>
            <ac:spMk id="13" creationId="{9323C109-B4D0-E95E-60F2-185BC77BD979}"/>
          </ac:spMkLst>
        </pc:spChg>
        <pc:spChg chg="add mod">
          <ac:chgData name="Julianne Forgo" userId="" providerId="" clId="Web-{3C820FDA-93BE-40E6-85D7-531A97A9A5A7}" dt="2022-08-15T19:59:21.455" v="1240" actId="1076"/>
          <ac:spMkLst>
            <pc:docMk/>
            <pc:sldMk cId="2259308896" sldId="256"/>
            <ac:spMk id="15" creationId="{4E4192F5-1824-8892-F9BA-59C9F4CDA7EF}"/>
          </ac:spMkLst>
        </pc:spChg>
        <pc:picChg chg="add mod">
          <ac:chgData name="Julianne Forgo" userId="" providerId="" clId="Web-{3C820FDA-93BE-40E6-85D7-531A97A9A5A7}" dt="2022-08-15T19:59:57.174" v="1268" actId="14100"/>
          <ac:picMkLst>
            <pc:docMk/>
            <pc:sldMk cId="2259308896" sldId="256"/>
            <ac:picMk id="5" creationId="{0183AC5D-1EF5-A151-3A6B-88ECBBAE88BD}"/>
          </ac:picMkLst>
        </pc:picChg>
        <pc:picChg chg="add mod">
          <ac:chgData name="Julianne Forgo" userId="" providerId="" clId="Web-{3C820FDA-93BE-40E6-85D7-531A97A9A5A7}" dt="2022-08-15T19:58:58.892" v="1237" actId="1076"/>
          <ac:picMkLst>
            <pc:docMk/>
            <pc:sldMk cId="2259308896" sldId="256"/>
            <ac:picMk id="11" creationId="{464D9D8C-9E70-F420-E8BB-E5A0C3315987}"/>
          </ac:picMkLst>
        </pc:picChg>
      </pc:sldChg>
      <pc:sldChg chg="delSp modSp">
        <pc:chgData name="Julianne Forgo" userId="" providerId="" clId="Web-{3C820FDA-93BE-40E6-85D7-531A97A9A5A7}" dt="2022-08-15T20:30:55.457" v="1776"/>
        <pc:sldMkLst>
          <pc:docMk/>
          <pc:sldMk cId="1325608595" sldId="257"/>
        </pc:sldMkLst>
        <pc:spChg chg="mod">
          <ac:chgData name="Julianne Forgo" userId="" providerId="" clId="Web-{3C820FDA-93BE-40E6-85D7-531A97A9A5A7}" dt="2022-08-15T20:28:45.659" v="1774" actId="20577"/>
          <ac:spMkLst>
            <pc:docMk/>
            <pc:sldMk cId="1325608595" sldId="257"/>
            <ac:spMk id="3" creationId="{22788C46-D0BC-4307-AE55-7601A139E7CB}"/>
          </ac:spMkLst>
        </pc:spChg>
        <pc:spChg chg="del mod">
          <ac:chgData name="Julianne Forgo" userId="" providerId="" clId="Web-{3C820FDA-93BE-40E6-85D7-531A97A9A5A7}" dt="2022-08-15T20:30:55.457" v="1776"/>
          <ac:spMkLst>
            <pc:docMk/>
            <pc:sldMk cId="1325608595" sldId="257"/>
            <ac:spMk id="5" creationId="{6209FEB4-4C5C-EB43-9696-7B42453DB79B}"/>
          </ac:spMkLst>
        </pc:spChg>
      </pc:sldChg>
      <pc:sldChg chg="addSp delSp">
        <pc:chgData name="Julianne Forgo" userId="" providerId="" clId="Web-{3C820FDA-93BE-40E6-85D7-531A97A9A5A7}" dt="2022-08-15T17:19:52.910" v="6"/>
        <pc:sldMkLst>
          <pc:docMk/>
          <pc:sldMk cId="1639799154" sldId="258"/>
        </pc:sldMkLst>
        <pc:spChg chg="del">
          <ac:chgData name="Julianne Forgo" userId="" providerId="" clId="Web-{3C820FDA-93BE-40E6-85D7-531A97A9A5A7}" dt="2022-08-15T17:19:36.816" v="0"/>
          <ac:spMkLst>
            <pc:docMk/>
            <pc:sldMk cId="1639799154" sldId="258"/>
            <ac:spMk id="5" creationId="{D593FA18-50D6-0344-B477-1D7C91CF4029}"/>
          </ac:spMkLst>
        </pc:spChg>
        <pc:spChg chg="add del">
          <ac:chgData name="Julianne Forgo" userId="" providerId="" clId="Web-{3C820FDA-93BE-40E6-85D7-531A97A9A5A7}" dt="2022-08-15T17:19:52.910" v="6"/>
          <ac:spMkLst>
            <pc:docMk/>
            <pc:sldMk cId="1639799154" sldId="258"/>
            <ac:spMk id="7" creationId="{D3A6E167-D561-8DAC-DDA1-0FCAA3D43C71}"/>
          </ac:spMkLst>
        </pc:spChg>
        <pc:spChg chg="add del">
          <ac:chgData name="Julianne Forgo" userId="" providerId="" clId="Web-{3C820FDA-93BE-40E6-85D7-531A97A9A5A7}" dt="2022-08-15T17:19:52.300" v="5"/>
          <ac:spMkLst>
            <pc:docMk/>
            <pc:sldMk cId="1639799154" sldId="258"/>
            <ac:spMk id="8" creationId="{08FE4EC1-CEAC-B77E-E82F-5231BDB3B3EC}"/>
          </ac:spMkLst>
        </pc:spChg>
        <pc:spChg chg="add del">
          <ac:chgData name="Julianne Forgo" userId="" providerId="" clId="Web-{3C820FDA-93BE-40E6-85D7-531A97A9A5A7}" dt="2022-08-15T17:19:49.394" v="4"/>
          <ac:spMkLst>
            <pc:docMk/>
            <pc:sldMk cId="1639799154" sldId="258"/>
            <ac:spMk id="9" creationId="{BD9C813E-E336-5B17-1EE0-CE825F93ECD2}"/>
          </ac:spMkLst>
        </pc:spChg>
      </pc:sldChg>
      <pc:sldChg chg="modSp">
        <pc:chgData name="Julianne Forgo" userId="" providerId="" clId="Web-{3C820FDA-93BE-40E6-85D7-531A97A9A5A7}" dt="2022-08-15T20:02:51.988" v="1318" actId="20577"/>
        <pc:sldMkLst>
          <pc:docMk/>
          <pc:sldMk cId="3446797337" sldId="259"/>
        </pc:sldMkLst>
        <pc:spChg chg="mod">
          <ac:chgData name="Julianne Forgo" userId="" providerId="" clId="Web-{3C820FDA-93BE-40E6-85D7-531A97A9A5A7}" dt="2022-08-15T20:02:36.441" v="1310" actId="20577"/>
          <ac:spMkLst>
            <pc:docMk/>
            <pc:sldMk cId="3446797337" sldId="259"/>
            <ac:spMk id="2" creationId="{8460295B-54B9-4937-90E3-BAB9CE69E30B}"/>
          </ac:spMkLst>
        </pc:spChg>
        <pc:spChg chg="mod">
          <ac:chgData name="Julianne Forgo" userId="" providerId="" clId="Web-{3C820FDA-93BE-40E6-85D7-531A97A9A5A7}" dt="2022-08-15T20:02:51.988" v="1318" actId="20577"/>
          <ac:spMkLst>
            <pc:docMk/>
            <pc:sldMk cId="3446797337" sldId="259"/>
            <ac:spMk id="4" creationId="{D51A6D85-3837-435F-A342-5A3F98172B12}"/>
          </ac:spMkLst>
        </pc:spChg>
      </pc:sldChg>
      <pc:sldChg chg="delSp modSp">
        <pc:chgData name="Julianne Forgo" userId="" providerId="" clId="Web-{3C820FDA-93BE-40E6-85D7-531A97A9A5A7}" dt="2022-08-15T20:07:02.866" v="1473" actId="20577"/>
        <pc:sldMkLst>
          <pc:docMk/>
          <pc:sldMk cId="445070695" sldId="267"/>
        </pc:sldMkLst>
        <pc:spChg chg="mod">
          <ac:chgData name="Julianne Forgo" userId="" providerId="" clId="Web-{3C820FDA-93BE-40E6-85D7-531A97A9A5A7}" dt="2022-08-15T20:07:02.866" v="1473" actId="20577"/>
          <ac:spMkLst>
            <pc:docMk/>
            <pc:sldMk cId="445070695" sldId="267"/>
            <ac:spMk id="3" creationId="{7B943E7C-A74D-4CB3-844B-51917C88C95F}"/>
          </ac:spMkLst>
        </pc:spChg>
        <pc:spChg chg="del">
          <ac:chgData name="Julianne Forgo" userId="" providerId="" clId="Web-{3C820FDA-93BE-40E6-85D7-531A97A9A5A7}" dt="2022-08-15T20:06:50.022" v="1472"/>
          <ac:spMkLst>
            <pc:docMk/>
            <pc:sldMk cId="445070695" sldId="267"/>
            <ac:spMk id="5" creationId="{03FD8152-D9C3-204A-9444-45CD4F180EB4}"/>
          </ac:spMkLst>
        </pc:spChg>
      </pc:sldChg>
      <pc:sldChg chg="delSp modSp ord">
        <pc:chgData name="Julianne Forgo" userId="" providerId="" clId="Web-{3C820FDA-93BE-40E6-85D7-531A97A9A5A7}" dt="2022-08-15T20:32:24.083" v="1862" actId="20577"/>
        <pc:sldMkLst>
          <pc:docMk/>
          <pc:sldMk cId="932498405" sldId="270"/>
        </pc:sldMkLst>
        <pc:spChg chg="mod">
          <ac:chgData name="Julianne Forgo" userId="" providerId="" clId="Web-{3C820FDA-93BE-40E6-85D7-531A97A9A5A7}" dt="2022-08-15T20:31:24.442" v="1807" actId="20577"/>
          <ac:spMkLst>
            <pc:docMk/>
            <pc:sldMk cId="932498405" sldId="270"/>
            <ac:spMk id="3" creationId="{C55E2E3E-148D-4BE4-88A4-447C4BC35E68}"/>
          </ac:spMkLst>
        </pc:spChg>
        <pc:spChg chg="del mod">
          <ac:chgData name="Julianne Forgo" userId="" providerId="" clId="Web-{3C820FDA-93BE-40E6-85D7-531A97A9A5A7}" dt="2022-08-15T20:18:06.200" v="1772"/>
          <ac:spMkLst>
            <pc:docMk/>
            <pc:sldMk cId="932498405" sldId="270"/>
            <ac:spMk id="5" creationId="{140F55DB-0AAD-684A-B0E2-8EF58E039423}"/>
          </ac:spMkLst>
        </pc:spChg>
        <pc:graphicFrameChg chg="modGraphic">
          <ac:chgData name="Julianne Forgo" userId="" providerId="" clId="Web-{3C820FDA-93BE-40E6-85D7-531A97A9A5A7}" dt="2022-08-15T20:32:24.083" v="1862" actId="20577"/>
          <ac:graphicFrameMkLst>
            <pc:docMk/>
            <pc:sldMk cId="932498405" sldId="270"/>
            <ac:graphicFrameMk id="2" creationId="{364D30CB-C02F-4FE1-9E72-11B75FF74851}"/>
          </ac:graphicFrameMkLst>
        </pc:graphicFrameChg>
      </pc:sldChg>
      <pc:sldChg chg="modSp ord">
        <pc:chgData name="Julianne Forgo" userId="" providerId="" clId="Web-{3C820FDA-93BE-40E6-85D7-531A97A9A5A7}" dt="2022-08-15T20:00:20.018" v="1269"/>
        <pc:sldMkLst>
          <pc:docMk/>
          <pc:sldMk cId="3335690284" sldId="271"/>
        </pc:sldMkLst>
        <pc:spChg chg="mod">
          <ac:chgData name="Julianne Forgo" userId="" providerId="" clId="Web-{3C820FDA-93BE-40E6-85D7-531A97A9A5A7}" dt="2022-08-15T18:24:45.301" v="1176" actId="20577"/>
          <ac:spMkLst>
            <pc:docMk/>
            <pc:sldMk cId="3335690284" sldId="271"/>
            <ac:spMk id="35" creationId="{7D722C50-45F7-D84B-B216-568F72D66349}"/>
          </ac:spMkLst>
        </pc:spChg>
        <pc:picChg chg="mod">
          <ac:chgData name="Julianne Forgo" userId="" providerId="" clId="Web-{3C820FDA-93BE-40E6-85D7-531A97A9A5A7}" dt="2022-08-15T18:37:56.499" v="1178"/>
          <ac:picMkLst>
            <pc:docMk/>
            <pc:sldMk cId="3335690284" sldId="271"/>
            <ac:picMk id="42" creationId="{8BDB1906-FF07-4447-9C68-585F54C5EED2}"/>
          </ac:picMkLst>
        </pc:picChg>
      </pc:sldChg>
      <pc:sldChg chg="modSp">
        <pc:chgData name="Julianne Forgo" userId="" providerId="" clId="Web-{3C820FDA-93BE-40E6-85D7-531A97A9A5A7}" dt="2022-08-15T20:08:25.335" v="1497" actId="14100"/>
        <pc:sldMkLst>
          <pc:docMk/>
          <pc:sldMk cId="926184573" sldId="275"/>
        </pc:sldMkLst>
        <pc:spChg chg="mod">
          <ac:chgData name="Julianne Forgo" userId="" providerId="" clId="Web-{3C820FDA-93BE-40E6-85D7-531A97A9A5A7}" dt="2022-08-15T20:08:25.335" v="1497" actId="14100"/>
          <ac:spMkLst>
            <pc:docMk/>
            <pc:sldMk cId="926184573" sldId="275"/>
            <ac:spMk id="3" creationId="{BABC2CE0-8806-4B2A-A10A-32984D317434}"/>
          </ac:spMkLst>
        </pc:spChg>
      </pc:sldChg>
      <pc:sldChg chg="delSp modSp new mod modClrScheme chgLayout">
        <pc:chgData name="Julianne Forgo" userId="" providerId="" clId="Web-{3C820FDA-93BE-40E6-85D7-531A97A9A5A7}" dt="2022-08-15T20:01:27.738" v="1283" actId="20577"/>
        <pc:sldMkLst>
          <pc:docMk/>
          <pc:sldMk cId="311759056" sldId="276"/>
        </pc:sldMkLst>
        <pc:spChg chg="mod ord">
          <ac:chgData name="Julianne Forgo" userId="" providerId="" clId="Web-{3C820FDA-93BE-40E6-85D7-531A97A9A5A7}" dt="2022-08-15T17:31:15.684" v="54" actId="20577"/>
          <ac:spMkLst>
            <pc:docMk/>
            <pc:sldMk cId="311759056" sldId="276"/>
            <ac:spMk id="2" creationId="{CCAAA18B-9CAA-7F98-5EBB-4A0A83E14A00}"/>
          </ac:spMkLst>
        </pc:spChg>
        <pc:spChg chg="mod ord">
          <ac:chgData name="Julianne Forgo" userId="" providerId="" clId="Web-{3C820FDA-93BE-40E6-85D7-531A97A9A5A7}" dt="2022-08-15T20:01:27.738" v="1283" actId="20577"/>
          <ac:spMkLst>
            <pc:docMk/>
            <pc:sldMk cId="311759056" sldId="276"/>
            <ac:spMk id="3" creationId="{7A5D12A9-3B9C-9309-8185-8A87A11270A9}"/>
          </ac:spMkLst>
        </pc:spChg>
        <pc:spChg chg="mod ord">
          <ac:chgData name="Julianne Forgo" userId="" providerId="" clId="Web-{3C820FDA-93BE-40E6-85D7-531A97A9A5A7}" dt="2022-08-15T17:31:05.074" v="53"/>
          <ac:spMkLst>
            <pc:docMk/>
            <pc:sldMk cId="311759056" sldId="276"/>
            <ac:spMk id="4" creationId="{05D326A5-E9B2-7463-1D32-36F0CF61990A}"/>
          </ac:spMkLst>
        </pc:spChg>
        <pc:spChg chg="del mod ord">
          <ac:chgData name="Julianne Forgo" userId="" providerId="" clId="Web-{3C820FDA-93BE-40E6-85D7-531A97A9A5A7}" dt="2022-08-15T17:32:24.481" v="70"/>
          <ac:spMkLst>
            <pc:docMk/>
            <pc:sldMk cId="311759056" sldId="276"/>
            <ac:spMk id="5" creationId="{C910B6A2-1E83-0B17-1288-4605F8E3B821}"/>
          </ac:spMkLst>
        </pc:spChg>
        <pc:spChg chg="mod ord">
          <ac:chgData name="Julianne Forgo" userId="" providerId="" clId="Web-{3C820FDA-93BE-40E6-85D7-531A97A9A5A7}" dt="2022-08-15T17:31:05.074" v="53"/>
          <ac:spMkLst>
            <pc:docMk/>
            <pc:sldMk cId="311759056" sldId="276"/>
            <ac:spMk id="6" creationId="{E4840A7D-3664-24B1-B1F1-B5C7D0053555}"/>
          </ac:spMkLst>
        </pc:spChg>
      </pc:sldChg>
      <pc:sldChg chg="delSp modSp new del">
        <pc:chgData name="Julianne Forgo" userId="" providerId="" clId="Web-{3C820FDA-93BE-40E6-85D7-531A97A9A5A7}" dt="2022-08-15T18:24:01.348" v="1166"/>
        <pc:sldMkLst>
          <pc:docMk/>
          <pc:sldMk cId="1365439374" sldId="277"/>
        </pc:sldMkLst>
        <pc:spChg chg="mod">
          <ac:chgData name="Julianne Forgo" userId="" providerId="" clId="Web-{3C820FDA-93BE-40E6-85D7-531A97A9A5A7}" dt="2022-08-15T17:33:42.654" v="112" actId="20577"/>
          <ac:spMkLst>
            <pc:docMk/>
            <pc:sldMk cId="1365439374" sldId="277"/>
            <ac:spMk id="2" creationId="{0DEA5DAD-9996-C85C-C540-5EF05CA28329}"/>
          </ac:spMkLst>
        </pc:spChg>
        <pc:spChg chg="mod">
          <ac:chgData name="Julianne Forgo" userId="" providerId="" clId="Web-{3C820FDA-93BE-40E6-85D7-531A97A9A5A7}" dt="2022-08-15T17:40:36.112" v="542" actId="20577"/>
          <ac:spMkLst>
            <pc:docMk/>
            <pc:sldMk cId="1365439374" sldId="277"/>
            <ac:spMk id="3" creationId="{04275934-125E-54DA-A01F-70C914062C0C}"/>
          </ac:spMkLst>
        </pc:spChg>
        <pc:spChg chg="del">
          <ac:chgData name="Julianne Forgo" userId="" providerId="" clId="Web-{3C820FDA-93BE-40E6-85D7-531A97A9A5A7}" dt="2022-08-15T17:39:39.111" v="510"/>
          <ac:spMkLst>
            <pc:docMk/>
            <pc:sldMk cId="1365439374" sldId="277"/>
            <ac:spMk id="5" creationId="{3DE60206-C4EF-8732-8831-582AC6DF1C2E}"/>
          </ac:spMkLst>
        </pc:spChg>
      </pc:sldChg>
      <pc:sldChg chg="addSp delSp modSp add ord replId">
        <pc:chgData name="Julianne Forgo" userId="" providerId="" clId="Web-{3C820FDA-93BE-40E6-85D7-531A97A9A5A7}" dt="2022-08-15T20:03:49.911" v="1320" actId="20577"/>
        <pc:sldMkLst>
          <pc:docMk/>
          <pc:sldMk cId="2304250902" sldId="278"/>
        </pc:sldMkLst>
        <pc:spChg chg="mod">
          <ac:chgData name="Julianne Forgo" userId="" providerId="" clId="Web-{3C820FDA-93BE-40E6-85D7-531A97A9A5A7}" dt="2022-08-15T20:02:04.488" v="1285" actId="20577"/>
          <ac:spMkLst>
            <pc:docMk/>
            <pc:sldMk cId="2304250902" sldId="278"/>
            <ac:spMk id="2" creationId="{E5F191A4-7839-4F63-B17C-7C366C59488C}"/>
          </ac:spMkLst>
        </pc:spChg>
        <pc:spChg chg="del mod">
          <ac:chgData name="Julianne Forgo" userId="" providerId="" clId="Web-{3C820FDA-93BE-40E6-85D7-531A97A9A5A7}" dt="2022-08-15T17:54:55.294" v="867"/>
          <ac:spMkLst>
            <pc:docMk/>
            <pc:sldMk cId="2304250902" sldId="278"/>
            <ac:spMk id="4" creationId="{9B9ED227-95A7-4B08-91FE-5E0EF0D41D20}"/>
          </ac:spMkLst>
        </pc:spChg>
        <pc:spChg chg="mod">
          <ac:chgData name="Julianne Forgo" userId="" providerId="" clId="Web-{3C820FDA-93BE-40E6-85D7-531A97A9A5A7}" dt="2022-08-15T18:22:53.472" v="1039" actId="20577"/>
          <ac:spMkLst>
            <pc:docMk/>
            <pc:sldMk cId="2304250902" sldId="278"/>
            <ac:spMk id="5" creationId="{9C2ECAAA-1E9C-4845-8EA9-E11A76F08150}"/>
          </ac:spMkLst>
        </pc:spChg>
        <pc:spChg chg="del">
          <ac:chgData name="Julianne Forgo" userId="" providerId="" clId="Web-{3C820FDA-93BE-40E6-85D7-531A97A9A5A7}" dt="2022-08-15T19:38:14.972" v="1212"/>
          <ac:spMkLst>
            <pc:docMk/>
            <pc:sldMk cId="2304250902" sldId="278"/>
            <ac:spMk id="7" creationId="{B42ACFC2-B54A-8244-B5D9-4B1EC2EED59D}"/>
          </ac:spMkLst>
        </pc:spChg>
        <pc:spChg chg="mod">
          <ac:chgData name="Julianne Forgo" userId="" providerId="" clId="Web-{3C820FDA-93BE-40E6-85D7-531A97A9A5A7}" dt="2022-08-15T18:24:10.426" v="1167" actId="1076"/>
          <ac:spMkLst>
            <pc:docMk/>
            <pc:sldMk cId="2304250902" sldId="278"/>
            <ac:spMk id="9" creationId="{472FA7B1-CD7F-3646-B44C-91A107A0CBEE}"/>
          </ac:spMkLst>
        </pc:spChg>
        <pc:spChg chg="mod">
          <ac:chgData name="Julianne Forgo" userId="" providerId="" clId="Web-{3C820FDA-93BE-40E6-85D7-531A97A9A5A7}" dt="2022-08-15T18:22:27.440" v="1017" actId="20577"/>
          <ac:spMkLst>
            <pc:docMk/>
            <pc:sldMk cId="2304250902" sldId="278"/>
            <ac:spMk id="10" creationId="{585697B7-EBBB-0E4B-AA02-0D3F94821C6E}"/>
          </ac:spMkLst>
        </pc:spChg>
        <pc:spChg chg="mod">
          <ac:chgData name="Julianne Forgo" userId="" providerId="" clId="Web-{3C820FDA-93BE-40E6-85D7-531A97A9A5A7}" dt="2022-08-15T19:38:11.316" v="1211" actId="20577"/>
          <ac:spMkLst>
            <pc:docMk/>
            <pc:sldMk cId="2304250902" sldId="278"/>
            <ac:spMk id="11" creationId="{48A12450-9474-8A49-BAEB-20C6F51540D5}"/>
          </ac:spMkLst>
        </pc:spChg>
        <pc:spChg chg="add del mod">
          <ac:chgData name="Julianne Forgo" userId="" providerId="" clId="Web-{3C820FDA-93BE-40E6-85D7-531A97A9A5A7}" dt="2022-08-15T17:55:10.545" v="871"/>
          <ac:spMkLst>
            <pc:docMk/>
            <pc:sldMk cId="2304250902" sldId="278"/>
            <ac:spMk id="12" creationId="{ABEA5BC9-91AB-1386-9AFB-4E336090AE09}"/>
          </ac:spMkLst>
        </pc:spChg>
        <pc:spChg chg="mod">
          <ac:chgData name="Julianne Forgo" userId="" providerId="" clId="Web-{3C820FDA-93BE-40E6-85D7-531A97A9A5A7}" dt="2022-08-15T18:22:43.925" v="1035" actId="20577"/>
          <ac:spMkLst>
            <pc:docMk/>
            <pc:sldMk cId="2304250902" sldId="278"/>
            <ac:spMk id="13" creationId="{EB1FFBC5-1733-5E4A-BF11-2C157D9917CC}"/>
          </ac:spMkLst>
        </pc:spChg>
        <pc:spChg chg="add mod">
          <ac:chgData name="Julianne Forgo" userId="" providerId="" clId="Web-{3C820FDA-93BE-40E6-85D7-531A97A9A5A7}" dt="2022-08-15T20:03:49.911" v="1320" actId="20577"/>
          <ac:spMkLst>
            <pc:docMk/>
            <pc:sldMk cId="2304250902" sldId="278"/>
            <ac:spMk id="15" creationId="{127D81F4-BDF1-2935-2E3E-3E54FB7805D9}"/>
          </ac:spMkLst>
        </pc:spChg>
      </pc:sldChg>
      <pc:sldChg chg="add replId">
        <pc:chgData name="Julianne Forgo" userId="" providerId="" clId="Web-{3C820FDA-93BE-40E6-85D7-531A97A9A5A7}" dt="2022-08-15T20:11:35.665" v="1498"/>
        <pc:sldMkLst>
          <pc:docMk/>
          <pc:sldMk cId="3794893270" sldId="279"/>
        </pc:sldMkLst>
      </pc:sldChg>
    </pc:docChg>
  </pc:docChgLst>
  <pc:docChgLst>
    <pc:chgData name="Julianne Forgo" clId="Web-{D1631303-5C66-4BD9-91BE-BD66E027B8F7}"/>
    <pc:docChg chg="addSld modSld sldOrd">
      <pc:chgData name="Julianne Forgo" userId="" providerId="" clId="Web-{D1631303-5C66-4BD9-91BE-BD66E027B8F7}" dt="2022-08-22T15:26:46.045" v="516"/>
      <pc:docMkLst>
        <pc:docMk/>
      </pc:docMkLst>
      <pc:sldChg chg="delSp modSp">
        <pc:chgData name="Julianne Forgo" userId="" providerId="" clId="Web-{D1631303-5C66-4BD9-91BE-BD66E027B8F7}" dt="2022-08-22T15:26:46.045" v="516"/>
        <pc:sldMkLst>
          <pc:docMk/>
          <pc:sldMk cId="2304250902" sldId="278"/>
        </pc:sldMkLst>
        <pc:spChg chg="del mod">
          <ac:chgData name="Julianne Forgo" userId="" providerId="" clId="Web-{D1631303-5C66-4BD9-91BE-BD66E027B8F7}" dt="2022-08-22T15:26:46.045" v="516"/>
          <ac:spMkLst>
            <pc:docMk/>
            <pc:sldMk cId="2304250902" sldId="278"/>
            <ac:spMk id="8" creationId="{B609FC03-B5BE-D846-993A-8E351C9509F3}"/>
          </ac:spMkLst>
        </pc:spChg>
      </pc:sldChg>
      <pc:sldChg chg="modSp">
        <pc:chgData name="Julianne Forgo" userId="" providerId="" clId="Web-{D1631303-5C66-4BD9-91BE-BD66E027B8F7}" dt="2022-08-22T15:25:44.904" v="514" actId="1076"/>
        <pc:sldMkLst>
          <pc:docMk/>
          <pc:sldMk cId="3218195010" sldId="294"/>
        </pc:sldMkLst>
        <pc:spChg chg="mod">
          <ac:chgData name="Julianne Forgo" userId="" providerId="" clId="Web-{D1631303-5C66-4BD9-91BE-BD66E027B8F7}" dt="2022-08-22T15:25:44.904" v="514" actId="1076"/>
          <ac:spMkLst>
            <pc:docMk/>
            <pc:sldMk cId="3218195010" sldId="294"/>
            <ac:spMk id="2" creationId="{1F26A65B-EF12-42D0-91AC-CBC80C7DC8C4}"/>
          </ac:spMkLst>
        </pc:spChg>
      </pc:sldChg>
      <pc:sldChg chg="delSp modSp ord">
        <pc:chgData name="Julianne Forgo" userId="" providerId="" clId="Web-{D1631303-5C66-4BD9-91BE-BD66E027B8F7}" dt="2022-08-22T15:15:52.485" v="471"/>
        <pc:sldMkLst>
          <pc:docMk/>
          <pc:sldMk cId="2042434084" sldId="295"/>
        </pc:sldMkLst>
        <pc:spChg chg="mod">
          <ac:chgData name="Julianne Forgo" userId="" providerId="" clId="Web-{D1631303-5C66-4BD9-91BE-BD66E027B8F7}" dt="2022-08-22T15:15:15.047" v="467" actId="20577"/>
          <ac:spMkLst>
            <pc:docMk/>
            <pc:sldMk cId="2042434084" sldId="295"/>
            <ac:spMk id="2" creationId="{8B337C29-4375-4CDE-9E45-8E3DC38E2127}"/>
          </ac:spMkLst>
        </pc:spChg>
        <pc:spChg chg="mod">
          <ac:chgData name="Julianne Forgo" userId="" providerId="" clId="Web-{D1631303-5C66-4BD9-91BE-BD66E027B8F7}" dt="2022-08-22T15:15:35.610" v="468" actId="1076"/>
          <ac:spMkLst>
            <pc:docMk/>
            <pc:sldMk cId="2042434084" sldId="295"/>
            <ac:spMk id="3" creationId="{2FBE2EF8-1850-381C-0B53-CB11DF9E847E}"/>
          </ac:spMkLst>
        </pc:spChg>
        <pc:spChg chg="del">
          <ac:chgData name="Julianne Forgo" userId="" providerId="" clId="Web-{D1631303-5C66-4BD9-91BE-BD66E027B8F7}" dt="2022-08-22T15:15:40.407" v="469"/>
          <ac:spMkLst>
            <pc:docMk/>
            <pc:sldMk cId="2042434084" sldId="295"/>
            <ac:spMk id="5" creationId="{05AAE47F-8C54-418E-852B-96D0430A047F}"/>
          </ac:spMkLst>
        </pc:spChg>
        <pc:spChg chg="del mod">
          <ac:chgData name="Julianne Forgo" userId="" providerId="" clId="Web-{D1631303-5C66-4BD9-91BE-BD66E027B8F7}" dt="2022-08-22T15:15:52.485" v="471"/>
          <ac:spMkLst>
            <pc:docMk/>
            <pc:sldMk cId="2042434084" sldId="295"/>
            <ac:spMk id="6" creationId="{E1408B01-5548-4234-B2DE-E03B3539756A}"/>
          </ac:spMkLst>
        </pc:spChg>
      </pc:sldChg>
      <pc:sldChg chg="modSp ord">
        <pc:chgData name="Julianne Forgo" userId="" providerId="" clId="Web-{D1631303-5C66-4BD9-91BE-BD66E027B8F7}" dt="2022-08-22T15:18:53.255" v="486" actId="20577"/>
        <pc:sldMkLst>
          <pc:docMk/>
          <pc:sldMk cId="3833962441" sldId="306"/>
        </pc:sldMkLst>
        <pc:spChg chg="mod">
          <ac:chgData name="Julianne Forgo" userId="" providerId="" clId="Web-{D1631303-5C66-4BD9-91BE-BD66E027B8F7}" dt="2022-08-22T15:18:53.255" v="486" actId="20577"/>
          <ac:spMkLst>
            <pc:docMk/>
            <pc:sldMk cId="3833962441" sldId="306"/>
            <ac:spMk id="2" creationId="{8BD20AE7-A4D8-D47B-C288-DF6CEBD0EFD0}"/>
          </ac:spMkLst>
        </pc:spChg>
      </pc:sldChg>
      <pc:sldChg chg="addSp delSp modSp">
        <pc:chgData name="Julianne Forgo" userId="" providerId="" clId="Web-{D1631303-5C66-4BD9-91BE-BD66E027B8F7}" dt="2022-08-22T15:13:49.358" v="465" actId="20577"/>
        <pc:sldMkLst>
          <pc:docMk/>
          <pc:sldMk cId="2170499118" sldId="308"/>
        </pc:sldMkLst>
        <pc:spChg chg="del">
          <ac:chgData name="Julianne Forgo" userId="" providerId="" clId="Web-{D1631303-5C66-4BD9-91BE-BD66E027B8F7}" dt="2022-08-22T15:13:28.389" v="446"/>
          <ac:spMkLst>
            <pc:docMk/>
            <pc:sldMk cId="2170499118" sldId="308"/>
            <ac:spMk id="5" creationId="{FFFBEF12-B836-4CEF-96A5-0E0FF665E0A3}"/>
          </ac:spMkLst>
        </pc:spChg>
        <pc:spChg chg="mod">
          <ac:chgData name="Julianne Forgo" userId="" providerId="" clId="Web-{D1631303-5C66-4BD9-91BE-BD66E027B8F7}" dt="2022-08-22T15:13:49.358" v="465" actId="20577"/>
          <ac:spMkLst>
            <pc:docMk/>
            <pc:sldMk cId="2170499118" sldId="308"/>
            <ac:spMk id="10" creationId="{51562D12-8ED3-4C44-BDB7-9AF9D12D0DBA}"/>
          </ac:spMkLst>
        </pc:spChg>
        <pc:cxnChg chg="add mod">
          <ac:chgData name="Julianne Forgo" userId="" providerId="" clId="Web-{D1631303-5C66-4BD9-91BE-BD66E027B8F7}" dt="2022-08-22T15:12:55.279" v="442" actId="14100"/>
          <ac:cxnSpMkLst>
            <pc:docMk/>
            <pc:sldMk cId="2170499118" sldId="308"/>
            <ac:cxnSpMk id="3" creationId="{F8CD0866-08FE-C230-B52B-57C40E585A71}"/>
          </ac:cxnSpMkLst>
        </pc:cxnChg>
        <pc:cxnChg chg="add mod">
          <ac:chgData name="Julianne Forgo" userId="" providerId="" clId="Web-{D1631303-5C66-4BD9-91BE-BD66E027B8F7}" dt="2022-08-22T15:13:17.795" v="445" actId="14100"/>
          <ac:cxnSpMkLst>
            <pc:docMk/>
            <pc:sldMk cId="2170499118" sldId="308"/>
            <ac:cxnSpMk id="7" creationId="{CCD92DF2-1FE2-9A48-07BA-9E55C2158B02}"/>
          </ac:cxnSpMkLst>
        </pc:cxnChg>
      </pc:sldChg>
      <pc:sldChg chg="addSp delSp modSp">
        <pc:chgData name="Julianne Forgo" userId="" providerId="" clId="Web-{D1631303-5C66-4BD9-91BE-BD66E027B8F7}" dt="2022-08-22T15:05:46.036" v="280" actId="20577"/>
        <pc:sldMkLst>
          <pc:docMk/>
          <pc:sldMk cId="3951936513" sldId="316"/>
        </pc:sldMkLst>
        <pc:spChg chg="mod">
          <ac:chgData name="Julianne Forgo" userId="" providerId="" clId="Web-{D1631303-5C66-4BD9-91BE-BD66E027B8F7}" dt="2022-08-22T14:44:56.214" v="43" actId="1076"/>
          <ac:spMkLst>
            <pc:docMk/>
            <pc:sldMk cId="3951936513" sldId="316"/>
            <ac:spMk id="2" creationId="{1CBD2B61-A552-E376-A7AF-7AE48B137AD2}"/>
          </ac:spMkLst>
        </pc:spChg>
        <pc:spChg chg="mod">
          <ac:chgData name="Julianne Forgo" userId="" providerId="" clId="Web-{D1631303-5C66-4BD9-91BE-BD66E027B8F7}" dt="2022-08-22T15:05:46.036" v="280" actId="20577"/>
          <ac:spMkLst>
            <pc:docMk/>
            <pc:sldMk cId="3951936513" sldId="316"/>
            <ac:spMk id="3" creationId="{12C61A89-F9C5-73C0-FEDC-308A03593A8B}"/>
          </ac:spMkLst>
        </pc:spChg>
        <pc:spChg chg="del mod">
          <ac:chgData name="Julianne Forgo" userId="" providerId="" clId="Web-{D1631303-5C66-4BD9-91BE-BD66E027B8F7}" dt="2022-08-22T14:56:00.227" v="188"/>
          <ac:spMkLst>
            <pc:docMk/>
            <pc:sldMk cId="3951936513" sldId="316"/>
            <ac:spMk id="5" creationId="{1D77BD65-C1A0-0D5A-311B-00D5658BFF2A}"/>
          </ac:spMkLst>
        </pc:spChg>
        <pc:spChg chg="del mod">
          <ac:chgData name="Julianne Forgo" userId="" providerId="" clId="Web-{D1631303-5C66-4BD9-91BE-BD66E027B8F7}" dt="2022-08-22T14:55:49.305" v="186"/>
          <ac:spMkLst>
            <pc:docMk/>
            <pc:sldMk cId="3951936513" sldId="316"/>
            <ac:spMk id="6" creationId="{AC9BDF51-F740-3BE4-FF93-8F857942439F}"/>
          </ac:spMkLst>
        </pc:spChg>
        <pc:spChg chg="add mod">
          <ac:chgData name="Julianne Forgo" userId="" providerId="" clId="Web-{D1631303-5C66-4BD9-91BE-BD66E027B8F7}" dt="2022-08-22T15:01:29.296" v="253" actId="1076"/>
          <ac:spMkLst>
            <pc:docMk/>
            <pc:sldMk cId="3951936513" sldId="316"/>
            <ac:spMk id="7" creationId="{4657F8A0-A3EA-C0C5-5E7D-948596F648D6}"/>
          </ac:spMkLst>
        </pc:spChg>
        <pc:spChg chg="add mod">
          <ac:chgData name="Julianne Forgo" userId="" providerId="" clId="Web-{D1631303-5C66-4BD9-91BE-BD66E027B8F7}" dt="2022-08-22T14:59:31.700" v="238" actId="1076"/>
          <ac:spMkLst>
            <pc:docMk/>
            <pc:sldMk cId="3951936513" sldId="316"/>
            <ac:spMk id="8" creationId="{2C1AD79F-9DE7-37B1-67F2-0E63E638B18D}"/>
          </ac:spMkLst>
        </pc:spChg>
        <pc:spChg chg="add mod">
          <ac:chgData name="Julianne Forgo" userId="" providerId="" clId="Web-{D1631303-5C66-4BD9-91BE-BD66E027B8F7}" dt="2022-08-22T15:00:32.936" v="244" actId="1076"/>
          <ac:spMkLst>
            <pc:docMk/>
            <pc:sldMk cId="3951936513" sldId="316"/>
            <ac:spMk id="9" creationId="{401E40CC-07B7-1876-72BC-D04A051D0FF4}"/>
          </ac:spMkLst>
        </pc:spChg>
        <pc:spChg chg="add mod">
          <ac:chgData name="Julianne Forgo" userId="" providerId="" clId="Web-{D1631303-5C66-4BD9-91BE-BD66E027B8F7}" dt="2022-08-22T14:59:44.669" v="241" actId="20577"/>
          <ac:spMkLst>
            <pc:docMk/>
            <pc:sldMk cId="3951936513" sldId="316"/>
            <ac:spMk id="10" creationId="{E82AEA36-71F9-9026-68BD-B8F4C9B67517}"/>
          </ac:spMkLst>
        </pc:spChg>
        <pc:spChg chg="add mod">
          <ac:chgData name="Julianne Forgo" userId="" providerId="" clId="Web-{D1631303-5C66-4BD9-91BE-BD66E027B8F7}" dt="2022-08-22T15:01:16.062" v="251" actId="1076"/>
          <ac:spMkLst>
            <pc:docMk/>
            <pc:sldMk cId="3951936513" sldId="316"/>
            <ac:spMk id="11" creationId="{7AD9D36D-D9BB-2844-6B9F-47978E031DD6}"/>
          </ac:spMkLst>
        </pc:spChg>
      </pc:sldChg>
      <pc:sldChg chg="addSp modSp new mod modClrScheme addCm chgLayout">
        <pc:chgData name="Julianne Forgo" userId="" providerId="" clId="Web-{D1631303-5C66-4BD9-91BE-BD66E027B8F7}" dt="2022-08-22T15:21:30.399" v="513" actId="20577"/>
        <pc:sldMkLst>
          <pc:docMk/>
          <pc:sldMk cId="577378304" sldId="317"/>
        </pc:sldMkLst>
        <pc:spChg chg="mod ord">
          <ac:chgData name="Julianne Forgo" userId="" providerId="" clId="Web-{D1631303-5C66-4BD9-91BE-BD66E027B8F7}" dt="2022-08-22T15:21:07.851" v="504" actId="20577"/>
          <ac:spMkLst>
            <pc:docMk/>
            <pc:sldMk cId="577378304" sldId="317"/>
            <ac:spMk id="2" creationId="{07FEA263-76AA-9A22-2AAC-B0ACB2DECF70}"/>
          </ac:spMkLst>
        </pc:spChg>
        <pc:spChg chg="mod ord">
          <ac:chgData name="Julianne Forgo" userId="" providerId="" clId="Web-{D1631303-5C66-4BD9-91BE-BD66E027B8F7}" dt="2022-08-22T15:19:58.225" v="488"/>
          <ac:spMkLst>
            <pc:docMk/>
            <pc:sldMk cId="577378304" sldId="317"/>
            <ac:spMk id="3" creationId="{7DD96458-FE8E-E08A-ADF8-49BF0A7B136B}"/>
          </ac:spMkLst>
        </pc:spChg>
        <pc:spChg chg="add mod ord">
          <ac:chgData name="Julianne Forgo" userId="" providerId="" clId="Web-{D1631303-5C66-4BD9-91BE-BD66E027B8F7}" dt="2022-08-22T15:19:58.225" v="488"/>
          <ac:spMkLst>
            <pc:docMk/>
            <pc:sldMk cId="577378304" sldId="317"/>
            <ac:spMk id="4" creationId="{7B616D3E-FA4E-8424-F043-18B8F06065C1}"/>
          </ac:spMkLst>
        </pc:spChg>
        <pc:spChg chg="add mod ord">
          <ac:chgData name="Julianne Forgo" userId="" providerId="" clId="Web-{D1631303-5C66-4BD9-91BE-BD66E027B8F7}" dt="2022-08-22T15:21:18.242" v="511" actId="20577"/>
          <ac:spMkLst>
            <pc:docMk/>
            <pc:sldMk cId="577378304" sldId="317"/>
            <ac:spMk id="5" creationId="{B672A3C9-AD2F-DC60-9D8F-1C4CC8EDDD36}"/>
          </ac:spMkLst>
        </pc:spChg>
        <pc:spChg chg="add mod ord">
          <ac:chgData name="Julianne Forgo" userId="" providerId="" clId="Web-{D1631303-5C66-4BD9-91BE-BD66E027B8F7}" dt="2022-08-22T15:21:30.399" v="513" actId="20577"/>
          <ac:spMkLst>
            <pc:docMk/>
            <pc:sldMk cId="577378304" sldId="317"/>
            <ac:spMk id="6" creationId="{D924A574-8B7D-8886-89EB-30CBEEACAF14}"/>
          </ac:spMkLst>
        </pc:spChg>
      </pc:sldChg>
    </pc:docChg>
  </pc:docChgLst>
  <pc:docChgLst>
    <pc:chgData name="Julianne Forgo" clId="Web-{210B8CA3-4035-49D6-81C7-9CA9DED1AEC6}"/>
    <pc:docChg chg="delSld sldOrd">
      <pc:chgData name="Julianne Forgo" userId="" providerId="" clId="Web-{210B8CA3-4035-49D6-81C7-9CA9DED1AEC6}" dt="2022-08-23T13:00:48.619" v="1"/>
      <pc:docMkLst>
        <pc:docMk/>
      </pc:docMkLst>
      <pc:sldChg chg="del">
        <pc:chgData name="Julianne Forgo" userId="" providerId="" clId="Web-{210B8CA3-4035-49D6-81C7-9CA9DED1AEC6}" dt="2022-08-23T13:00:43.072" v="0"/>
        <pc:sldMkLst>
          <pc:docMk/>
          <pc:sldMk cId="176453912" sldId="322"/>
        </pc:sldMkLst>
      </pc:sldChg>
      <pc:sldChg chg="ord">
        <pc:chgData name="Julianne Forgo" userId="" providerId="" clId="Web-{210B8CA3-4035-49D6-81C7-9CA9DED1AEC6}" dt="2022-08-23T13:00:48.619" v="1"/>
        <pc:sldMkLst>
          <pc:docMk/>
          <pc:sldMk cId="1727798479" sldId="323"/>
        </pc:sldMkLst>
      </pc:sldChg>
    </pc:docChg>
  </pc:docChgLst>
  <pc:docChgLst>
    <pc:chgData name="Julianne Forgo" clId="Web-{3820E385-84BD-4D0D-A2DC-4B29EA9119DB}"/>
    <pc:docChg chg="addSld delSld modSld sldOrd">
      <pc:chgData name="Julianne Forgo" userId="" providerId="" clId="Web-{3820E385-84BD-4D0D-A2DC-4B29EA9119DB}" dt="2022-08-18T18:37:28.283" v="777"/>
      <pc:docMkLst>
        <pc:docMk/>
      </pc:docMkLst>
      <pc:sldChg chg="del">
        <pc:chgData name="Julianne Forgo" userId="" providerId="" clId="Web-{3820E385-84BD-4D0D-A2DC-4B29EA9119DB}" dt="2022-08-18T18:18:23.979" v="552"/>
        <pc:sldMkLst>
          <pc:docMk/>
          <pc:sldMk cId="1325608595" sldId="257"/>
        </pc:sldMkLst>
      </pc:sldChg>
      <pc:sldChg chg="addSp delSp modSp">
        <pc:chgData name="Julianne Forgo" userId="" providerId="" clId="Web-{3820E385-84BD-4D0D-A2DC-4B29EA9119DB}" dt="2022-08-18T17:57:00.157" v="357" actId="20577"/>
        <pc:sldMkLst>
          <pc:docMk/>
          <pc:sldMk cId="4212917468" sldId="260"/>
        </pc:sldMkLst>
        <pc:spChg chg="mod">
          <ac:chgData name="Julianne Forgo" userId="" providerId="" clId="Web-{3820E385-84BD-4D0D-A2DC-4B29EA9119DB}" dt="2022-08-18T17:57:00.157" v="357" actId="20577"/>
          <ac:spMkLst>
            <pc:docMk/>
            <pc:sldMk cId="4212917468" sldId="260"/>
            <ac:spMk id="7" creationId="{92ADCB69-B5C8-40F2-4DF1-A622DCFC3C72}"/>
          </ac:spMkLst>
        </pc:spChg>
        <pc:spChg chg="add del mod">
          <ac:chgData name="Julianne Forgo" userId="" providerId="" clId="Web-{3820E385-84BD-4D0D-A2DC-4B29EA9119DB}" dt="2022-08-18T17:45:37.753" v="7"/>
          <ac:spMkLst>
            <pc:docMk/>
            <pc:sldMk cId="4212917468" sldId="260"/>
            <ac:spMk id="9" creationId="{B752E339-6FAC-FE10-6325-8C1058BF96E0}"/>
          </ac:spMkLst>
        </pc:spChg>
        <pc:graphicFrameChg chg="del">
          <ac:chgData name="Julianne Forgo" userId="" providerId="" clId="Web-{3820E385-84BD-4D0D-A2DC-4B29EA9119DB}" dt="2022-08-18T17:44:36.268" v="2"/>
          <ac:graphicFrameMkLst>
            <pc:docMk/>
            <pc:sldMk cId="4212917468" sldId="260"/>
            <ac:graphicFrameMk id="4" creationId="{403CD5FD-27C3-4342-BE41-F411CB8D6931}"/>
          </ac:graphicFrameMkLst>
        </pc:graphicFrameChg>
        <pc:picChg chg="add del mod">
          <ac:chgData name="Julianne Forgo" userId="" providerId="" clId="Web-{3820E385-84BD-4D0D-A2DC-4B29EA9119DB}" dt="2022-08-18T17:45:40.488" v="8"/>
          <ac:picMkLst>
            <pc:docMk/>
            <pc:sldMk cId="4212917468" sldId="260"/>
            <ac:picMk id="5" creationId="{11BAEDCF-75E7-F26C-517A-9EF3F09EC8ED}"/>
          </ac:picMkLst>
        </pc:picChg>
        <pc:picChg chg="add mod ord">
          <ac:chgData name="Julianne Forgo" userId="" providerId="" clId="Web-{3820E385-84BD-4D0D-A2DC-4B29EA9119DB}" dt="2022-08-18T17:45:50.503" v="9" actId="1076"/>
          <ac:picMkLst>
            <pc:docMk/>
            <pc:sldMk cId="4212917468" sldId="260"/>
            <ac:picMk id="10" creationId="{E6AE9786-3050-BF6A-6797-7F5FFDB6DCA6}"/>
          </ac:picMkLst>
        </pc:picChg>
      </pc:sldChg>
      <pc:sldChg chg="ord">
        <pc:chgData name="Julianne Forgo" userId="" providerId="" clId="Web-{3820E385-84BD-4D0D-A2DC-4B29EA9119DB}" dt="2022-08-18T18:37:28.283" v="777"/>
        <pc:sldMkLst>
          <pc:docMk/>
          <pc:sldMk cId="2639983765" sldId="273"/>
        </pc:sldMkLst>
      </pc:sldChg>
      <pc:sldChg chg="modSp">
        <pc:chgData name="Julianne Forgo" userId="" providerId="" clId="Web-{3820E385-84BD-4D0D-A2DC-4B29EA9119DB}" dt="2022-08-18T18:26:36.973" v="669" actId="1076"/>
        <pc:sldMkLst>
          <pc:docMk/>
          <pc:sldMk cId="311759056" sldId="276"/>
        </pc:sldMkLst>
        <pc:spChg chg="mod">
          <ac:chgData name="Julianne Forgo" userId="" providerId="" clId="Web-{3820E385-84BD-4D0D-A2DC-4B29EA9119DB}" dt="2022-08-18T18:26:27.520" v="668" actId="1076"/>
          <ac:spMkLst>
            <pc:docMk/>
            <pc:sldMk cId="311759056" sldId="276"/>
            <ac:spMk id="2" creationId="{CCAAA18B-9CAA-7F98-5EBB-4A0A83E14A00}"/>
          </ac:spMkLst>
        </pc:spChg>
        <pc:spChg chg="mod">
          <ac:chgData name="Julianne Forgo" userId="" providerId="" clId="Web-{3820E385-84BD-4D0D-A2DC-4B29EA9119DB}" dt="2022-08-18T18:26:36.973" v="669" actId="1076"/>
          <ac:spMkLst>
            <pc:docMk/>
            <pc:sldMk cId="311759056" sldId="276"/>
            <ac:spMk id="3" creationId="{7A5D12A9-3B9C-9309-8185-8A87A11270A9}"/>
          </ac:spMkLst>
        </pc:spChg>
      </pc:sldChg>
      <pc:sldChg chg="ord">
        <pc:chgData name="Julianne Forgo" userId="" providerId="" clId="Web-{3820E385-84BD-4D0D-A2DC-4B29EA9119DB}" dt="2022-08-18T18:34:13.826" v="727"/>
        <pc:sldMkLst>
          <pc:docMk/>
          <pc:sldMk cId="2304250902" sldId="278"/>
        </pc:sldMkLst>
      </pc:sldChg>
      <pc:sldChg chg="addSp modSp">
        <pc:chgData name="Julianne Forgo" userId="" providerId="" clId="Web-{3820E385-84BD-4D0D-A2DC-4B29EA9119DB}" dt="2022-08-18T17:48:16.209" v="97" actId="20577"/>
        <pc:sldMkLst>
          <pc:docMk/>
          <pc:sldMk cId="2420535237" sldId="280"/>
        </pc:sldMkLst>
        <pc:spChg chg="mod">
          <ac:chgData name="Julianne Forgo" userId="" providerId="" clId="Web-{3820E385-84BD-4D0D-A2DC-4B29EA9119DB}" dt="2022-08-18T17:46:19.895" v="10" actId="1076"/>
          <ac:spMkLst>
            <pc:docMk/>
            <pc:sldMk cId="2420535237" sldId="280"/>
            <ac:spMk id="2" creationId="{4CA2C2F9-13AA-48ED-858F-8350EF94DAAA}"/>
          </ac:spMkLst>
        </pc:spChg>
        <pc:spChg chg="add mod">
          <ac:chgData name="Julianne Forgo" userId="" providerId="" clId="Web-{3820E385-84BD-4D0D-A2DC-4B29EA9119DB}" dt="2022-08-18T17:48:16.209" v="97" actId="20577"/>
          <ac:spMkLst>
            <pc:docMk/>
            <pc:sldMk cId="2420535237" sldId="280"/>
            <ac:spMk id="3" creationId="{A9D4897D-49B4-A6B2-0E3D-0E9E3DA7AA50}"/>
          </ac:spMkLst>
        </pc:spChg>
      </pc:sldChg>
      <pc:sldChg chg="addSp modSp">
        <pc:chgData name="Julianne Forgo" userId="" providerId="" clId="Web-{3820E385-84BD-4D0D-A2DC-4B29EA9119DB}" dt="2022-08-18T17:52:50.543" v="194" actId="1076"/>
        <pc:sldMkLst>
          <pc:docMk/>
          <pc:sldMk cId="3606855909" sldId="281"/>
        </pc:sldMkLst>
        <pc:spChg chg="add mod">
          <ac:chgData name="Julianne Forgo" userId="" providerId="" clId="Web-{3820E385-84BD-4D0D-A2DC-4B29EA9119DB}" dt="2022-08-18T17:52:36.058" v="193" actId="20577"/>
          <ac:spMkLst>
            <pc:docMk/>
            <pc:sldMk cId="3606855909" sldId="281"/>
            <ac:spMk id="2" creationId="{8C60774D-38B3-1F58-690C-1A664BE2B6B3}"/>
          </ac:spMkLst>
        </pc:spChg>
        <pc:spChg chg="mod">
          <ac:chgData name="Julianne Forgo" userId="" providerId="" clId="Web-{3820E385-84BD-4D0D-A2DC-4B29EA9119DB}" dt="2022-08-18T17:48:28.241" v="98" actId="1076"/>
          <ac:spMkLst>
            <pc:docMk/>
            <pc:sldMk cId="3606855909" sldId="281"/>
            <ac:spMk id="11" creationId="{808E8465-BB4D-3232-B2BE-5552944029B6}"/>
          </ac:spMkLst>
        </pc:spChg>
        <pc:picChg chg="mod">
          <ac:chgData name="Julianne Forgo" userId="" providerId="" clId="Web-{3820E385-84BD-4D0D-A2DC-4B29EA9119DB}" dt="2022-08-18T17:52:50.543" v="194" actId="1076"/>
          <ac:picMkLst>
            <pc:docMk/>
            <pc:sldMk cId="3606855909" sldId="281"/>
            <ac:picMk id="8" creationId="{0E7E427D-AEE4-47F6-BF3F-74183FFAAE8E}"/>
          </ac:picMkLst>
        </pc:picChg>
      </pc:sldChg>
      <pc:sldChg chg="modSp">
        <pc:chgData name="Julianne Forgo" userId="" providerId="" clId="Web-{3820E385-84BD-4D0D-A2DC-4B29EA9119DB}" dt="2022-08-18T18:17:11.821" v="551" actId="20577"/>
        <pc:sldMkLst>
          <pc:docMk/>
          <pc:sldMk cId="301390964" sldId="283"/>
        </pc:sldMkLst>
        <pc:spChg chg="mod">
          <ac:chgData name="Julianne Forgo" userId="" providerId="" clId="Web-{3820E385-84BD-4D0D-A2DC-4B29EA9119DB}" dt="2022-08-18T18:14:56.116" v="452" actId="1076"/>
          <ac:spMkLst>
            <pc:docMk/>
            <pc:sldMk cId="301390964" sldId="283"/>
            <ac:spMk id="16" creationId="{67F8F1EA-87C6-FB42-A5CE-946B4644644B}"/>
          </ac:spMkLst>
        </pc:spChg>
        <pc:spChg chg="mod">
          <ac:chgData name="Julianne Forgo" userId="" providerId="" clId="Web-{3820E385-84BD-4D0D-A2DC-4B29EA9119DB}" dt="2022-08-18T18:17:11.821" v="551" actId="20577"/>
          <ac:spMkLst>
            <pc:docMk/>
            <pc:sldMk cId="301390964" sldId="283"/>
            <ac:spMk id="30" creationId="{26B69428-7B01-8931-904E-1E2A177A01FE}"/>
          </ac:spMkLst>
        </pc:spChg>
      </pc:sldChg>
      <pc:sldChg chg="addSp delSp modSp">
        <pc:chgData name="Julianne Forgo" userId="" providerId="" clId="Web-{3820E385-84BD-4D0D-A2DC-4B29EA9119DB}" dt="2022-08-18T18:12:44.051" v="451" actId="1076"/>
        <pc:sldMkLst>
          <pc:docMk/>
          <pc:sldMk cId="417059871" sldId="285"/>
        </pc:sldMkLst>
        <pc:spChg chg="mod">
          <ac:chgData name="Julianne Forgo" userId="" providerId="" clId="Web-{3820E385-84BD-4D0D-A2DC-4B29EA9119DB}" dt="2022-08-18T17:58:21.003" v="403" actId="20577"/>
          <ac:spMkLst>
            <pc:docMk/>
            <pc:sldMk cId="417059871" sldId="285"/>
            <ac:spMk id="2" creationId="{48BE920D-6790-40B5-A34A-75D8EBF60500}"/>
          </ac:spMkLst>
        </pc:spChg>
        <pc:spChg chg="add mod">
          <ac:chgData name="Julianne Forgo" userId="" providerId="" clId="Web-{3820E385-84BD-4D0D-A2DC-4B29EA9119DB}" dt="2022-08-18T17:58:52.159" v="438" actId="20577"/>
          <ac:spMkLst>
            <pc:docMk/>
            <pc:sldMk cId="417059871" sldId="285"/>
            <ac:spMk id="3" creationId="{6931E2FD-6073-7C55-5092-5E0BEDA72214}"/>
          </ac:spMkLst>
        </pc:spChg>
        <pc:spChg chg="del">
          <ac:chgData name="Julianne Forgo" userId="" providerId="" clId="Web-{3820E385-84BD-4D0D-A2DC-4B29EA9119DB}" dt="2022-08-18T17:54:32.748" v="248"/>
          <ac:spMkLst>
            <pc:docMk/>
            <pc:sldMk cId="417059871" sldId="285"/>
            <ac:spMk id="5" creationId="{5E8CD679-526A-4BA3-9365-5504FB8C4EEE}"/>
          </ac:spMkLst>
        </pc:spChg>
        <pc:spChg chg="add del">
          <ac:chgData name="Julianne Forgo" userId="" providerId="" clId="Web-{3820E385-84BD-4D0D-A2DC-4B29EA9119DB}" dt="2022-08-18T17:54:44.201" v="250"/>
          <ac:spMkLst>
            <pc:docMk/>
            <pc:sldMk cId="417059871" sldId="285"/>
            <ac:spMk id="6" creationId="{A48BC785-B52D-0ED2-7189-2676115CED13}"/>
          </ac:spMkLst>
        </pc:spChg>
        <pc:spChg chg="add del mod">
          <ac:chgData name="Julianne Forgo" userId="" providerId="" clId="Web-{3820E385-84BD-4D0D-A2DC-4B29EA9119DB}" dt="2022-08-18T18:12:15.206" v="446"/>
          <ac:spMkLst>
            <pc:docMk/>
            <pc:sldMk cId="417059871" sldId="285"/>
            <ac:spMk id="9" creationId="{6F119350-9CBD-527D-8817-4D09CF12146D}"/>
          </ac:spMkLst>
        </pc:spChg>
        <pc:picChg chg="add mod">
          <ac:chgData name="Julianne Forgo" userId="" providerId="" clId="Web-{3820E385-84BD-4D0D-A2DC-4B29EA9119DB}" dt="2022-08-18T18:12:44.051" v="451" actId="1076"/>
          <ac:picMkLst>
            <pc:docMk/>
            <pc:sldMk cId="417059871" sldId="285"/>
            <ac:picMk id="7" creationId="{6EA14102-B374-E0B9-0A6D-161B9FEA2C3B}"/>
          </ac:picMkLst>
        </pc:picChg>
        <pc:picChg chg="mod">
          <ac:chgData name="Julianne Forgo" userId="" providerId="" clId="Web-{3820E385-84BD-4D0D-A2DC-4B29EA9119DB}" dt="2022-08-18T17:59:00.253" v="439" actId="1076"/>
          <ac:picMkLst>
            <pc:docMk/>
            <pc:sldMk cId="417059871" sldId="285"/>
            <ac:picMk id="12" creationId="{D07E7B33-535D-4551-86A7-F33B1D958B40}"/>
          </ac:picMkLst>
        </pc:picChg>
        <pc:picChg chg="del mod">
          <ac:chgData name="Julianne Forgo" userId="" providerId="" clId="Web-{3820E385-84BD-4D0D-A2DC-4B29EA9119DB}" dt="2022-08-18T18:12:05.534" v="443"/>
          <ac:picMkLst>
            <pc:docMk/>
            <pc:sldMk cId="417059871" sldId="285"/>
            <ac:picMk id="13" creationId="{02F7AC80-A293-407B-A946-CB64E6BB5AF1}"/>
          </ac:picMkLst>
        </pc:picChg>
      </pc:sldChg>
      <pc:sldChg chg="delSp modSp">
        <pc:chgData name="Julianne Forgo" userId="" providerId="" clId="Web-{3820E385-84BD-4D0D-A2DC-4B29EA9119DB}" dt="2022-08-18T18:36:52.798" v="776" actId="20577"/>
        <pc:sldMkLst>
          <pc:docMk/>
          <pc:sldMk cId="3760286584" sldId="288"/>
        </pc:sldMkLst>
        <pc:spChg chg="mod">
          <ac:chgData name="Julianne Forgo" userId="" providerId="" clId="Web-{3820E385-84BD-4D0D-A2DC-4B29EA9119DB}" dt="2022-08-18T18:36:52.798" v="776" actId="20577"/>
          <ac:spMkLst>
            <pc:docMk/>
            <pc:sldMk cId="3760286584" sldId="288"/>
            <ac:spMk id="2" creationId="{D14E4FD7-9099-4524-8FEA-494F8884A2EA}"/>
          </ac:spMkLst>
        </pc:spChg>
        <pc:spChg chg="mod">
          <ac:chgData name="Julianne Forgo" userId="" providerId="" clId="Web-{3820E385-84BD-4D0D-A2DC-4B29EA9119DB}" dt="2022-08-18T18:35:40.093" v="747" actId="14100"/>
          <ac:spMkLst>
            <pc:docMk/>
            <pc:sldMk cId="3760286584" sldId="288"/>
            <ac:spMk id="3" creationId="{3AB77370-19E0-4502-9C86-8ADBFC400FB6}"/>
          </ac:spMkLst>
        </pc:spChg>
        <pc:spChg chg="del">
          <ac:chgData name="Julianne Forgo" userId="" providerId="" clId="Web-{3820E385-84BD-4D0D-A2DC-4B29EA9119DB}" dt="2022-08-18T18:35:59.422" v="748"/>
          <ac:spMkLst>
            <pc:docMk/>
            <pc:sldMk cId="3760286584" sldId="288"/>
            <ac:spMk id="5" creationId="{4877F33C-F37A-4BD9-A619-84892F0F024D}"/>
          </ac:spMkLst>
        </pc:spChg>
        <pc:spChg chg="mod">
          <ac:chgData name="Julianne Forgo" userId="" providerId="" clId="Web-{3820E385-84BD-4D0D-A2DC-4B29EA9119DB}" dt="2022-08-18T18:35:04.030" v="729" actId="20577"/>
          <ac:spMkLst>
            <pc:docMk/>
            <pc:sldMk cId="3760286584" sldId="288"/>
            <ac:spMk id="8" creationId="{0A609B68-CB9E-4B15-8C6F-10A5F676885F}"/>
          </ac:spMkLst>
        </pc:spChg>
      </pc:sldChg>
      <pc:sldChg chg="ord">
        <pc:chgData name="Julianne Forgo" userId="" providerId="" clId="Web-{3820E385-84BD-4D0D-A2DC-4B29EA9119DB}" dt="2022-08-18T18:33:01.231" v="723"/>
        <pc:sldMkLst>
          <pc:docMk/>
          <pc:sldMk cId="4042527078" sldId="289"/>
        </pc:sldMkLst>
      </pc:sldChg>
      <pc:sldChg chg="modSp new">
        <pc:chgData name="Julianne Forgo" userId="" providerId="" clId="Web-{3820E385-84BD-4D0D-A2DC-4B29EA9119DB}" dt="2022-08-18T17:57:25.955" v="366" actId="20577"/>
        <pc:sldMkLst>
          <pc:docMk/>
          <pc:sldMk cId="1177068830" sldId="297"/>
        </pc:sldMkLst>
        <pc:spChg chg="mod">
          <ac:chgData name="Julianne Forgo" userId="" providerId="" clId="Web-{3820E385-84BD-4D0D-A2DC-4B29EA9119DB}" dt="2022-08-18T17:57:25.955" v="366" actId="20577"/>
          <ac:spMkLst>
            <pc:docMk/>
            <pc:sldMk cId="1177068830" sldId="297"/>
            <ac:spMk id="2" creationId="{84D7043C-28FD-B552-852C-0E2165B8FEDD}"/>
          </ac:spMkLst>
        </pc:spChg>
      </pc:sldChg>
      <pc:sldChg chg="addSp delSp modSp new">
        <pc:chgData name="Julianne Forgo" userId="" providerId="" clId="Web-{3820E385-84BD-4D0D-A2DC-4B29EA9119DB}" dt="2022-08-18T18:33:33.341" v="726" actId="20577"/>
        <pc:sldMkLst>
          <pc:docMk/>
          <pc:sldMk cId="66052083" sldId="298"/>
        </pc:sldMkLst>
        <pc:spChg chg="mod">
          <ac:chgData name="Julianne Forgo" userId="" providerId="" clId="Web-{3820E385-84BD-4D0D-A2DC-4B29EA9119DB}" dt="2022-08-18T18:19:04.996" v="609" actId="20577"/>
          <ac:spMkLst>
            <pc:docMk/>
            <pc:sldMk cId="66052083" sldId="298"/>
            <ac:spMk id="2" creationId="{FC830EE3-9D26-1B3F-A5E9-B38E609E9173}"/>
          </ac:spMkLst>
        </pc:spChg>
        <pc:spChg chg="mod">
          <ac:chgData name="Julianne Forgo" userId="" providerId="" clId="Web-{3820E385-84BD-4D0D-A2DC-4B29EA9119DB}" dt="2022-08-18T18:33:33.341" v="726" actId="20577"/>
          <ac:spMkLst>
            <pc:docMk/>
            <pc:sldMk cId="66052083" sldId="298"/>
            <ac:spMk id="3" creationId="{8CE229AF-AC74-BB45-C6A9-B5E4D006A036}"/>
          </ac:spMkLst>
        </pc:spChg>
        <pc:spChg chg="add del mod">
          <ac:chgData name="Julianne Forgo" userId="" providerId="" clId="Web-{3820E385-84BD-4D0D-A2DC-4B29EA9119DB}" dt="2022-08-18T18:25:47.222" v="663"/>
          <ac:spMkLst>
            <pc:docMk/>
            <pc:sldMk cId="66052083" sldId="298"/>
            <ac:spMk id="8" creationId="{DA3D7CAE-DC76-0A86-D641-7E0D967712D3}"/>
          </ac:spMkLst>
        </pc:spChg>
        <pc:picChg chg="add mod">
          <ac:chgData name="Julianne Forgo" userId="" providerId="" clId="Web-{3820E385-84BD-4D0D-A2DC-4B29EA9119DB}" dt="2022-08-18T18:25:54.097" v="665" actId="1076"/>
          <ac:picMkLst>
            <pc:docMk/>
            <pc:sldMk cId="66052083" sldId="298"/>
            <ac:picMk id="7" creationId="{989C1259-39FD-FC54-2A5D-BD4B5F59762F}"/>
          </ac:picMkLst>
        </pc:picChg>
      </pc:sldChg>
      <pc:sldChg chg="addSp delSp modSp new mod ord modClrScheme chgLayout">
        <pc:chgData name="Julianne Forgo" userId="" providerId="" clId="Web-{3820E385-84BD-4D0D-A2DC-4B29EA9119DB}" dt="2022-08-18T18:34:44.295" v="728"/>
        <pc:sldMkLst>
          <pc:docMk/>
          <pc:sldMk cId="655982483" sldId="299"/>
        </pc:sldMkLst>
        <pc:spChg chg="mod ord">
          <ac:chgData name="Julianne Forgo" userId="" providerId="" clId="Web-{3820E385-84BD-4D0D-A2DC-4B29EA9119DB}" dt="2022-08-18T18:31:58.479" v="713" actId="1076"/>
          <ac:spMkLst>
            <pc:docMk/>
            <pc:sldMk cId="655982483" sldId="299"/>
            <ac:spMk id="2" creationId="{6B198C49-0DA5-0A43-3DEC-E466972D3368}"/>
          </ac:spMkLst>
        </pc:spChg>
        <pc:spChg chg="del">
          <ac:chgData name="Julianne Forgo" userId="" providerId="" clId="Web-{3820E385-84BD-4D0D-A2DC-4B29EA9119DB}" dt="2022-08-18T18:28:37.163" v="695"/>
          <ac:spMkLst>
            <pc:docMk/>
            <pc:sldMk cId="655982483" sldId="299"/>
            <ac:spMk id="3" creationId="{CB7AF064-7AB1-8C66-7929-8C45A76E771D}"/>
          </ac:spMkLst>
        </pc:spChg>
        <pc:spChg chg="mod ord">
          <ac:chgData name="Julianne Forgo" userId="" providerId="" clId="Web-{3820E385-84BD-4D0D-A2DC-4B29EA9119DB}" dt="2022-08-18T18:31:51.729" v="712"/>
          <ac:spMkLst>
            <pc:docMk/>
            <pc:sldMk cId="655982483" sldId="299"/>
            <ac:spMk id="4" creationId="{AA1F72DB-16AC-AB02-1EBB-5F8E3F9AB607}"/>
          </ac:spMkLst>
        </pc:spChg>
        <pc:spChg chg="del mod ord">
          <ac:chgData name="Julianne Forgo" userId="" providerId="" clId="Web-{3820E385-84BD-4D0D-A2DC-4B29EA9119DB}" dt="2022-08-18T18:32:13.511" v="717"/>
          <ac:spMkLst>
            <pc:docMk/>
            <pc:sldMk cId="655982483" sldId="299"/>
            <ac:spMk id="5" creationId="{06669A3D-233E-5F15-3110-C036D2D76BA6}"/>
          </ac:spMkLst>
        </pc:spChg>
        <pc:spChg chg="del">
          <ac:chgData name="Julianne Forgo" userId="" providerId="" clId="Web-{3820E385-84BD-4D0D-A2DC-4B29EA9119DB}" dt="2022-08-18T18:28:42.210" v="697"/>
          <ac:spMkLst>
            <pc:docMk/>
            <pc:sldMk cId="655982483" sldId="299"/>
            <ac:spMk id="6" creationId="{62D74D00-3A49-6C22-6E90-D474861E7D03}"/>
          </ac:spMkLst>
        </pc:spChg>
        <pc:spChg chg="del">
          <ac:chgData name="Julianne Forgo" userId="" providerId="" clId="Web-{3820E385-84BD-4D0D-A2DC-4B29EA9119DB}" dt="2022-08-18T18:28:31.085" v="694"/>
          <ac:spMkLst>
            <pc:docMk/>
            <pc:sldMk cId="655982483" sldId="299"/>
            <ac:spMk id="7" creationId="{B3806B50-F942-872F-28DA-7CF45BF0617E}"/>
          </ac:spMkLst>
        </pc:spChg>
        <pc:spChg chg="del">
          <ac:chgData name="Julianne Forgo" userId="" providerId="" clId="Web-{3820E385-84BD-4D0D-A2DC-4B29EA9119DB}" dt="2022-08-18T18:28:39.882" v="696"/>
          <ac:spMkLst>
            <pc:docMk/>
            <pc:sldMk cId="655982483" sldId="299"/>
            <ac:spMk id="8" creationId="{BAE1D2FA-EB9E-3535-1890-A1A94445B877}"/>
          </ac:spMkLst>
        </pc:spChg>
        <pc:spChg chg="del">
          <ac:chgData name="Julianne Forgo" userId="" providerId="" clId="Web-{3820E385-84BD-4D0D-A2DC-4B29EA9119DB}" dt="2022-08-18T18:28:47.616" v="699"/>
          <ac:spMkLst>
            <pc:docMk/>
            <pc:sldMk cId="655982483" sldId="299"/>
            <ac:spMk id="9" creationId="{51B5C70B-F49C-E1EA-F3BF-0573F8BA7723}"/>
          </ac:spMkLst>
        </pc:spChg>
        <pc:spChg chg="del">
          <ac:chgData name="Julianne Forgo" userId="" providerId="" clId="Web-{3820E385-84BD-4D0D-A2DC-4B29EA9119DB}" dt="2022-08-18T18:28:45.429" v="698"/>
          <ac:spMkLst>
            <pc:docMk/>
            <pc:sldMk cId="655982483" sldId="299"/>
            <ac:spMk id="10" creationId="{CC30ECB9-0DCA-748D-35AF-A6788840C679}"/>
          </ac:spMkLst>
        </pc:spChg>
        <pc:spChg chg="mod ord">
          <ac:chgData name="Julianne Forgo" userId="" providerId="" clId="Web-{3820E385-84BD-4D0D-A2DC-4B29EA9119DB}" dt="2022-08-18T18:31:51.729" v="712"/>
          <ac:spMkLst>
            <pc:docMk/>
            <pc:sldMk cId="655982483" sldId="299"/>
            <ac:spMk id="11" creationId="{ED8C28D4-A4E1-8E27-CDCF-FD91D4927884}"/>
          </ac:spMkLst>
        </pc:spChg>
        <pc:spChg chg="add del mod ord">
          <ac:chgData name="Julianne Forgo" userId="" providerId="" clId="Web-{3820E385-84BD-4D0D-A2DC-4B29EA9119DB}" dt="2022-08-18T18:32:05.355" v="714"/>
          <ac:spMkLst>
            <pc:docMk/>
            <pc:sldMk cId="655982483" sldId="299"/>
            <ac:spMk id="13" creationId="{DCC51D45-6A8F-4EBB-BA1A-8E0551B1E81B}"/>
          </ac:spMkLst>
        </pc:spChg>
        <pc:spChg chg="add del">
          <ac:chgData name="Julianne Forgo" userId="" providerId="" clId="Web-{3820E385-84BD-4D0D-A2DC-4B29EA9119DB}" dt="2022-08-18T18:32:24.902" v="719"/>
          <ac:spMkLst>
            <pc:docMk/>
            <pc:sldMk cId="655982483" sldId="299"/>
            <ac:spMk id="14" creationId="{BA335646-F69E-AE6B-AE15-F4464D282408}"/>
          </ac:spMkLst>
        </pc:spChg>
        <pc:picChg chg="add mod">
          <ac:chgData name="Julianne Forgo" userId="" providerId="" clId="Web-{3820E385-84BD-4D0D-A2DC-4B29EA9119DB}" dt="2022-08-18T18:32:36.902" v="722" actId="1076"/>
          <ac:picMkLst>
            <pc:docMk/>
            <pc:sldMk cId="655982483" sldId="299"/>
            <ac:picMk id="12" creationId="{32460809-94D5-61B1-8FD3-387072E00AC7}"/>
          </ac:picMkLst>
        </pc:picChg>
      </pc:sldChg>
    </pc:docChg>
  </pc:docChgLst>
  <pc:docChgLst>
    <pc:chgData name="Saloni Saluja" clId="Web-{CB8307F3-0EBA-4F26-9470-C4E6712022FB}"/>
    <pc:docChg chg="delSld modSld">
      <pc:chgData name="Saloni Saluja" userId="" providerId="" clId="Web-{CB8307F3-0EBA-4F26-9470-C4E6712022FB}" dt="2022-08-22T18:22:10.562" v="23" actId="1076"/>
      <pc:docMkLst>
        <pc:docMk/>
      </pc:docMkLst>
      <pc:sldChg chg="modSp">
        <pc:chgData name="Saloni Saluja" userId="" providerId="" clId="Web-{CB8307F3-0EBA-4F26-9470-C4E6712022FB}" dt="2022-08-22T18:10:11.854" v="19" actId="20577"/>
        <pc:sldMkLst>
          <pc:docMk/>
          <pc:sldMk cId="4212917468" sldId="260"/>
        </pc:sldMkLst>
        <pc:spChg chg="mod">
          <ac:chgData name="Saloni Saluja" userId="" providerId="" clId="Web-{CB8307F3-0EBA-4F26-9470-C4E6712022FB}" dt="2022-08-22T18:10:11.854" v="19" actId="20577"/>
          <ac:spMkLst>
            <pc:docMk/>
            <pc:sldMk cId="4212917468" sldId="260"/>
            <ac:spMk id="8" creationId="{B2010661-A13A-F382-4BA3-443290FE86A6}"/>
          </ac:spMkLst>
        </pc:spChg>
      </pc:sldChg>
      <pc:sldChg chg="del">
        <pc:chgData name="Saloni Saluja" userId="" providerId="" clId="Web-{CB8307F3-0EBA-4F26-9470-C4E6712022FB}" dt="2022-08-22T18:07:34.978" v="0"/>
        <pc:sldMkLst>
          <pc:docMk/>
          <pc:sldMk cId="2257800063" sldId="287"/>
        </pc:sldMkLst>
      </pc:sldChg>
      <pc:sldChg chg="modSp">
        <pc:chgData name="Saloni Saluja" userId="" providerId="" clId="Web-{CB8307F3-0EBA-4F26-9470-C4E6712022FB}" dt="2022-08-22T18:22:10.562" v="23" actId="1076"/>
        <pc:sldMkLst>
          <pc:docMk/>
          <pc:sldMk cId="2170499118" sldId="308"/>
        </pc:sldMkLst>
        <pc:picChg chg="mod">
          <ac:chgData name="Saloni Saluja" userId="" providerId="" clId="Web-{CB8307F3-0EBA-4F26-9470-C4E6712022FB}" dt="2022-08-22T18:22:10.562" v="23" actId="1076"/>
          <ac:picMkLst>
            <pc:docMk/>
            <pc:sldMk cId="2170499118" sldId="308"/>
            <ac:picMk id="5" creationId="{C281B17D-5FBE-8AEC-8A71-FEC5F75B3621}"/>
          </ac:picMkLst>
        </pc:picChg>
      </pc:sldChg>
      <pc:sldChg chg="addSp delSp modSp">
        <pc:chgData name="Saloni Saluja" userId="" providerId="" clId="Web-{CB8307F3-0EBA-4F26-9470-C4E6712022FB}" dt="2022-08-22T18:09:40.494" v="16"/>
        <pc:sldMkLst>
          <pc:docMk/>
          <pc:sldMk cId="2837385646" sldId="318"/>
        </pc:sldMkLst>
        <pc:spChg chg="mod">
          <ac:chgData name="Saloni Saluja" userId="" providerId="" clId="Web-{CB8307F3-0EBA-4F26-9470-C4E6712022FB}" dt="2022-08-22T18:09:18.494" v="13" actId="20577"/>
          <ac:spMkLst>
            <pc:docMk/>
            <pc:sldMk cId="2837385646" sldId="318"/>
            <ac:spMk id="3" creationId="{0E40C81D-62DB-5F72-D741-F73F4347C3DF}"/>
          </ac:spMkLst>
        </pc:spChg>
        <pc:spChg chg="del">
          <ac:chgData name="Saloni Saluja" userId="" providerId="" clId="Web-{CB8307F3-0EBA-4F26-9470-C4E6712022FB}" dt="2022-08-22T18:09:31.088" v="14"/>
          <ac:spMkLst>
            <pc:docMk/>
            <pc:sldMk cId="2837385646" sldId="318"/>
            <ac:spMk id="5" creationId="{7C8D51E1-3AEE-772D-C98E-3D0A1591A175}"/>
          </ac:spMkLst>
        </pc:spChg>
        <pc:spChg chg="add del">
          <ac:chgData name="Saloni Saluja" userId="" providerId="" clId="Web-{CB8307F3-0EBA-4F26-9470-C4E6712022FB}" dt="2022-08-22T18:09:40.494" v="16"/>
          <ac:spMkLst>
            <pc:docMk/>
            <pc:sldMk cId="2837385646" sldId="318"/>
            <ac:spMk id="7" creationId="{210898E1-406B-2FAB-567E-88B0E1B179BC}"/>
          </ac:spMkLst>
        </pc:spChg>
      </pc:sldChg>
      <pc:sldChg chg="del">
        <pc:chgData name="Saloni Saluja" userId="" providerId="" clId="Web-{CB8307F3-0EBA-4F26-9470-C4E6712022FB}" dt="2022-08-22T18:15:34.778" v="22"/>
        <pc:sldMkLst>
          <pc:docMk/>
          <pc:sldMk cId="3557859621" sldId="319"/>
        </pc:sldMkLst>
      </pc:sldChg>
      <pc:sldChg chg="delSp del">
        <pc:chgData name="Saloni Saluja" userId="" providerId="" clId="Web-{CB8307F3-0EBA-4F26-9470-C4E6712022FB}" dt="2022-08-22T18:13:35.074" v="21"/>
        <pc:sldMkLst>
          <pc:docMk/>
          <pc:sldMk cId="493271782" sldId="325"/>
        </pc:sldMkLst>
        <pc:spChg chg="del">
          <ac:chgData name="Saloni Saluja" userId="" providerId="" clId="Web-{CB8307F3-0EBA-4F26-9470-C4E6712022FB}" dt="2022-08-22T18:11:56.511" v="20"/>
          <ac:spMkLst>
            <pc:docMk/>
            <pc:sldMk cId="493271782" sldId="325"/>
            <ac:spMk id="5" creationId="{796AA916-EF44-3D05-1B26-29D7620A798E}"/>
          </ac:spMkLst>
        </pc:spChg>
      </pc:sldChg>
    </pc:docChg>
  </pc:docChgLst>
  <pc:docChgLst>
    <pc:chgData name="Saloni Saluja" clId="Web-{C6A65439-CE9E-4FD4-889C-18C6F8B0729A}"/>
    <pc:docChg chg="modSld">
      <pc:chgData name="Saloni Saluja" userId="" providerId="" clId="Web-{C6A65439-CE9E-4FD4-889C-18C6F8B0729A}" dt="2022-08-22T18:28:27.818" v="82" actId="1076"/>
      <pc:docMkLst>
        <pc:docMk/>
      </pc:docMkLst>
      <pc:sldChg chg="addSp delSp modSp">
        <pc:chgData name="Saloni Saluja" userId="" providerId="" clId="Web-{C6A65439-CE9E-4FD4-889C-18C6F8B0729A}" dt="2022-08-22T18:28:27.818" v="82" actId="1076"/>
        <pc:sldMkLst>
          <pc:docMk/>
          <pc:sldMk cId="2170499118" sldId="308"/>
        </pc:sldMkLst>
        <pc:spChg chg="add mod">
          <ac:chgData name="Saloni Saluja" userId="" providerId="" clId="Web-{C6A65439-CE9E-4FD4-889C-18C6F8B0729A}" dt="2022-08-22T18:28:25.661" v="81" actId="1076"/>
          <ac:spMkLst>
            <pc:docMk/>
            <pc:sldMk cId="2170499118" sldId="308"/>
            <ac:spMk id="3" creationId="{049747DA-8947-56D6-1257-6639FF098504}"/>
          </ac:spMkLst>
        </pc:spChg>
        <pc:spChg chg="add del">
          <ac:chgData name="Saloni Saluja" userId="" providerId="" clId="Web-{C6A65439-CE9E-4FD4-889C-18C6F8B0729A}" dt="2022-08-22T18:27:53.067" v="76"/>
          <ac:spMkLst>
            <pc:docMk/>
            <pc:sldMk cId="2170499118" sldId="308"/>
            <ac:spMk id="7" creationId="{EB897CFB-A375-03D3-392D-B8A4A04E0A46}"/>
          </ac:spMkLst>
        </pc:spChg>
        <pc:spChg chg="add del">
          <ac:chgData name="Saloni Saluja" userId="" providerId="" clId="Web-{C6A65439-CE9E-4FD4-889C-18C6F8B0729A}" dt="2022-08-22T18:27:52.364" v="75"/>
          <ac:spMkLst>
            <pc:docMk/>
            <pc:sldMk cId="2170499118" sldId="308"/>
            <ac:spMk id="8" creationId="{A51B5029-AE8F-31A6-AFD9-C191C1A50C76}"/>
          </ac:spMkLst>
        </pc:spChg>
        <pc:spChg chg="add del">
          <ac:chgData name="Saloni Saluja" userId="" providerId="" clId="Web-{C6A65439-CE9E-4FD4-889C-18C6F8B0729A}" dt="2022-08-22T18:27:51.551" v="74"/>
          <ac:spMkLst>
            <pc:docMk/>
            <pc:sldMk cId="2170499118" sldId="308"/>
            <ac:spMk id="9" creationId="{4B0D8D3E-779E-8719-ADFE-F611B59A5C6E}"/>
          </ac:spMkLst>
        </pc:spChg>
        <pc:picChg chg="mod">
          <ac:chgData name="Saloni Saluja" userId="" providerId="" clId="Web-{C6A65439-CE9E-4FD4-889C-18C6F8B0729A}" dt="2022-08-22T18:28:27.818" v="82" actId="1076"/>
          <ac:picMkLst>
            <pc:docMk/>
            <pc:sldMk cId="2170499118" sldId="308"/>
            <ac:picMk id="5" creationId="{C281B17D-5FBE-8AEC-8A71-FEC5F75B3621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C56B84-2425-4359-9FE3-237F362E4232}" type="doc">
      <dgm:prSet loTypeId="urn:microsoft.com/office/officeart/2005/8/layout/hProcess9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86984B9-0057-4FDA-9925-D16CEFEFCCAB}">
      <dgm:prSet/>
      <dgm:spPr/>
      <dgm:t>
        <a:bodyPr/>
        <a:lstStyle/>
        <a:p>
          <a:r>
            <a:rPr lang="en-US" dirty="0"/>
            <a:t>Account for missing values</a:t>
          </a:r>
        </a:p>
      </dgm:t>
    </dgm:pt>
    <dgm:pt modelId="{934D37A7-0163-42ED-A5DE-7941E44DF140}" type="parTrans" cxnId="{3233AE4F-1787-4037-B34C-4CF198993C48}">
      <dgm:prSet/>
      <dgm:spPr/>
      <dgm:t>
        <a:bodyPr/>
        <a:lstStyle/>
        <a:p>
          <a:endParaRPr lang="en-US"/>
        </a:p>
      </dgm:t>
    </dgm:pt>
    <dgm:pt modelId="{F89E38F0-9931-44EE-8EED-BBADA8FB95DF}" type="sibTrans" cxnId="{3233AE4F-1787-4037-B34C-4CF198993C48}">
      <dgm:prSet/>
      <dgm:spPr/>
      <dgm:t>
        <a:bodyPr/>
        <a:lstStyle/>
        <a:p>
          <a:endParaRPr lang="en-US"/>
        </a:p>
      </dgm:t>
    </dgm:pt>
    <dgm:pt modelId="{98E114D6-0220-4B9D-9478-DAFD1B8EE5B5}">
      <dgm:prSet/>
      <dgm:spPr/>
      <dgm:t>
        <a:bodyPr/>
        <a:lstStyle/>
        <a:p>
          <a:r>
            <a:rPr lang="en-US" dirty="0"/>
            <a:t>Choose a ML algorithm</a:t>
          </a:r>
        </a:p>
      </dgm:t>
    </dgm:pt>
    <dgm:pt modelId="{7C8EC769-6234-4555-8819-44423E0FD304}" type="parTrans" cxnId="{99ED3A86-2C6A-4B90-AAAC-F57ACCC3B607}">
      <dgm:prSet/>
      <dgm:spPr/>
      <dgm:t>
        <a:bodyPr/>
        <a:lstStyle/>
        <a:p>
          <a:endParaRPr lang="en-US"/>
        </a:p>
      </dgm:t>
    </dgm:pt>
    <dgm:pt modelId="{61EA90E6-3AD8-4EE2-A519-B180E12B13A2}" type="sibTrans" cxnId="{99ED3A86-2C6A-4B90-AAAC-F57ACCC3B607}">
      <dgm:prSet/>
      <dgm:spPr/>
      <dgm:t>
        <a:bodyPr/>
        <a:lstStyle/>
        <a:p>
          <a:endParaRPr lang="en-US"/>
        </a:p>
      </dgm:t>
    </dgm:pt>
    <dgm:pt modelId="{19B4A655-C2E5-4EEE-9A10-8A9577DC6BC7}">
      <dgm:prSet/>
      <dgm:spPr/>
      <dgm:t>
        <a:bodyPr/>
        <a:lstStyle/>
        <a:p>
          <a:r>
            <a:rPr lang="en-US" dirty="0"/>
            <a:t>Choose algorithm for regression problem</a:t>
          </a:r>
        </a:p>
      </dgm:t>
    </dgm:pt>
    <dgm:pt modelId="{DB58FE72-3435-4113-A886-4B42ADE39FCA}" type="parTrans" cxnId="{A0ABC0F4-90D6-4ADF-AE68-122CED272A04}">
      <dgm:prSet/>
      <dgm:spPr/>
      <dgm:t>
        <a:bodyPr/>
        <a:lstStyle/>
        <a:p>
          <a:endParaRPr lang="en-US"/>
        </a:p>
      </dgm:t>
    </dgm:pt>
    <dgm:pt modelId="{C5ABD6DD-F185-493D-80F4-59DCD5DA7E1E}" type="sibTrans" cxnId="{A0ABC0F4-90D6-4ADF-AE68-122CED272A04}">
      <dgm:prSet/>
      <dgm:spPr/>
      <dgm:t>
        <a:bodyPr/>
        <a:lstStyle/>
        <a:p>
          <a:endParaRPr lang="en-US"/>
        </a:p>
      </dgm:t>
    </dgm:pt>
    <dgm:pt modelId="{B42BB50F-0CCC-4282-8444-9187FA507792}">
      <dgm:prSet/>
      <dgm:spPr/>
      <dgm:t>
        <a:bodyPr/>
        <a:lstStyle/>
        <a:p>
          <a:r>
            <a:rPr lang="en-US" dirty="0"/>
            <a:t>Test your model</a:t>
          </a:r>
        </a:p>
      </dgm:t>
    </dgm:pt>
    <dgm:pt modelId="{2559E63E-246E-46A8-B160-1852D2FE4089}" type="parTrans" cxnId="{91D75ED7-E4EA-43B2-9EDC-EC5C48031B03}">
      <dgm:prSet/>
      <dgm:spPr/>
      <dgm:t>
        <a:bodyPr/>
        <a:lstStyle/>
        <a:p>
          <a:endParaRPr lang="en-US"/>
        </a:p>
      </dgm:t>
    </dgm:pt>
    <dgm:pt modelId="{5DC3D173-E06E-417A-B933-BF0835790351}" type="sibTrans" cxnId="{91D75ED7-E4EA-43B2-9EDC-EC5C48031B03}">
      <dgm:prSet/>
      <dgm:spPr/>
      <dgm:t>
        <a:bodyPr/>
        <a:lstStyle/>
        <a:p>
          <a:endParaRPr lang="en-US"/>
        </a:p>
      </dgm:t>
    </dgm:pt>
    <dgm:pt modelId="{99F3A863-D55E-4990-9906-8C7736ED5AA1}">
      <dgm:prSet/>
      <dgm:spPr/>
      <dgm:t>
        <a:bodyPr/>
        <a:lstStyle/>
        <a:p>
          <a:pPr rtl="0"/>
          <a:r>
            <a:rPr lang="en-US" dirty="0"/>
            <a:t>Make predictions by using </a:t>
          </a:r>
          <a:r>
            <a:rPr lang="en-US" dirty="0">
              <a:latin typeface="Tenorite"/>
            </a:rPr>
            <a:t>unseen data</a:t>
          </a:r>
          <a:endParaRPr lang="en-US" dirty="0"/>
        </a:p>
      </dgm:t>
    </dgm:pt>
    <dgm:pt modelId="{4FD40611-AA4C-4DB7-A745-A32AF97385AD}" type="parTrans" cxnId="{BFAAFB4A-725A-4DD3-99E4-EE8FCC820F93}">
      <dgm:prSet/>
      <dgm:spPr/>
      <dgm:t>
        <a:bodyPr/>
        <a:lstStyle/>
        <a:p>
          <a:endParaRPr lang="en-US"/>
        </a:p>
      </dgm:t>
    </dgm:pt>
    <dgm:pt modelId="{DCE76C50-F2BC-40C4-B6EE-BAF5715F93AD}" type="sibTrans" cxnId="{BFAAFB4A-725A-4DD3-99E4-EE8FCC820F93}">
      <dgm:prSet/>
      <dgm:spPr/>
      <dgm:t>
        <a:bodyPr/>
        <a:lstStyle/>
        <a:p>
          <a:endParaRPr lang="en-US"/>
        </a:p>
      </dgm:t>
    </dgm:pt>
    <dgm:pt modelId="{C494C27C-9ABF-45DC-96E4-1BF999EE8B29}">
      <dgm:prSet/>
      <dgm:spPr/>
      <dgm:t>
        <a:bodyPr/>
        <a:lstStyle/>
        <a:p>
          <a:r>
            <a:rPr lang="en-US" dirty="0"/>
            <a:t>Review the results</a:t>
          </a:r>
        </a:p>
      </dgm:t>
    </dgm:pt>
    <dgm:pt modelId="{183FF4E6-84E4-4BE8-B9C4-55E988398F15}" type="parTrans" cxnId="{EDE0D4E5-6A13-484A-9B55-3BBB31FB109F}">
      <dgm:prSet/>
      <dgm:spPr/>
      <dgm:t>
        <a:bodyPr/>
        <a:lstStyle/>
        <a:p>
          <a:endParaRPr lang="en-US"/>
        </a:p>
      </dgm:t>
    </dgm:pt>
    <dgm:pt modelId="{9F05E06C-1D49-434B-B181-1869D5547DB0}" type="sibTrans" cxnId="{EDE0D4E5-6A13-484A-9B55-3BBB31FB109F}">
      <dgm:prSet/>
      <dgm:spPr/>
      <dgm:t>
        <a:bodyPr/>
        <a:lstStyle/>
        <a:p>
          <a:endParaRPr lang="en-US"/>
        </a:p>
      </dgm:t>
    </dgm:pt>
    <dgm:pt modelId="{97194C68-C5CF-472B-87DB-4BCD70328ADE}">
      <dgm:prSet/>
      <dgm:spPr/>
      <dgm:t>
        <a:bodyPr/>
        <a:lstStyle/>
        <a:p>
          <a:r>
            <a:rPr lang="en-US" dirty="0"/>
            <a:t>Assess the accuracy of your model as tested with holdout data</a:t>
          </a:r>
        </a:p>
      </dgm:t>
    </dgm:pt>
    <dgm:pt modelId="{AB757F9A-1752-4545-95F2-2657A5767A56}" type="parTrans" cxnId="{EE6687D6-FC25-4852-8AAF-8556E9AA14D8}">
      <dgm:prSet/>
      <dgm:spPr/>
      <dgm:t>
        <a:bodyPr/>
        <a:lstStyle/>
        <a:p>
          <a:endParaRPr lang="en-US"/>
        </a:p>
      </dgm:t>
    </dgm:pt>
    <dgm:pt modelId="{93597C39-4CF1-4568-8FDD-DA9876F2879D}" type="sibTrans" cxnId="{EE6687D6-FC25-4852-8AAF-8556E9AA14D8}">
      <dgm:prSet/>
      <dgm:spPr/>
      <dgm:t>
        <a:bodyPr/>
        <a:lstStyle/>
        <a:p>
          <a:endParaRPr lang="en-US"/>
        </a:p>
      </dgm:t>
    </dgm:pt>
    <dgm:pt modelId="{6525F4A7-8752-4DBE-9AAA-ED51E42D9C94}">
      <dgm:prSet/>
      <dgm:spPr/>
      <dgm:t>
        <a:bodyPr/>
        <a:lstStyle/>
        <a:p>
          <a:r>
            <a:rPr lang="en-US" dirty="0"/>
            <a:t>Define your goals</a:t>
          </a:r>
        </a:p>
      </dgm:t>
    </dgm:pt>
    <dgm:pt modelId="{2B22ED86-244C-48F8-9BEE-B995E016F39E}" type="parTrans" cxnId="{FDF5EA94-FC6D-47E1-9C05-34B3FEBCF85B}">
      <dgm:prSet/>
      <dgm:spPr/>
      <dgm:t>
        <a:bodyPr/>
        <a:lstStyle/>
        <a:p>
          <a:endParaRPr lang="en-CA"/>
        </a:p>
      </dgm:t>
    </dgm:pt>
    <dgm:pt modelId="{0D22B6A9-2B31-4178-988A-95D6AEDE25CD}" type="sibTrans" cxnId="{FDF5EA94-FC6D-47E1-9C05-34B3FEBCF85B}">
      <dgm:prSet/>
      <dgm:spPr/>
      <dgm:t>
        <a:bodyPr/>
        <a:lstStyle/>
        <a:p>
          <a:endParaRPr lang="en-CA"/>
        </a:p>
      </dgm:t>
    </dgm:pt>
    <dgm:pt modelId="{1526F1D8-C541-4E53-9E8F-A20B04BC30EC}">
      <dgm:prSet/>
      <dgm:spPr/>
      <dgm:t>
        <a:bodyPr/>
        <a:lstStyle/>
        <a:p>
          <a:r>
            <a:rPr lang="en-US" dirty="0"/>
            <a:t>Prepare the data</a:t>
          </a:r>
        </a:p>
      </dgm:t>
    </dgm:pt>
    <dgm:pt modelId="{0CDF7C19-1797-44DB-A121-CC763EA87190}" type="parTrans" cxnId="{EAD35DF1-F4E6-4642-AD01-5636E500C5E9}">
      <dgm:prSet/>
      <dgm:spPr/>
      <dgm:t>
        <a:bodyPr/>
        <a:lstStyle/>
        <a:p>
          <a:endParaRPr lang="en-CA"/>
        </a:p>
      </dgm:t>
    </dgm:pt>
    <dgm:pt modelId="{2A965AAA-F0AC-47B7-90E0-9FD461886F77}" type="sibTrans" cxnId="{EAD35DF1-F4E6-4642-AD01-5636E500C5E9}">
      <dgm:prSet/>
      <dgm:spPr/>
      <dgm:t>
        <a:bodyPr/>
        <a:lstStyle/>
        <a:p>
          <a:endParaRPr lang="en-CA"/>
        </a:p>
      </dgm:t>
    </dgm:pt>
    <dgm:pt modelId="{3B3FC37E-6AC3-4DBA-8D78-A4C26C957E15}">
      <dgm:prSet/>
      <dgm:spPr/>
      <dgm:t>
        <a:bodyPr/>
        <a:lstStyle/>
        <a:p>
          <a:r>
            <a:rPr lang="en-US" dirty="0"/>
            <a:t>Train your model</a:t>
          </a:r>
        </a:p>
      </dgm:t>
    </dgm:pt>
    <dgm:pt modelId="{6C3BA51C-7C2C-4A69-8EE0-A8D48F61C969}" type="parTrans" cxnId="{DF09BC2D-94D2-43A1-9A23-F94FAAC03DF7}">
      <dgm:prSet/>
      <dgm:spPr/>
      <dgm:t>
        <a:bodyPr/>
        <a:lstStyle/>
        <a:p>
          <a:endParaRPr lang="en-CA"/>
        </a:p>
      </dgm:t>
    </dgm:pt>
    <dgm:pt modelId="{8E1367EA-C19A-41F5-AB70-66D84A3F3DD1}" type="sibTrans" cxnId="{DF09BC2D-94D2-43A1-9A23-F94FAAC03DF7}">
      <dgm:prSet/>
      <dgm:spPr/>
      <dgm:t>
        <a:bodyPr/>
        <a:lstStyle/>
        <a:p>
          <a:endParaRPr lang="en-CA"/>
        </a:p>
      </dgm:t>
    </dgm:pt>
    <dgm:pt modelId="{E0A3F986-7C38-4DF9-B38E-58B3757ED321}">
      <dgm:prSet phldr="0"/>
      <dgm:spPr/>
      <dgm:t>
        <a:bodyPr/>
        <a:lstStyle/>
        <a:p>
          <a:pPr rtl="0"/>
          <a:r>
            <a:rPr lang="en-US" dirty="0">
              <a:latin typeface="Tenorite"/>
            </a:rPr>
            <a:t>Train your model by using training data</a:t>
          </a:r>
          <a:endParaRPr lang="en-US" dirty="0"/>
        </a:p>
      </dgm:t>
    </dgm:pt>
    <dgm:pt modelId="{C19CAD06-DFDD-49E3-9FEF-C85DCF10FE18}" type="parTrans" cxnId="{CA34BE72-A8C8-434D-8478-8B4EFBAAD88C}">
      <dgm:prSet/>
      <dgm:spPr/>
      <dgm:t>
        <a:bodyPr/>
        <a:lstStyle/>
        <a:p>
          <a:endParaRPr lang="en-CA"/>
        </a:p>
      </dgm:t>
    </dgm:pt>
    <dgm:pt modelId="{62B75CCE-716B-458A-836D-2ADFF9669D10}" type="sibTrans" cxnId="{CA34BE72-A8C8-434D-8478-8B4EFBAAD88C}">
      <dgm:prSet/>
      <dgm:spPr/>
      <dgm:t>
        <a:bodyPr/>
        <a:lstStyle/>
        <a:p>
          <a:endParaRPr lang="en-CA"/>
        </a:p>
      </dgm:t>
    </dgm:pt>
    <dgm:pt modelId="{41F12E69-D7D4-4090-95AD-8EDE5717619F}">
      <dgm:prSet/>
      <dgm:spPr/>
      <dgm:t>
        <a:bodyPr/>
        <a:lstStyle/>
        <a:p>
          <a:r>
            <a:rPr lang="en-US" dirty="0"/>
            <a:t>Refine the data</a:t>
          </a:r>
        </a:p>
      </dgm:t>
    </dgm:pt>
    <dgm:pt modelId="{78D12C4B-EFD6-4BD7-BD1E-696B685D8D53}" type="parTrans" cxnId="{613244B7-F19F-4B48-BF52-9488D81EF4D6}">
      <dgm:prSet/>
      <dgm:spPr/>
      <dgm:t>
        <a:bodyPr/>
        <a:lstStyle/>
        <a:p>
          <a:endParaRPr lang="en-CA"/>
        </a:p>
      </dgm:t>
    </dgm:pt>
    <dgm:pt modelId="{FF26D2F4-9F6C-4C6B-83A4-A7A4E357EA0C}" type="sibTrans" cxnId="{613244B7-F19F-4B48-BF52-9488D81EF4D6}">
      <dgm:prSet/>
      <dgm:spPr/>
      <dgm:t>
        <a:bodyPr/>
        <a:lstStyle/>
        <a:p>
          <a:endParaRPr lang="en-CA"/>
        </a:p>
      </dgm:t>
    </dgm:pt>
    <dgm:pt modelId="{1D3CE5BC-73F7-4429-B9E8-97746CC24DA9}">
      <dgm:prSet/>
      <dgm:spPr/>
      <dgm:t>
        <a:bodyPr/>
        <a:lstStyle/>
        <a:p>
          <a:r>
            <a:rPr lang="en-US" dirty="0"/>
            <a:t>What do you want to find out?</a:t>
          </a:r>
        </a:p>
      </dgm:t>
    </dgm:pt>
    <dgm:pt modelId="{7E17D025-726C-489E-A051-2ECF0A875CDE}" type="parTrans" cxnId="{B44F6401-50CD-4DA3-9227-05C49BE98B44}">
      <dgm:prSet/>
      <dgm:spPr/>
      <dgm:t>
        <a:bodyPr/>
        <a:lstStyle/>
        <a:p>
          <a:endParaRPr lang="en-CA"/>
        </a:p>
      </dgm:t>
    </dgm:pt>
    <dgm:pt modelId="{EEB8902D-EDA4-48F0-B8C5-5918448ABE87}" type="sibTrans" cxnId="{B44F6401-50CD-4DA3-9227-05C49BE98B44}">
      <dgm:prSet/>
      <dgm:spPr/>
      <dgm:t>
        <a:bodyPr/>
        <a:lstStyle/>
        <a:p>
          <a:endParaRPr lang="en-CA"/>
        </a:p>
      </dgm:t>
    </dgm:pt>
    <dgm:pt modelId="{C18730F0-A191-411B-ADB1-FEF8775594F9}" type="pres">
      <dgm:prSet presAssocID="{41C56B84-2425-4359-9FE3-237F362E4232}" presName="CompostProcess" presStyleCnt="0">
        <dgm:presLayoutVars>
          <dgm:dir/>
          <dgm:resizeHandles val="exact"/>
        </dgm:presLayoutVars>
      </dgm:prSet>
      <dgm:spPr/>
    </dgm:pt>
    <dgm:pt modelId="{A259D449-950B-4F0E-A1BE-3BE3A41865AD}" type="pres">
      <dgm:prSet presAssocID="{41C56B84-2425-4359-9FE3-237F362E4232}" presName="arrow" presStyleLbl="bgShp" presStyleIdx="0" presStyleCnt="1"/>
      <dgm:spPr/>
    </dgm:pt>
    <dgm:pt modelId="{14368321-E4E7-4F94-88C2-50A06F848E1F}" type="pres">
      <dgm:prSet presAssocID="{41C56B84-2425-4359-9FE3-237F362E4232}" presName="linearProcess" presStyleCnt="0"/>
      <dgm:spPr/>
    </dgm:pt>
    <dgm:pt modelId="{055682C3-C8D3-4D2A-BE84-2976DCE5FF22}" type="pres">
      <dgm:prSet presAssocID="{6525F4A7-8752-4DBE-9AAA-ED51E42D9C94}" presName="textNode" presStyleLbl="node1" presStyleIdx="0" presStyleCnt="6">
        <dgm:presLayoutVars>
          <dgm:bulletEnabled val="1"/>
        </dgm:presLayoutVars>
      </dgm:prSet>
      <dgm:spPr/>
    </dgm:pt>
    <dgm:pt modelId="{868F3824-AC64-45DE-A3F2-B23F7CC818DD}" type="pres">
      <dgm:prSet presAssocID="{0D22B6A9-2B31-4178-988A-95D6AEDE25CD}" presName="sibTrans" presStyleCnt="0"/>
      <dgm:spPr/>
    </dgm:pt>
    <dgm:pt modelId="{986AE840-65A2-4C07-A7CA-6F78471A044C}" type="pres">
      <dgm:prSet presAssocID="{1526F1D8-C541-4E53-9E8F-A20B04BC30EC}" presName="textNode" presStyleLbl="node1" presStyleIdx="1" presStyleCnt="6">
        <dgm:presLayoutVars>
          <dgm:bulletEnabled val="1"/>
        </dgm:presLayoutVars>
      </dgm:prSet>
      <dgm:spPr/>
    </dgm:pt>
    <dgm:pt modelId="{3A935410-49BA-401C-AC5F-71B94751DC4F}" type="pres">
      <dgm:prSet presAssocID="{2A965AAA-F0AC-47B7-90E0-9FD461886F77}" presName="sibTrans" presStyleCnt="0"/>
      <dgm:spPr/>
    </dgm:pt>
    <dgm:pt modelId="{266A9EB1-7A78-438E-84AD-2BDEEB981440}" type="pres">
      <dgm:prSet presAssocID="{98E114D6-0220-4B9D-9478-DAFD1B8EE5B5}" presName="textNode" presStyleLbl="node1" presStyleIdx="2" presStyleCnt="6">
        <dgm:presLayoutVars>
          <dgm:bulletEnabled val="1"/>
        </dgm:presLayoutVars>
      </dgm:prSet>
      <dgm:spPr/>
    </dgm:pt>
    <dgm:pt modelId="{E5C50E31-AA8D-4A94-A43E-35DFCCBA84F5}" type="pres">
      <dgm:prSet presAssocID="{61EA90E6-3AD8-4EE2-A519-B180E12B13A2}" presName="sibTrans" presStyleCnt="0"/>
      <dgm:spPr/>
    </dgm:pt>
    <dgm:pt modelId="{71E48542-EA8C-4288-935E-4C66796B5D68}" type="pres">
      <dgm:prSet presAssocID="{3B3FC37E-6AC3-4DBA-8D78-A4C26C957E15}" presName="textNode" presStyleLbl="node1" presStyleIdx="3" presStyleCnt="6">
        <dgm:presLayoutVars>
          <dgm:bulletEnabled val="1"/>
        </dgm:presLayoutVars>
      </dgm:prSet>
      <dgm:spPr/>
    </dgm:pt>
    <dgm:pt modelId="{A25D4E82-DBF1-4007-A219-8CEB45288A6B}" type="pres">
      <dgm:prSet presAssocID="{8E1367EA-C19A-41F5-AB70-66D84A3F3DD1}" presName="sibTrans" presStyleCnt="0"/>
      <dgm:spPr/>
    </dgm:pt>
    <dgm:pt modelId="{7DFC8F00-C037-4DAA-9795-E36EFDA3FF39}" type="pres">
      <dgm:prSet presAssocID="{B42BB50F-0CCC-4282-8444-9187FA507792}" presName="textNode" presStyleLbl="node1" presStyleIdx="4" presStyleCnt="6">
        <dgm:presLayoutVars>
          <dgm:bulletEnabled val="1"/>
        </dgm:presLayoutVars>
      </dgm:prSet>
      <dgm:spPr/>
    </dgm:pt>
    <dgm:pt modelId="{9478CA9F-D28D-4219-89F8-D73A5057AEFC}" type="pres">
      <dgm:prSet presAssocID="{5DC3D173-E06E-417A-B933-BF0835790351}" presName="sibTrans" presStyleCnt="0"/>
      <dgm:spPr/>
    </dgm:pt>
    <dgm:pt modelId="{EE44C784-1379-48BD-B93C-41660CBCBA3F}" type="pres">
      <dgm:prSet presAssocID="{C494C27C-9ABF-45DC-96E4-1BF999EE8B29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B44F6401-50CD-4DA3-9227-05C49BE98B44}" srcId="{6525F4A7-8752-4DBE-9AAA-ED51E42D9C94}" destId="{1D3CE5BC-73F7-4429-B9E8-97746CC24DA9}" srcOrd="0" destOrd="0" parTransId="{7E17D025-726C-489E-A051-2ECF0A875CDE}" sibTransId="{EEB8902D-EDA4-48F0-B8C5-5918448ABE87}"/>
    <dgm:cxn modelId="{9439F30A-15F3-425F-90B3-65234673BF22}" type="presOf" srcId="{1D3CE5BC-73F7-4429-B9E8-97746CC24DA9}" destId="{055682C3-C8D3-4D2A-BE84-2976DCE5FF22}" srcOrd="0" destOrd="1" presId="urn:microsoft.com/office/officeart/2005/8/layout/hProcess9"/>
    <dgm:cxn modelId="{06968E1C-ED86-42F6-8221-E5BD64BA3D9E}" type="presOf" srcId="{686984B9-0057-4FDA-9925-D16CEFEFCCAB}" destId="{986AE840-65A2-4C07-A7CA-6F78471A044C}" srcOrd="0" destOrd="2" presId="urn:microsoft.com/office/officeart/2005/8/layout/hProcess9"/>
    <dgm:cxn modelId="{DF09BC2D-94D2-43A1-9A23-F94FAAC03DF7}" srcId="{41C56B84-2425-4359-9FE3-237F362E4232}" destId="{3B3FC37E-6AC3-4DBA-8D78-A4C26C957E15}" srcOrd="3" destOrd="0" parTransId="{6C3BA51C-7C2C-4A69-8EE0-A8D48F61C969}" sibTransId="{8E1367EA-C19A-41F5-AB70-66D84A3F3DD1}"/>
    <dgm:cxn modelId="{EF14165B-F668-4C05-98F2-A897502ADFF1}" type="presOf" srcId="{E0A3F986-7C38-4DF9-B38E-58B3757ED321}" destId="{71E48542-EA8C-4288-935E-4C66796B5D68}" srcOrd="0" destOrd="1" presId="urn:microsoft.com/office/officeart/2005/8/layout/hProcess9"/>
    <dgm:cxn modelId="{EB277964-BF4F-4639-8AB0-2B4A635B83E6}" type="presOf" srcId="{6525F4A7-8752-4DBE-9AAA-ED51E42D9C94}" destId="{055682C3-C8D3-4D2A-BE84-2976DCE5FF22}" srcOrd="0" destOrd="0" presId="urn:microsoft.com/office/officeart/2005/8/layout/hProcess9"/>
    <dgm:cxn modelId="{EAEBA764-DD15-4D47-B069-5CEC546B902C}" type="presOf" srcId="{3B3FC37E-6AC3-4DBA-8D78-A4C26C957E15}" destId="{71E48542-EA8C-4288-935E-4C66796B5D68}" srcOrd="0" destOrd="0" presId="urn:microsoft.com/office/officeart/2005/8/layout/hProcess9"/>
    <dgm:cxn modelId="{7503C166-9DB4-4FAC-921E-53BB942A8176}" type="presOf" srcId="{19B4A655-C2E5-4EEE-9A10-8A9577DC6BC7}" destId="{266A9EB1-7A78-438E-84AD-2BDEEB981440}" srcOrd="0" destOrd="1" presId="urn:microsoft.com/office/officeart/2005/8/layout/hProcess9"/>
    <dgm:cxn modelId="{BFAAFB4A-725A-4DD3-99E4-EE8FCC820F93}" srcId="{B42BB50F-0CCC-4282-8444-9187FA507792}" destId="{99F3A863-D55E-4990-9906-8C7736ED5AA1}" srcOrd="0" destOrd="0" parTransId="{4FD40611-AA4C-4DB7-A745-A32AF97385AD}" sibTransId="{DCE76C50-F2BC-40C4-B6EE-BAF5715F93AD}"/>
    <dgm:cxn modelId="{3233AE4F-1787-4037-B34C-4CF198993C48}" srcId="{1526F1D8-C541-4E53-9E8F-A20B04BC30EC}" destId="{686984B9-0057-4FDA-9925-D16CEFEFCCAB}" srcOrd="1" destOrd="0" parTransId="{934D37A7-0163-42ED-A5DE-7941E44DF140}" sibTransId="{F89E38F0-9931-44EE-8EED-BBADA8FB95DF}"/>
    <dgm:cxn modelId="{CA34BE72-A8C8-434D-8478-8B4EFBAAD88C}" srcId="{3B3FC37E-6AC3-4DBA-8D78-A4C26C957E15}" destId="{E0A3F986-7C38-4DF9-B38E-58B3757ED321}" srcOrd="0" destOrd="0" parTransId="{C19CAD06-DFDD-49E3-9FEF-C85DCF10FE18}" sibTransId="{62B75CCE-716B-458A-836D-2ADFF9669D10}"/>
    <dgm:cxn modelId="{76166F53-5E5A-4169-BD81-51CDC9005F33}" type="presOf" srcId="{C494C27C-9ABF-45DC-96E4-1BF999EE8B29}" destId="{EE44C784-1379-48BD-B93C-41660CBCBA3F}" srcOrd="0" destOrd="0" presId="urn:microsoft.com/office/officeart/2005/8/layout/hProcess9"/>
    <dgm:cxn modelId="{99ED3A86-2C6A-4B90-AAAC-F57ACCC3B607}" srcId="{41C56B84-2425-4359-9FE3-237F362E4232}" destId="{98E114D6-0220-4B9D-9478-DAFD1B8EE5B5}" srcOrd="2" destOrd="0" parTransId="{7C8EC769-6234-4555-8819-44423E0FD304}" sibTransId="{61EA90E6-3AD8-4EE2-A519-B180E12B13A2}"/>
    <dgm:cxn modelId="{FDF5EA94-FC6D-47E1-9C05-34B3FEBCF85B}" srcId="{41C56B84-2425-4359-9FE3-237F362E4232}" destId="{6525F4A7-8752-4DBE-9AAA-ED51E42D9C94}" srcOrd="0" destOrd="0" parTransId="{2B22ED86-244C-48F8-9BEE-B995E016F39E}" sibTransId="{0D22B6A9-2B31-4178-988A-95D6AEDE25CD}"/>
    <dgm:cxn modelId="{143BD59C-163C-413B-A11C-E1F75284EADA}" type="presOf" srcId="{99F3A863-D55E-4990-9906-8C7736ED5AA1}" destId="{7DFC8F00-C037-4DAA-9795-E36EFDA3FF39}" srcOrd="0" destOrd="1" presId="urn:microsoft.com/office/officeart/2005/8/layout/hProcess9"/>
    <dgm:cxn modelId="{6FD329B2-4180-447D-8C57-2F5723128751}" type="presOf" srcId="{1526F1D8-C541-4E53-9E8F-A20B04BC30EC}" destId="{986AE840-65A2-4C07-A7CA-6F78471A044C}" srcOrd="0" destOrd="0" presId="urn:microsoft.com/office/officeart/2005/8/layout/hProcess9"/>
    <dgm:cxn modelId="{613244B7-F19F-4B48-BF52-9488D81EF4D6}" srcId="{1526F1D8-C541-4E53-9E8F-A20B04BC30EC}" destId="{41F12E69-D7D4-4090-95AD-8EDE5717619F}" srcOrd="0" destOrd="0" parTransId="{78D12C4B-EFD6-4BD7-BD1E-696B685D8D53}" sibTransId="{FF26D2F4-9F6C-4C6B-83A4-A7A4E357EA0C}"/>
    <dgm:cxn modelId="{F2AC93C6-D1A4-4046-A858-CD788881B9B9}" type="presOf" srcId="{B42BB50F-0CCC-4282-8444-9187FA507792}" destId="{7DFC8F00-C037-4DAA-9795-E36EFDA3FF39}" srcOrd="0" destOrd="0" presId="urn:microsoft.com/office/officeart/2005/8/layout/hProcess9"/>
    <dgm:cxn modelId="{EE6687D6-FC25-4852-8AAF-8556E9AA14D8}" srcId="{C494C27C-9ABF-45DC-96E4-1BF999EE8B29}" destId="{97194C68-C5CF-472B-87DB-4BCD70328ADE}" srcOrd="0" destOrd="0" parTransId="{AB757F9A-1752-4545-95F2-2657A5767A56}" sibTransId="{93597C39-4CF1-4568-8FDD-DA9876F2879D}"/>
    <dgm:cxn modelId="{91D75ED7-E4EA-43B2-9EDC-EC5C48031B03}" srcId="{41C56B84-2425-4359-9FE3-237F362E4232}" destId="{B42BB50F-0CCC-4282-8444-9187FA507792}" srcOrd="4" destOrd="0" parTransId="{2559E63E-246E-46A8-B160-1852D2FE4089}" sibTransId="{5DC3D173-E06E-417A-B933-BF0835790351}"/>
    <dgm:cxn modelId="{D630C2E0-46CB-416C-881A-E004A7CC9A51}" type="presOf" srcId="{41F12E69-D7D4-4090-95AD-8EDE5717619F}" destId="{986AE840-65A2-4C07-A7CA-6F78471A044C}" srcOrd="0" destOrd="1" presId="urn:microsoft.com/office/officeart/2005/8/layout/hProcess9"/>
    <dgm:cxn modelId="{EDE0D4E5-6A13-484A-9B55-3BBB31FB109F}" srcId="{41C56B84-2425-4359-9FE3-237F362E4232}" destId="{C494C27C-9ABF-45DC-96E4-1BF999EE8B29}" srcOrd="5" destOrd="0" parTransId="{183FF4E6-84E4-4BE8-B9C4-55E988398F15}" sibTransId="{9F05E06C-1D49-434B-B181-1869D5547DB0}"/>
    <dgm:cxn modelId="{8E6824E8-5B39-4B7C-B16C-16A4D44C8CED}" type="presOf" srcId="{41C56B84-2425-4359-9FE3-237F362E4232}" destId="{C18730F0-A191-411B-ADB1-FEF8775594F9}" srcOrd="0" destOrd="0" presId="urn:microsoft.com/office/officeart/2005/8/layout/hProcess9"/>
    <dgm:cxn modelId="{C4021CF0-45F6-4F4D-9EF6-5448E7086963}" type="presOf" srcId="{97194C68-C5CF-472B-87DB-4BCD70328ADE}" destId="{EE44C784-1379-48BD-B93C-41660CBCBA3F}" srcOrd="0" destOrd="1" presId="urn:microsoft.com/office/officeart/2005/8/layout/hProcess9"/>
    <dgm:cxn modelId="{EAD35DF1-F4E6-4642-AD01-5636E500C5E9}" srcId="{41C56B84-2425-4359-9FE3-237F362E4232}" destId="{1526F1D8-C541-4E53-9E8F-A20B04BC30EC}" srcOrd="1" destOrd="0" parTransId="{0CDF7C19-1797-44DB-A121-CC763EA87190}" sibTransId="{2A965AAA-F0AC-47B7-90E0-9FD461886F77}"/>
    <dgm:cxn modelId="{A0ABC0F4-90D6-4ADF-AE68-122CED272A04}" srcId="{98E114D6-0220-4B9D-9478-DAFD1B8EE5B5}" destId="{19B4A655-C2E5-4EEE-9A10-8A9577DC6BC7}" srcOrd="0" destOrd="0" parTransId="{DB58FE72-3435-4113-A886-4B42ADE39FCA}" sibTransId="{C5ABD6DD-F185-493D-80F4-59DCD5DA7E1E}"/>
    <dgm:cxn modelId="{01A066FE-35DA-4D08-890D-A725EBDABBCB}" type="presOf" srcId="{98E114D6-0220-4B9D-9478-DAFD1B8EE5B5}" destId="{266A9EB1-7A78-438E-84AD-2BDEEB981440}" srcOrd="0" destOrd="0" presId="urn:microsoft.com/office/officeart/2005/8/layout/hProcess9"/>
    <dgm:cxn modelId="{5D41FF10-B04F-4BAA-9C78-BD67C8F44B45}" type="presParOf" srcId="{C18730F0-A191-411B-ADB1-FEF8775594F9}" destId="{A259D449-950B-4F0E-A1BE-3BE3A41865AD}" srcOrd="0" destOrd="0" presId="urn:microsoft.com/office/officeart/2005/8/layout/hProcess9"/>
    <dgm:cxn modelId="{821AF321-1C53-4719-B194-20552247FDC5}" type="presParOf" srcId="{C18730F0-A191-411B-ADB1-FEF8775594F9}" destId="{14368321-E4E7-4F94-88C2-50A06F848E1F}" srcOrd="1" destOrd="0" presId="urn:microsoft.com/office/officeart/2005/8/layout/hProcess9"/>
    <dgm:cxn modelId="{0D92FAFA-4B8E-4BE9-A839-8D55BE8ED5B9}" type="presParOf" srcId="{14368321-E4E7-4F94-88C2-50A06F848E1F}" destId="{055682C3-C8D3-4D2A-BE84-2976DCE5FF22}" srcOrd="0" destOrd="0" presId="urn:microsoft.com/office/officeart/2005/8/layout/hProcess9"/>
    <dgm:cxn modelId="{D1459171-8164-4F96-A7B9-0C73706A8C99}" type="presParOf" srcId="{14368321-E4E7-4F94-88C2-50A06F848E1F}" destId="{868F3824-AC64-45DE-A3F2-B23F7CC818DD}" srcOrd="1" destOrd="0" presId="urn:microsoft.com/office/officeart/2005/8/layout/hProcess9"/>
    <dgm:cxn modelId="{66DF034E-70A4-4465-92A1-980DB9DE74C7}" type="presParOf" srcId="{14368321-E4E7-4F94-88C2-50A06F848E1F}" destId="{986AE840-65A2-4C07-A7CA-6F78471A044C}" srcOrd="2" destOrd="0" presId="urn:microsoft.com/office/officeart/2005/8/layout/hProcess9"/>
    <dgm:cxn modelId="{4FCEEBC8-8C49-47AA-86E1-643382F5DAF1}" type="presParOf" srcId="{14368321-E4E7-4F94-88C2-50A06F848E1F}" destId="{3A935410-49BA-401C-AC5F-71B94751DC4F}" srcOrd="3" destOrd="0" presId="urn:microsoft.com/office/officeart/2005/8/layout/hProcess9"/>
    <dgm:cxn modelId="{82FB5432-FE5B-4287-A7F9-124C4387A373}" type="presParOf" srcId="{14368321-E4E7-4F94-88C2-50A06F848E1F}" destId="{266A9EB1-7A78-438E-84AD-2BDEEB981440}" srcOrd="4" destOrd="0" presId="urn:microsoft.com/office/officeart/2005/8/layout/hProcess9"/>
    <dgm:cxn modelId="{82626BBD-A8B7-47F9-B1D2-EB150861138A}" type="presParOf" srcId="{14368321-E4E7-4F94-88C2-50A06F848E1F}" destId="{E5C50E31-AA8D-4A94-A43E-35DFCCBA84F5}" srcOrd="5" destOrd="0" presId="urn:microsoft.com/office/officeart/2005/8/layout/hProcess9"/>
    <dgm:cxn modelId="{A648254F-2EF0-4DA0-B25D-486F4DE677CD}" type="presParOf" srcId="{14368321-E4E7-4F94-88C2-50A06F848E1F}" destId="{71E48542-EA8C-4288-935E-4C66796B5D68}" srcOrd="6" destOrd="0" presId="urn:microsoft.com/office/officeart/2005/8/layout/hProcess9"/>
    <dgm:cxn modelId="{8F4B6D2D-BC7B-4718-AFBE-5888DF671AB5}" type="presParOf" srcId="{14368321-E4E7-4F94-88C2-50A06F848E1F}" destId="{A25D4E82-DBF1-4007-A219-8CEB45288A6B}" srcOrd="7" destOrd="0" presId="urn:microsoft.com/office/officeart/2005/8/layout/hProcess9"/>
    <dgm:cxn modelId="{541F220A-AFE3-4A3F-9330-60968F8A9EC0}" type="presParOf" srcId="{14368321-E4E7-4F94-88C2-50A06F848E1F}" destId="{7DFC8F00-C037-4DAA-9795-E36EFDA3FF39}" srcOrd="8" destOrd="0" presId="urn:microsoft.com/office/officeart/2005/8/layout/hProcess9"/>
    <dgm:cxn modelId="{286EEA6C-9A16-4CDC-8DF6-F81AB7273202}" type="presParOf" srcId="{14368321-E4E7-4F94-88C2-50A06F848E1F}" destId="{9478CA9F-D28D-4219-89F8-D73A5057AEFC}" srcOrd="9" destOrd="0" presId="urn:microsoft.com/office/officeart/2005/8/layout/hProcess9"/>
    <dgm:cxn modelId="{8582C6C0-69F4-4407-BFE0-96020BFE68D9}" type="presParOf" srcId="{14368321-E4E7-4F94-88C2-50A06F848E1F}" destId="{EE44C784-1379-48BD-B93C-41660CBCBA3F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59D449-950B-4F0E-A1BE-3BE3A41865AD}">
      <dsp:nvSpPr>
        <dsp:cNvPr id="0" name=""/>
        <dsp:cNvSpPr/>
      </dsp:nvSpPr>
      <dsp:spPr>
        <a:xfrm>
          <a:off x="784742" y="0"/>
          <a:ext cx="8893744" cy="4034459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55682C3-C8D3-4D2A-BE84-2976DCE5FF22}">
      <dsp:nvSpPr>
        <dsp:cNvPr id="0" name=""/>
        <dsp:cNvSpPr/>
      </dsp:nvSpPr>
      <dsp:spPr>
        <a:xfrm>
          <a:off x="3352" y="1210337"/>
          <a:ext cx="1666651" cy="161378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Define your goals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What do you want to find out?</a:t>
          </a:r>
        </a:p>
      </dsp:txBody>
      <dsp:txXfrm>
        <a:off x="82130" y="1289115"/>
        <a:ext cx="1509095" cy="1456227"/>
      </dsp:txXfrm>
    </dsp:sp>
    <dsp:sp modelId="{986AE840-65A2-4C07-A7CA-6F78471A044C}">
      <dsp:nvSpPr>
        <dsp:cNvPr id="0" name=""/>
        <dsp:cNvSpPr/>
      </dsp:nvSpPr>
      <dsp:spPr>
        <a:xfrm>
          <a:off x="1761327" y="1210337"/>
          <a:ext cx="1666651" cy="1613783"/>
        </a:xfrm>
        <a:prstGeom prst="roundRect">
          <a:avLst/>
        </a:prstGeom>
        <a:gradFill rotWithShape="0">
          <a:gsLst>
            <a:gs pos="0">
              <a:schemeClr val="accent5">
                <a:hueOff val="-1351709"/>
                <a:satOff val="-3484"/>
                <a:lumOff val="-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351709"/>
                <a:satOff val="-3484"/>
                <a:lumOff val="-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351709"/>
                <a:satOff val="-3484"/>
                <a:lumOff val="-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Prepare the data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Refine the data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Account for missing values</a:t>
          </a:r>
        </a:p>
      </dsp:txBody>
      <dsp:txXfrm>
        <a:off x="1840105" y="1289115"/>
        <a:ext cx="1509095" cy="1456227"/>
      </dsp:txXfrm>
    </dsp:sp>
    <dsp:sp modelId="{266A9EB1-7A78-438E-84AD-2BDEEB981440}">
      <dsp:nvSpPr>
        <dsp:cNvPr id="0" name=""/>
        <dsp:cNvSpPr/>
      </dsp:nvSpPr>
      <dsp:spPr>
        <a:xfrm>
          <a:off x="3519301" y="1210337"/>
          <a:ext cx="1666651" cy="1613783"/>
        </a:xfrm>
        <a:prstGeom prst="roundRect">
          <a:avLst/>
        </a:prstGeom>
        <a:gradFill rotWithShape="0">
          <a:gsLst>
            <a:gs pos="0">
              <a:schemeClr val="accent5">
                <a:hueOff val="-2703417"/>
                <a:satOff val="-6968"/>
                <a:lumOff val="-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703417"/>
                <a:satOff val="-6968"/>
                <a:lumOff val="-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703417"/>
                <a:satOff val="-6968"/>
                <a:lumOff val="-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Choose a ML algorithm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Choose algorithm for regression problem</a:t>
          </a:r>
        </a:p>
      </dsp:txBody>
      <dsp:txXfrm>
        <a:off x="3598079" y="1289115"/>
        <a:ext cx="1509095" cy="1456227"/>
      </dsp:txXfrm>
    </dsp:sp>
    <dsp:sp modelId="{71E48542-EA8C-4288-935E-4C66796B5D68}">
      <dsp:nvSpPr>
        <dsp:cNvPr id="0" name=""/>
        <dsp:cNvSpPr/>
      </dsp:nvSpPr>
      <dsp:spPr>
        <a:xfrm>
          <a:off x="5277276" y="1210337"/>
          <a:ext cx="1666651" cy="1613783"/>
        </a:xfrm>
        <a:prstGeom prst="roundRect">
          <a:avLst/>
        </a:prstGeom>
        <a:gradFill rotWithShape="0">
          <a:gsLst>
            <a:gs pos="0">
              <a:schemeClr val="accent5">
                <a:hueOff val="-4055126"/>
                <a:satOff val="-10451"/>
                <a:lumOff val="-70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5126"/>
                <a:satOff val="-10451"/>
                <a:lumOff val="-70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5126"/>
                <a:satOff val="-10451"/>
                <a:lumOff val="-70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Train your model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Tenorite"/>
            </a:rPr>
            <a:t>Train your model by using training data</a:t>
          </a:r>
          <a:endParaRPr lang="en-US" sz="1200" kern="1200" dirty="0"/>
        </a:p>
      </dsp:txBody>
      <dsp:txXfrm>
        <a:off x="5356054" y="1289115"/>
        <a:ext cx="1509095" cy="1456227"/>
      </dsp:txXfrm>
    </dsp:sp>
    <dsp:sp modelId="{7DFC8F00-C037-4DAA-9795-E36EFDA3FF39}">
      <dsp:nvSpPr>
        <dsp:cNvPr id="0" name=""/>
        <dsp:cNvSpPr/>
      </dsp:nvSpPr>
      <dsp:spPr>
        <a:xfrm>
          <a:off x="7035250" y="1210337"/>
          <a:ext cx="1666651" cy="1613783"/>
        </a:xfrm>
        <a:prstGeom prst="roundRect">
          <a:avLst/>
        </a:prstGeom>
        <a:gradFill rotWithShape="0">
          <a:gsLst>
            <a:gs pos="0">
              <a:schemeClr val="accent5">
                <a:hueOff val="-5406834"/>
                <a:satOff val="-13935"/>
                <a:lumOff val="-94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406834"/>
                <a:satOff val="-13935"/>
                <a:lumOff val="-94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406834"/>
                <a:satOff val="-13935"/>
                <a:lumOff val="-94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Test your model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Make predictions by using </a:t>
          </a:r>
          <a:r>
            <a:rPr lang="en-US" sz="1200" kern="1200" dirty="0">
              <a:latin typeface="Tenorite"/>
            </a:rPr>
            <a:t>unseen data</a:t>
          </a:r>
          <a:endParaRPr lang="en-US" sz="1200" kern="1200" dirty="0"/>
        </a:p>
      </dsp:txBody>
      <dsp:txXfrm>
        <a:off x="7114028" y="1289115"/>
        <a:ext cx="1509095" cy="1456227"/>
      </dsp:txXfrm>
    </dsp:sp>
    <dsp:sp modelId="{EE44C784-1379-48BD-B93C-41660CBCBA3F}">
      <dsp:nvSpPr>
        <dsp:cNvPr id="0" name=""/>
        <dsp:cNvSpPr/>
      </dsp:nvSpPr>
      <dsp:spPr>
        <a:xfrm>
          <a:off x="8793225" y="1210337"/>
          <a:ext cx="1666651" cy="1613783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Review the results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Assess the accuracy of your model as tested with holdout data</a:t>
          </a:r>
        </a:p>
      </dsp:txBody>
      <dsp:txXfrm>
        <a:off x="8872003" y="1289115"/>
        <a:ext cx="1509095" cy="14562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8/23/2022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 about correlation matrices:</a:t>
            </a:r>
          </a:p>
          <a:p>
            <a:r>
              <a:rPr lang="en-US" dirty="0"/>
              <a:t>1.Each cell in the grid represents the value of the correlation coefficient between two variables.</a:t>
            </a:r>
            <a:endParaRPr lang="en-US" dirty="0">
              <a:cs typeface="Calibri"/>
            </a:endParaRPr>
          </a:p>
          <a:p>
            <a:r>
              <a:rPr lang="en-US" dirty="0"/>
              <a:t>2.The correlation value of a variable with itself is always equal to 1.</a:t>
            </a:r>
            <a:endParaRPr lang="en-US" dirty="0">
              <a:cs typeface="Calibri"/>
            </a:endParaRPr>
          </a:p>
          <a:p>
            <a:r>
              <a:rPr lang="en-US" dirty="0"/>
              <a:t>3.The axes ticks denote the feature each of them represents.</a:t>
            </a:r>
            <a:endParaRPr lang="en-US" dirty="0">
              <a:cs typeface="Calibri"/>
            </a:endParaRPr>
          </a:p>
          <a:p>
            <a:r>
              <a:rPr lang="en-US" dirty="0"/>
              <a:t>4.</a:t>
            </a:r>
            <a:r>
              <a:rPr lang="en-US" b="1" dirty="0"/>
              <a:t>A large positive value (near to 1.0) indicates a strong positive (direct) correlation, i.e., if the value of one of the variables increases, the value of the other variable increases as well.</a:t>
            </a:r>
            <a:endParaRPr lang="en-US" dirty="0"/>
          </a:p>
          <a:p>
            <a:r>
              <a:rPr lang="en-US" dirty="0"/>
              <a:t>5.</a:t>
            </a:r>
            <a:r>
              <a:rPr lang="en-US" b="1" dirty="0"/>
              <a:t>A large negative value (near to -1.0) indicates a strong negative (inverse) correlation, i.e., the value of one variable decreases with the other’s increasing and vice-versa.</a:t>
            </a:r>
            <a:endParaRPr lang="en-US" dirty="0"/>
          </a:p>
          <a:p>
            <a:r>
              <a:rPr lang="en-US" dirty="0"/>
              <a:t>6.</a:t>
            </a:r>
            <a:r>
              <a:rPr lang="en-US" b="1" dirty="0"/>
              <a:t>A value near to 0 (both positive or negative) indicates the absence of any correlation between the two variables, and hence those variables are independent of each other.</a:t>
            </a:r>
            <a:endParaRPr lang="en-US" dirty="0"/>
          </a:p>
          <a:p>
            <a:r>
              <a:rPr lang="en-US" dirty="0"/>
              <a:t>7.Each cell in the above matrix is also represented by shades of a color. Here darker shades of the color indicate smaller values while brighter shades correspond to larger values (near to 1).</a:t>
            </a:r>
            <a:br>
              <a:rPr lang="en-US" dirty="0"/>
            </a:br>
            <a:r>
              <a:rPr lang="en-US" dirty="0"/>
              <a:t> This scale is given with the help of a color-bar on the right side of the plot.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23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899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8/23/2022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8/23/2022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8/23/2022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8/23/2022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8/23/2022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8/23/2022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8/23/2022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8/23/2022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8/23/2022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8/23/2022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8/23/2022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iipc.org/projects/digitalmarkets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/>
              <a:t>Machine learning made easy(er)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YOU can be a Data Scientist!</a:t>
            </a:r>
          </a:p>
        </p:txBody>
      </p:sp>
      <p:pic>
        <p:nvPicPr>
          <p:cNvPr id="5" name="Picture Placeholder 15" descr="Julie_profile_22_a.jpg">
            <a:extLst>
              <a:ext uri="{FF2B5EF4-FFF2-40B4-BE49-F238E27FC236}">
                <a16:creationId xmlns:a16="http://schemas.microsoft.com/office/drawing/2014/main" id="{0183AC5D-1EF5-A151-3A6B-88ECBBAE88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507423" y="5048971"/>
            <a:ext cx="1370532" cy="1373332"/>
          </a:xfrm>
          <a:prstGeom prst="rect">
            <a:avLst/>
          </a:prstGeom>
        </p:spPr>
      </p:pic>
      <p:sp>
        <p:nvSpPr>
          <p:cNvPr id="7" name="Text Placeholder 33">
            <a:extLst>
              <a:ext uri="{FF2B5EF4-FFF2-40B4-BE49-F238E27FC236}">
                <a16:creationId xmlns:a16="http://schemas.microsoft.com/office/drawing/2014/main" id="{1EDF10E7-427D-CEEB-35A3-C56C554CE510}"/>
              </a:ext>
            </a:extLst>
          </p:cNvPr>
          <p:cNvSpPr txBox="1">
            <a:spLocks/>
          </p:cNvSpPr>
          <p:nvPr/>
        </p:nvSpPr>
        <p:spPr>
          <a:xfrm>
            <a:off x="3877955" y="5067846"/>
            <a:ext cx="2281237" cy="34766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Julie Forgo</a:t>
            </a:r>
          </a:p>
        </p:txBody>
      </p:sp>
      <p:sp>
        <p:nvSpPr>
          <p:cNvPr id="9" name="Text Placeholder 34">
            <a:extLst>
              <a:ext uri="{FF2B5EF4-FFF2-40B4-BE49-F238E27FC236}">
                <a16:creationId xmlns:a16="http://schemas.microsoft.com/office/drawing/2014/main" id="{FCD58769-194F-E9BF-1E43-883E7D160B00}"/>
              </a:ext>
            </a:extLst>
          </p:cNvPr>
          <p:cNvSpPr txBox="1">
            <a:spLocks/>
          </p:cNvSpPr>
          <p:nvPr/>
        </p:nvSpPr>
        <p:spPr>
          <a:xfrm>
            <a:off x="3958165" y="5561806"/>
            <a:ext cx="2281237" cy="34766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Content Lead for Watson Machine Learning</a:t>
            </a:r>
          </a:p>
        </p:txBody>
      </p:sp>
      <p:sp>
        <p:nvSpPr>
          <p:cNvPr id="13" name="Text Placeholder 35">
            <a:extLst>
              <a:ext uri="{FF2B5EF4-FFF2-40B4-BE49-F238E27FC236}">
                <a16:creationId xmlns:a16="http://schemas.microsoft.com/office/drawing/2014/main" id="{9323C109-B4D0-E95E-60F2-185BC77BD979}"/>
              </a:ext>
            </a:extLst>
          </p:cNvPr>
          <p:cNvSpPr txBox="1">
            <a:spLocks/>
          </p:cNvSpPr>
          <p:nvPr/>
        </p:nvSpPr>
        <p:spPr>
          <a:xfrm>
            <a:off x="8625422" y="5067846"/>
            <a:ext cx="2281237" cy="34766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Saloni Saluja</a:t>
            </a:r>
          </a:p>
        </p:txBody>
      </p:sp>
      <p:sp>
        <p:nvSpPr>
          <p:cNvPr id="15" name="Text Placeholder 36">
            <a:extLst>
              <a:ext uri="{FF2B5EF4-FFF2-40B4-BE49-F238E27FC236}">
                <a16:creationId xmlns:a16="http://schemas.microsoft.com/office/drawing/2014/main" id="{4E4192F5-1824-8892-F9BA-59C9F4CDA7EF}"/>
              </a:ext>
            </a:extLst>
          </p:cNvPr>
          <p:cNvSpPr txBox="1">
            <a:spLocks/>
          </p:cNvSpPr>
          <p:nvPr/>
        </p:nvSpPr>
        <p:spPr>
          <a:xfrm>
            <a:off x="8625562" y="5505132"/>
            <a:ext cx="2281237" cy="63896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Content Designer (Intern) for </a:t>
            </a:r>
            <a:r>
              <a:rPr lang="en-US" sz="2000" dirty="0" err="1"/>
              <a:t>CPDaaS</a:t>
            </a:r>
            <a:endParaRPr lang="en-US" sz="2000" dirty="0"/>
          </a:p>
        </p:txBody>
      </p:sp>
      <p:pic>
        <p:nvPicPr>
          <p:cNvPr id="10" name="Picture Placeholder 8" descr="A person with long hair&#10;&#10;Description automatically generated with low confidence">
            <a:extLst>
              <a:ext uri="{FF2B5EF4-FFF2-40B4-BE49-F238E27FC236}">
                <a16:creationId xmlns:a16="http://schemas.microsoft.com/office/drawing/2014/main" id="{AA099AE5-71B1-4D2E-B035-608AAA0CF01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107" b="1107"/>
          <a:stretch>
            <a:fillRect/>
          </a:stretch>
        </p:blipFill>
        <p:spPr>
          <a:xfrm>
            <a:off x="7174680" y="5048971"/>
            <a:ext cx="1370532" cy="137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6A65B-EF12-42D0-91AC-CBC80C7DC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545" y="350921"/>
            <a:ext cx="9779183" cy="1325563"/>
          </a:xfrm>
        </p:spPr>
        <p:txBody>
          <a:bodyPr anchor="b">
            <a:normAutofit fontScale="90000"/>
          </a:bodyPr>
          <a:lstStyle/>
          <a:p>
            <a:r>
              <a:rPr lang="en-CA" dirty="0"/>
              <a:t>Common types of machine learning models 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D05E91B-F143-4F23-A075-B5D2E2EBCCE3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929367" y="2617150"/>
            <a:ext cx="4778216" cy="2828613"/>
          </a:xfrm>
        </p:spPr>
      </p:pic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0DCFD994-D831-033C-E8A8-AA5B02A1E365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215242" y="1980353"/>
            <a:ext cx="3173278" cy="522514"/>
          </a:xfrm>
        </p:spPr>
        <p:txBody>
          <a:bodyPr/>
          <a:lstStyle/>
          <a:p>
            <a:r>
              <a:rPr lang="en-US" dirty="0"/>
              <a:t>Regression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9347A4C6-F41F-477F-AD62-FC6391E500D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/>
          <a:stretch>
            <a:fillRect/>
          </a:stretch>
        </p:blipFill>
        <p:spPr>
          <a:xfrm>
            <a:off x="6484419" y="2639280"/>
            <a:ext cx="4612206" cy="2806483"/>
          </a:xfrm>
        </p:spPr>
      </p:pic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991DD950-67F6-1ECC-1269-D15EDF4558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580958" y="1922730"/>
            <a:ext cx="3173278" cy="522514"/>
          </a:xfrm>
        </p:spPr>
        <p:txBody>
          <a:bodyPr/>
          <a:lstStyle/>
          <a:p>
            <a:r>
              <a:rPr lang="en-US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218195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676" y="1132974"/>
            <a:ext cx="9779183" cy="1325563"/>
          </a:xfrm>
        </p:spPr>
        <p:txBody>
          <a:bodyPr/>
          <a:lstStyle/>
          <a:p>
            <a:r>
              <a:rPr lang="en-US" sz="4400" dirty="0">
                <a:ea typeface="+mj-lt"/>
                <a:cs typeface="+mj-lt"/>
              </a:rPr>
              <a:t>What tools are available for data science and machine learning?</a:t>
            </a:r>
          </a:p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2FA7B1-CD7F-3646-B44C-91A107A0CBE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56677" y="2003804"/>
            <a:ext cx="3173278" cy="52251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Notebook (</a:t>
            </a:r>
            <a:r>
              <a:rPr lang="en-US" dirty="0" err="1"/>
              <a:t>Jupyter</a:t>
            </a:r>
            <a:r>
              <a:rPr lang="en-US" dirty="0"/>
              <a:t>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85697B7-EBBB-0E4B-AA02-0D3F94821C6E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Canvas tool (SPSS)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2ECAAA-1E9C-4845-8EA9-E11A76F0815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15497" y="2526317"/>
            <a:ext cx="3446140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Visual tool for assembling components to train and run a predictive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Combines no-code and low-code approach to meet the needs of data scientists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B1FFBC5-1733-5E4A-BF11-2C157D9917C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err="1"/>
              <a:t>AutoML</a:t>
            </a:r>
            <a:r>
              <a:rPr lang="en-US" dirty="0"/>
              <a:t> (</a:t>
            </a:r>
            <a:r>
              <a:rPr lang="en-US" dirty="0" err="1"/>
              <a:t>AutoAI</a:t>
            </a:r>
            <a:r>
              <a:rPr lang="en-US" dirty="0"/>
              <a:t>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8A12450-9474-8A49-BAEB-20C6F51540D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129927" y="2526317"/>
            <a:ext cx="3658820" cy="282861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Fully automated approach to data ingestion, model selection, feature selection, and training model candidate pipelines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Allows for rapid prototyping or extends ML capabilities for business analysts as well as data scientists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127D81F4-BDF1-2935-2E3E-3E54FB7805D9}"/>
              </a:ext>
            </a:extLst>
          </p:cNvPr>
          <p:cNvSpPr txBox="1">
            <a:spLocks/>
          </p:cNvSpPr>
          <p:nvPr/>
        </p:nvSpPr>
        <p:spPr>
          <a:xfrm>
            <a:off x="752107" y="2526318"/>
            <a:ext cx="3658820" cy="2828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Hand code data preparation, model selection, and algorithms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Support for compiling/running one process at a time to ease testing and debugging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250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983" y="2008090"/>
            <a:ext cx="6804931" cy="2387600"/>
          </a:xfrm>
        </p:spPr>
        <p:txBody>
          <a:bodyPr/>
          <a:lstStyle/>
          <a:p>
            <a:r>
              <a:rPr lang="en-US" dirty="0"/>
              <a:t>Building a machine learning model with Python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7983" y="4612225"/>
            <a:ext cx="6245912" cy="14061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Predicting happiness by country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5E2E3E-148D-4BE4-88A4-447C4BC35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Major model-building tasks</a:t>
            </a:r>
          </a:p>
        </p:txBody>
      </p:sp>
      <p:graphicFrame>
        <p:nvGraphicFramePr>
          <p:cNvPr id="24" name="Diagram 2" descr="SmartArt graphic">
            <a:extLst>
              <a:ext uri="{FF2B5EF4-FFF2-40B4-BE49-F238E27FC236}">
                <a16:creationId xmlns:a16="http://schemas.microsoft.com/office/drawing/2014/main" id="{EACC5199-C043-00B6-CF56-AA79F7D851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533795"/>
              </p:ext>
            </p:extLst>
          </p:nvPr>
        </p:nvGraphicFramePr>
        <p:xfrm>
          <a:off x="864385" y="1722436"/>
          <a:ext cx="10463229" cy="4034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9794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986B3-805F-2027-8252-52CE572AC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the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0C81D-62DB-5F72-D741-F73F4347C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ea typeface="+mn-lt"/>
                <a:cs typeface="+mn-lt"/>
              </a:rPr>
              <a:t>1. Can we make a machine learning model that helps us predict the happiness score for a country based on multiple variables?</a:t>
            </a:r>
          </a:p>
          <a:p>
            <a:r>
              <a:rPr lang="en-US" dirty="0">
                <a:ea typeface="+mn-lt"/>
                <a:cs typeface="+mn-lt"/>
              </a:rPr>
              <a:t>2. How do each of the features described in the data set affect the happiness score? 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385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dirty="0"/>
              <a:t>This data set includes a set of metrics and key indicators the contribute to a "happiness score" by country.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ADCB69-B5C8-40F2-4DF1-A622DCFC3C72}"/>
              </a:ext>
            </a:extLst>
          </p:cNvPr>
          <p:cNvSpPr txBox="1"/>
          <p:nvPr/>
        </p:nvSpPr>
        <p:spPr>
          <a:xfrm>
            <a:off x="1165058" y="4463715"/>
            <a:ext cx="9881936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Each column of data is a </a:t>
            </a:r>
            <a:r>
              <a:rPr lang="en-US" b="1" i="1" dirty="0"/>
              <a:t>feature</a:t>
            </a:r>
            <a:r>
              <a:rPr lang="en-US" dirty="0"/>
              <a:t>. 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dirty="0"/>
              <a:t>Our job is to construct a model that considers and weighs the inputs for a new country to predict a happiness </a:t>
            </a:r>
            <a:r>
              <a:rPr lang="en-US" i="1" dirty="0"/>
              <a:t>score</a:t>
            </a:r>
            <a:r>
              <a:rPr lang="en-US" dirty="0"/>
              <a:t>. 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Because the Score is a number, rather than a choice of options, this is a </a:t>
            </a:r>
            <a:r>
              <a:rPr lang="en-US" i="1" dirty="0"/>
              <a:t>regression </a:t>
            </a:r>
            <a:r>
              <a:rPr lang="en-US" dirty="0"/>
              <a:t>problem, which affects the choice of algorithm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E6AE9786-3050-BF6A-6797-7F5FFDB6DC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492" y="1760202"/>
            <a:ext cx="9779182" cy="2577745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2010661-A13A-F382-4BA3-443290FE86A6}"/>
              </a:ext>
            </a:extLst>
          </p:cNvPr>
          <p:cNvSpPr txBox="1">
            <a:spLocks/>
          </p:cNvSpPr>
          <p:nvPr/>
        </p:nvSpPr>
        <p:spPr>
          <a:xfrm>
            <a:off x="1209603" y="-389021"/>
            <a:ext cx="9779183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Analyzing the data set</a:t>
            </a:r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2C2F9-13AA-48ED-858F-8350EF94D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60" y="-110289"/>
            <a:ext cx="9779183" cy="1325563"/>
          </a:xfrm>
        </p:spPr>
        <p:txBody>
          <a:bodyPr anchor="b">
            <a:normAutofit/>
          </a:bodyPr>
          <a:lstStyle/>
          <a:p>
            <a:r>
              <a:rPr lang="en-CA" dirty="0"/>
              <a:t>Preparing the data set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481CCFFD-0D8A-4537-8B75-BC702C5123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8114" y="1981630"/>
            <a:ext cx="8012228" cy="3545410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9D4897D-49B4-A6B2-0E3D-0E9E3DA7AA50}"/>
              </a:ext>
            </a:extLst>
          </p:cNvPr>
          <p:cNvSpPr txBox="1"/>
          <p:nvPr/>
        </p:nvSpPr>
        <p:spPr>
          <a:xfrm>
            <a:off x="1114926" y="1165057"/>
            <a:ext cx="852838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These cells list the columns and rows in the data set and check for null values to see if </a:t>
            </a:r>
            <a:r>
              <a:rPr lang="en-US" i="1" dirty="0"/>
              <a:t>data imputation</a:t>
            </a:r>
            <a:r>
              <a:rPr lang="en-US" dirty="0"/>
              <a:t> (supplying missing values) is required.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AA20B113-796A-48D3-B9E3-AD3AC30706E1}"/>
              </a:ext>
            </a:extLst>
          </p:cNvPr>
          <p:cNvSpPr/>
          <p:nvPr/>
        </p:nvSpPr>
        <p:spPr>
          <a:xfrm>
            <a:off x="7599005" y="3754335"/>
            <a:ext cx="1905000" cy="897467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No null values for any of the columns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8079DD-FF84-483E-A163-C2EA665EC2A5}"/>
              </a:ext>
            </a:extLst>
          </p:cNvPr>
          <p:cNvSpPr/>
          <p:nvPr/>
        </p:nvSpPr>
        <p:spPr>
          <a:xfrm>
            <a:off x="6095999" y="3263097"/>
            <a:ext cx="524933" cy="22639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20535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7043C-28FD-B552-852C-0E2165B8F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model type and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540D9-E919-5F78-2092-3ED57E4A8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1897151"/>
            <a:ext cx="6390289" cy="427073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Char char="•"/>
            </a:pPr>
            <a:r>
              <a:rPr lang="en-US" dirty="0">
                <a:ea typeface="+mn-lt"/>
                <a:cs typeface="+mn-lt"/>
              </a:rPr>
              <a:t>We select </a:t>
            </a:r>
            <a:r>
              <a:rPr lang="en-US" b="1" dirty="0">
                <a:ea typeface="+mn-lt"/>
                <a:cs typeface="+mn-lt"/>
              </a:rPr>
              <a:t>Linear Regression</a:t>
            </a:r>
            <a:r>
              <a:rPr lang="en-US" dirty="0">
                <a:ea typeface="+mn-lt"/>
                <a:cs typeface="+mn-lt"/>
              </a:rPr>
              <a:t> as our algorithm.</a:t>
            </a:r>
          </a:p>
          <a:p>
            <a:pPr marL="457200" indent="-457200">
              <a:buChar char="•"/>
            </a:pPr>
            <a:r>
              <a:rPr lang="en-US" dirty="0">
                <a:ea typeface="+mn-lt"/>
                <a:cs typeface="+mn-lt"/>
              </a:rPr>
              <a:t>Linear regression analysis is used to predict the value of a variable based on the value of another variable. </a:t>
            </a:r>
          </a:p>
          <a:p>
            <a:pPr marL="457200" indent="-457200">
              <a:buChar char="•"/>
            </a:pPr>
            <a:r>
              <a:rPr lang="en-US" dirty="0">
                <a:ea typeface="+mn-lt"/>
                <a:cs typeface="+mn-lt"/>
              </a:rPr>
              <a:t>The variable you want to predict is called the </a:t>
            </a:r>
            <a:r>
              <a:rPr lang="en-US" b="1" dirty="0">
                <a:ea typeface="+mn-lt"/>
                <a:cs typeface="+mn-lt"/>
              </a:rPr>
              <a:t>dependent variable</a:t>
            </a:r>
            <a:r>
              <a:rPr lang="en-US" dirty="0">
                <a:ea typeface="+mn-lt"/>
                <a:cs typeface="+mn-lt"/>
              </a:rPr>
              <a:t>. The variable you are using to predict the other variable's value is called the </a:t>
            </a:r>
            <a:r>
              <a:rPr lang="en-US" b="1" dirty="0">
                <a:ea typeface="+mn-lt"/>
                <a:cs typeface="+mn-lt"/>
              </a:rPr>
              <a:t>independent variable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/>
          </a:p>
          <a:p>
            <a:pPr marL="457200" indent="-457200"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BCEBE0-58CF-0927-6002-CBFE50E9E502}"/>
              </a:ext>
            </a:extLst>
          </p:cNvPr>
          <p:cNvSpPr txBox="1"/>
          <p:nvPr/>
        </p:nvSpPr>
        <p:spPr>
          <a:xfrm>
            <a:off x="7903498" y="1896979"/>
            <a:ext cx="3591464" cy="2862322"/>
          </a:xfrm>
          <a:prstGeom prst="rect">
            <a:avLst/>
          </a:prstGeom>
          <a:solidFill>
            <a:schemeClr val="accent6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ea typeface="+mn-lt"/>
                <a:cs typeface="+mn-lt"/>
              </a:rPr>
              <a:t>Common variations:</a:t>
            </a:r>
            <a:br>
              <a:rPr lang="en-US" b="1" dirty="0">
                <a:solidFill>
                  <a:srgbClr val="FFFFFF"/>
                </a:solidFill>
                <a:ea typeface="+mn-lt"/>
                <a:cs typeface="+mn-lt"/>
              </a:rPr>
            </a:br>
            <a:r>
              <a:rPr lang="en-US" b="1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endParaRPr lang="en-US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Linear Regression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Multiple Linear Regression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Multivariate linear regression</a:t>
            </a:r>
          </a:p>
          <a:p>
            <a:endParaRPr lang="en-US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US" b="1" dirty="0">
                <a:solidFill>
                  <a:srgbClr val="FFFFFF"/>
                </a:solidFill>
                <a:ea typeface="+mn-lt"/>
                <a:cs typeface="+mn-lt"/>
              </a:rPr>
              <a:t>Other regression algorithms:</a:t>
            </a:r>
            <a:endParaRPr lang="en-US" dirty="0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Ridge Regression</a:t>
            </a:r>
            <a:endParaRPr lang="en-US" dirty="0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Lasso Regression 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7068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808E8465-BB4D-3232-B2BE-555294402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00263"/>
            <a:ext cx="9779183" cy="1325563"/>
          </a:xfrm>
        </p:spPr>
        <p:txBody>
          <a:bodyPr/>
          <a:lstStyle/>
          <a:p>
            <a:r>
              <a:rPr lang="en-US" dirty="0"/>
              <a:t>Selecting features (columns)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E7E427D-AEE4-47F6-BF3F-74183FFAAE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4697" y="2343014"/>
            <a:ext cx="8299502" cy="3367087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60774D-38B3-1F58-690C-1A664BE2B6B3}"/>
              </a:ext>
            </a:extLst>
          </p:cNvPr>
          <p:cNvSpPr txBox="1"/>
          <p:nvPr/>
        </p:nvSpPr>
        <p:spPr>
          <a:xfrm>
            <a:off x="1215190" y="1425743"/>
            <a:ext cx="875898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Features </a:t>
            </a:r>
            <a:r>
              <a:rPr lang="en-US" dirty="0"/>
              <a:t>are the columns that affect the prediction. A data scientist will assess the relative importance of features. </a:t>
            </a:r>
          </a:p>
        </p:txBody>
      </p:sp>
      <p:sp>
        <p:nvSpPr>
          <p:cNvPr id="3" name="Callout: Line 2">
            <a:extLst>
              <a:ext uri="{FF2B5EF4-FFF2-40B4-BE49-F238E27FC236}">
                <a16:creationId xmlns:a16="http://schemas.microsoft.com/office/drawing/2014/main" id="{48B460B2-DC6B-492D-8168-7873F8BD8256}"/>
              </a:ext>
            </a:extLst>
          </p:cNvPr>
          <p:cNvSpPr/>
          <p:nvPr/>
        </p:nvSpPr>
        <p:spPr>
          <a:xfrm>
            <a:off x="9581962" y="1943100"/>
            <a:ext cx="2029013" cy="978068"/>
          </a:xfrm>
          <a:prstGeom prst="borderCallout1">
            <a:avLst>
              <a:gd name="adj1" fmla="val 18750"/>
              <a:gd name="adj2" fmla="val -8333"/>
              <a:gd name="adj3" fmla="val 108605"/>
              <a:gd name="adj4" fmla="val -9607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Selecting input features from the data set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7CB384EA-2076-4E0B-BA1E-A9BA03752CDF}"/>
              </a:ext>
            </a:extLst>
          </p:cNvPr>
          <p:cNvSpPr/>
          <p:nvPr/>
        </p:nvSpPr>
        <p:spPr>
          <a:xfrm>
            <a:off x="9563565" y="3882940"/>
            <a:ext cx="2029013" cy="978068"/>
          </a:xfrm>
          <a:prstGeom prst="borderCallout1">
            <a:avLst>
              <a:gd name="adj1" fmla="val 18750"/>
              <a:gd name="adj2" fmla="val -8333"/>
              <a:gd name="adj3" fmla="val 96919"/>
              <a:gd name="adj4" fmla="val -27587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Selecting output feature from the data set</a:t>
            </a:r>
          </a:p>
        </p:txBody>
      </p:sp>
    </p:spTree>
    <p:extLst>
      <p:ext uri="{BB962C8B-B14F-4D97-AF65-F5344CB8AC3E}">
        <p14:creationId xmlns:p14="http://schemas.microsoft.com/office/powerpoint/2010/main" val="3606855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3AFF2-CC06-418C-9F75-EEA9C8B28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latin typeface="+mj-lt"/>
                <a:ea typeface="+mj-ea"/>
                <a:cs typeface="+mj-cs"/>
              </a:rPr>
              <a:t>Not all features are equal...</a:t>
            </a:r>
          </a:p>
        </p:txBody>
      </p:sp>
      <p:sp>
        <p:nvSpPr>
          <p:cNvPr id="1035" name="Content Placeholder 8">
            <a:extLst>
              <a:ext uri="{FF2B5EF4-FFF2-40B4-BE49-F238E27FC236}">
                <a16:creationId xmlns:a16="http://schemas.microsoft.com/office/drawing/2014/main" id="{8090A26B-2134-0E86-4C40-13017D7C4C8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264557" y="2320546"/>
            <a:ext cx="4330947" cy="319087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Feature selection</a:t>
            </a:r>
            <a:r>
              <a:rPr lang="en-US" dirty="0"/>
              <a:t> is the process of reducing the number of input variables when developing a predictive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number of input features can be reduced to save computational cost of modelling. </a:t>
            </a:r>
            <a:endParaRPr lang="en-US" b="1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71AFF9F4-FB16-41A9-BCA0-6E77D954EBD2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/>
          <a:stretch>
            <a:fillRect/>
          </a:stretch>
        </p:blipFill>
        <p:spPr>
          <a:xfrm>
            <a:off x="5841361" y="1912619"/>
            <a:ext cx="5577876" cy="3817621"/>
          </a:xfrm>
        </p:spPr>
      </p:pic>
      <p:sp>
        <p:nvSpPr>
          <p:cNvPr id="10" name="Callout: Line 9">
            <a:extLst>
              <a:ext uri="{FF2B5EF4-FFF2-40B4-BE49-F238E27FC236}">
                <a16:creationId xmlns:a16="http://schemas.microsoft.com/office/drawing/2014/main" id="{A873379C-4337-471F-B7F1-3B1984D0DEC3}"/>
              </a:ext>
            </a:extLst>
          </p:cNvPr>
          <p:cNvSpPr/>
          <p:nvPr/>
        </p:nvSpPr>
        <p:spPr>
          <a:xfrm>
            <a:off x="5112355" y="5153930"/>
            <a:ext cx="1889456" cy="1152619"/>
          </a:xfrm>
          <a:prstGeom prst="borderCallout1">
            <a:avLst>
              <a:gd name="adj1" fmla="val -165664"/>
              <a:gd name="adj2" fmla="val 172255"/>
              <a:gd name="adj3" fmla="val 16624"/>
              <a:gd name="adj4" fmla="val 10233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Generosity has a weak correlation with Score</a:t>
            </a:r>
          </a:p>
        </p:txBody>
      </p:sp>
    </p:spTree>
    <p:extLst>
      <p:ext uri="{BB962C8B-B14F-4D97-AF65-F5344CB8AC3E}">
        <p14:creationId xmlns:p14="http://schemas.microsoft.com/office/powerpoint/2010/main" val="2170499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8AB80-1B0B-EC03-3CE0-4BED87D0F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DF134-6926-DA11-434B-091A3DC96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309" y="2217993"/>
            <a:ext cx="9779182" cy="336681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Char char="•"/>
            </a:pPr>
            <a:r>
              <a:rPr lang="en-US" b="1" dirty="0"/>
              <a:t>Demystify </a:t>
            </a:r>
            <a:r>
              <a:rPr lang="en-US" dirty="0"/>
              <a:t>Data Science and Machine Learning</a:t>
            </a:r>
            <a:endParaRPr lang="en-US"/>
          </a:p>
          <a:p>
            <a:pPr marL="457200" indent="-457200">
              <a:buChar char="•"/>
            </a:pPr>
            <a:r>
              <a:rPr lang="en-US" b="1" dirty="0"/>
              <a:t>Compare </a:t>
            </a:r>
            <a:r>
              <a:rPr lang="en-US" dirty="0"/>
              <a:t>tools available to deliver a solution</a:t>
            </a:r>
          </a:p>
          <a:p>
            <a:pPr marL="457200" indent="-457200">
              <a:buChar char="•"/>
            </a:pPr>
            <a:r>
              <a:rPr lang="en-US" b="1" dirty="0"/>
              <a:t>Inspire </a:t>
            </a:r>
            <a:r>
              <a:rPr lang="en-US" dirty="0"/>
              <a:t>you to try your hand at building a machine learning model</a:t>
            </a:r>
          </a:p>
        </p:txBody>
      </p:sp>
      <p:pic>
        <p:nvPicPr>
          <p:cNvPr id="7" name="Picture 7" descr="Dark floating bulbs with one lit up brightly">
            <a:extLst>
              <a:ext uri="{FF2B5EF4-FFF2-40B4-BE49-F238E27FC236}">
                <a16:creationId xmlns:a16="http://schemas.microsoft.com/office/drawing/2014/main" id="{FB1C048B-A3D7-3808-8271-D2E913B68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926" y="3982453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3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E920D-6790-40B5-A34A-75D8EBF6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b="1" kern="1200" dirty="0">
                <a:latin typeface="+mj-lt"/>
                <a:ea typeface="+mj-ea"/>
                <a:cs typeface="+mj-cs"/>
              </a:rPr>
              <a:t>Dividing the data </a:t>
            </a:r>
            <a:r>
              <a:rPr lang="en-US" dirty="0"/>
              <a:t>for</a:t>
            </a:r>
            <a:r>
              <a:rPr lang="en-US" b="1" kern="1200" dirty="0">
                <a:latin typeface="+mj-lt"/>
                <a:ea typeface="+mj-ea"/>
                <a:cs typeface="+mj-cs"/>
              </a:rPr>
              <a:t> </a:t>
            </a:r>
            <a:r>
              <a:rPr lang="en-US" dirty="0"/>
              <a:t>training</a:t>
            </a:r>
            <a:r>
              <a:rPr lang="en-US" b="1" kern="1200" dirty="0">
                <a:latin typeface="+mj-lt"/>
                <a:ea typeface="+mj-ea"/>
                <a:cs typeface="+mj-cs"/>
              </a:rPr>
              <a:t> and </a:t>
            </a:r>
            <a:r>
              <a:rPr lang="en-US" dirty="0"/>
              <a:t>testing</a:t>
            </a:r>
            <a:endParaRPr lang="en-US" b="1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12" name="Content Placeholder 15">
            <a:extLst>
              <a:ext uri="{FF2B5EF4-FFF2-40B4-BE49-F238E27FC236}">
                <a16:creationId xmlns:a16="http://schemas.microsoft.com/office/drawing/2014/main" id="{D07E7B33-535D-4551-86A7-F33B1D958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67492" y="2677800"/>
            <a:ext cx="5525166" cy="3259847"/>
          </a:xfr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31E2FD-6073-7C55-5092-5E0BEDA72214}"/>
              </a:ext>
            </a:extLst>
          </p:cNvPr>
          <p:cNvSpPr txBox="1"/>
          <p:nvPr/>
        </p:nvSpPr>
        <p:spPr>
          <a:xfrm>
            <a:off x="1167492" y="1736109"/>
            <a:ext cx="977918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i="0" dirty="0"/>
              <a:t>Most data is used to train the model. A percentage of test or holdout data is reserved to measure the performance of the model.</a:t>
            </a:r>
          </a:p>
        </p:txBody>
      </p:sp>
      <p:pic>
        <p:nvPicPr>
          <p:cNvPr id="18" name="Content Placeholder 17" descr="A picture containing diagram&#10;&#10;Description automatically generated">
            <a:extLst>
              <a:ext uri="{FF2B5EF4-FFF2-40B4-BE49-F238E27FC236}">
                <a16:creationId xmlns:a16="http://schemas.microsoft.com/office/drawing/2014/main" id="{6E68B01F-4D42-4E54-BC77-2EBDA520DCA8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4"/>
          <a:stretch>
            <a:fillRect/>
          </a:stretch>
        </p:blipFill>
        <p:spPr bwMode="auto">
          <a:xfrm>
            <a:off x="7001429" y="2677800"/>
            <a:ext cx="4481734" cy="2575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59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67F8F1EA-87C6-FB42-A5CE-946B4644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101" y="146495"/>
            <a:ext cx="10160183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Building the Linear Regression model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C0C31B8-AD4A-49FE-ADD3-F3145590C0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560"/>
          <a:stretch/>
        </p:blipFill>
        <p:spPr>
          <a:xfrm>
            <a:off x="1421492" y="2608361"/>
            <a:ext cx="6179535" cy="3417690"/>
          </a:xfrm>
          <a:noFill/>
        </p:spPr>
      </p:pic>
      <p:sp>
        <p:nvSpPr>
          <p:cNvPr id="30" name="Content Placeholder 7">
            <a:extLst>
              <a:ext uri="{FF2B5EF4-FFF2-40B4-BE49-F238E27FC236}">
                <a16:creationId xmlns:a16="http://schemas.microsoft.com/office/drawing/2014/main" id="{26B69428-7B01-8931-904E-1E2A177A01F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035479" y="1748027"/>
            <a:ext cx="9225413" cy="52251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b="0" dirty="0"/>
              <a:t>The </a:t>
            </a:r>
            <a:r>
              <a:rPr lang="en-US" sz="1800" dirty="0" err="1"/>
              <a:t>LinearRegression</a:t>
            </a:r>
            <a:r>
              <a:rPr lang="en-US" sz="1800" b="0" dirty="0"/>
              <a:t> algorithm processes the training data and determines the relationship between the values.</a:t>
            </a:r>
            <a:endParaRPr lang="en-US" sz="1800" dirty="0"/>
          </a:p>
        </p:txBody>
      </p:sp>
      <p:sp>
        <p:nvSpPr>
          <p:cNvPr id="3" name="Callout: Line 2">
            <a:extLst>
              <a:ext uri="{FF2B5EF4-FFF2-40B4-BE49-F238E27FC236}">
                <a16:creationId xmlns:a16="http://schemas.microsoft.com/office/drawing/2014/main" id="{C96CBB03-423D-43A2-B3FB-7DC677A83349}"/>
              </a:ext>
            </a:extLst>
          </p:cNvPr>
          <p:cNvSpPr/>
          <p:nvPr/>
        </p:nvSpPr>
        <p:spPr>
          <a:xfrm>
            <a:off x="9550400" y="2795296"/>
            <a:ext cx="1845733" cy="635000"/>
          </a:xfrm>
          <a:prstGeom prst="borderCallout1">
            <a:avLst>
              <a:gd name="adj1" fmla="val 18750"/>
              <a:gd name="adj2" fmla="val -8333"/>
              <a:gd name="adj3" fmla="val 76500"/>
              <a:gd name="adj4" fmla="val -12686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Training the model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4758D248-9F16-4169-A49B-C19F7F3FF1B7}"/>
              </a:ext>
            </a:extLst>
          </p:cNvPr>
          <p:cNvSpPr/>
          <p:nvPr/>
        </p:nvSpPr>
        <p:spPr>
          <a:xfrm>
            <a:off x="9105900" y="4115559"/>
            <a:ext cx="1930400" cy="843255"/>
          </a:xfrm>
          <a:prstGeom prst="borderCallout1">
            <a:avLst>
              <a:gd name="adj1" fmla="val 18750"/>
              <a:gd name="adj2" fmla="val -8333"/>
              <a:gd name="adj3" fmla="val 41358"/>
              <a:gd name="adj4" fmla="val -13169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Testing (making predictions) with the model</a:t>
            </a:r>
          </a:p>
        </p:txBody>
      </p:sp>
    </p:spTree>
    <p:extLst>
      <p:ext uri="{BB962C8B-B14F-4D97-AF65-F5344CB8AC3E}">
        <p14:creationId xmlns:p14="http://schemas.microsoft.com/office/powerpoint/2010/main" val="301390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37C29-4375-4CDE-9E45-8E3DC38E2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062" y="-254000"/>
            <a:ext cx="8308100" cy="1325563"/>
          </a:xfrm>
        </p:spPr>
        <p:txBody>
          <a:bodyPr anchor="b">
            <a:normAutofit fontScale="90000"/>
          </a:bodyPr>
          <a:lstStyle/>
          <a:p>
            <a:r>
              <a:rPr lang="en-CA" dirty="0"/>
              <a:t>Measuring model performance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B3DE690-D0AF-4F50-B059-9C321B9D4F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0570" y="2109278"/>
            <a:ext cx="9612174" cy="3244105"/>
          </a:xfrm>
          <a:noFill/>
        </p:spPr>
      </p:pic>
      <p:sp>
        <p:nvSpPr>
          <p:cNvPr id="3" name="Callout: Line 2">
            <a:extLst>
              <a:ext uri="{FF2B5EF4-FFF2-40B4-BE49-F238E27FC236}">
                <a16:creationId xmlns:a16="http://schemas.microsoft.com/office/drawing/2014/main" id="{2FBE2EF8-1850-381C-0B53-CB11DF9E847E}"/>
              </a:ext>
            </a:extLst>
          </p:cNvPr>
          <p:cNvSpPr/>
          <p:nvPr/>
        </p:nvSpPr>
        <p:spPr>
          <a:xfrm>
            <a:off x="8714675" y="859053"/>
            <a:ext cx="2526630" cy="1327397"/>
          </a:xfrm>
          <a:prstGeom prst="borderCallout1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R</a:t>
            </a:r>
            <a:r>
              <a:rPr lang="en-US" sz="1400" baseline="30000" dirty="0"/>
              <a:t>2</a:t>
            </a:r>
            <a:r>
              <a:rPr lang="en-US" sz="1400" dirty="0"/>
              <a:t> score measures "fit", or how well the model explains the observed data. A higher score (closer to 1) is typically better.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411B93D8-B337-0905-884F-CDCEC1070AD2}"/>
              </a:ext>
            </a:extLst>
          </p:cNvPr>
          <p:cNvSpPr/>
          <p:nvPr/>
        </p:nvSpPr>
        <p:spPr>
          <a:xfrm>
            <a:off x="381000" y="3564467"/>
            <a:ext cx="2241824" cy="1143821"/>
          </a:xfrm>
          <a:prstGeom prst="borderCallout1">
            <a:avLst>
              <a:gd name="adj1" fmla="val 117484"/>
              <a:gd name="adj2" fmla="val 155198"/>
              <a:gd name="adj3" fmla="val 77551"/>
              <a:gd name="adj4" fmla="val 10329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MSE measures the difference between the observed values and the predicted ones. Lower is better.</a:t>
            </a:r>
          </a:p>
        </p:txBody>
      </p:sp>
    </p:spTree>
    <p:extLst>
      <p:ext uri="{BB962C8B-B14F-4D97-AF65-F5344CB8AC3E}">
        <p14:creationId xmlns:p14="http://schemas.microsoft.com/office/powerpoint/2010/main" val="2042434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2114" y="2628045"/>
            <a:ext cx="6070236" cy="2387600"/>
          </a:xfrm>
        </p:spPr>
        <p:txBody>
          <a:bodyPr/>
          <a:lstStyle/>
          <a:p>
            <a:r>
              <a:rPr lang="en-US" dirty="0"/>
              <a:t>Building a machine learning model with </a:t>
            </a:r>
            <a:r>
              <a:rPr lang="en-US" dirty="0" err="1"/>
              <a:t>AutoAI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4583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5E2E3E-148D-4BE4-88A4-447C4BC35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522804"/>
            <a:ext cx="9779183" cy="1325563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Major model-building tasks with </a:t>
            </a:r>
            <a:r>
              <a:rPr lang="en-US" dirty="0" err="1"/>
              <a:t>AutoAI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C1936C-D3F4-44A5-83D3-47EFA8430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063" y="2089423"/>
            <a:ext cx="9779182" cy="32515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572213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2E25E-80F8-839A-6C3E-97DC8F3946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Speeding up the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716EF4-2F0E-3CD6-326C-A741A2871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616328" cy="140610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Demo: Model building with </a:t>
            </a:r>
            <a:r>
              <a:rPr lang="en-US" dirty="0" err="1"/>
              <a:t>AutoAI</a:t>
            </a:r>
          </a:p>
        </p:txBody>
      </p:sp>
    </p:spTree>
    <p:extLst>
      <p:ext uri="{BB962C8B-B14F-4D97-AF65-F5344CB8AC3E}">
        <p14:creationId xmlns:p14="http://schemas.microsoft.com/office/powerpoint/2010/main" val="32629131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4FF39-08E2-4C0A-8459-4FFD835C2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4362" y="1720758"/>
            <a:ext cx="6245912" cy="2387600"/>
          </a:xfrm>
        </p:spPr>
        <p:txBody>
          <a:bodyPr/>
          <a:lstStyle/>
          <a:p>
            <a:r>
              <a:rPr lang="en-CA" dirty="0"/>
              <a:t>Comparing the results</a:t>
            </a:r>
          </a:p>
        </p:txBody>
      </p:sp>
    </p:spTree>
    <p:extLst>
      <p:ext uri="{BB962C8B-B14F-4D97-AF65-F5344CB8AC3E}">
        <p14:creationId xmlns:p14="http://schemas.microsoft.com/office/powerpoint/2010/main" val="925506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6C18B-AF28-4067-8F0B-509220BB7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Experiment results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E311FE44-912F-4AC2-8B30-313A6153B4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3403667"/>
              </p:ext>
            </p:extLst>
          </p:nvPr>
        </p:nvGraphicFramePr>
        <p:xfrm>
          <a:off x="1177830" y="2017713"/>
          <a:ext cx="10199681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7573">
                  <a:extLst>
                    <a:ext uri="{9D8B030D-6E8A-4147-A177-3AD203B41FA5}">
                      <a16:colId xmlns:a16="http://schemas.microsoft.com/office/drawing/2014/main" val="1349322502"/>
                    </a:ext>
                  </a:extLst>
                </a:gridCol>
                <a:gridCol w="2966701">
                  <a:extLst>
                    <a:ext uri="{9D8B030D-6E8A-4147-A177-3AD203B41FA5}">
                      <a16:colId xmlns:a16="http://schemas.microsoft.com/office/drawing/2014/main" val="773349093"/>
                    </a:ext>
                  </a:extLst>
                </a:gridCol>
                <a:gridCol w="3405407">
                  <a:extLst>
                    <a:ext uri="{9D8B030D-6E8A-4147-A177-3AD203B41FA5}">
                      <a16:colId xmlns:a16="http://schemas.microsoft.com/office/drawing/2014/main" val="1986417812"/>
                    </a:ext>
                  </a:extLst>
                </a:gridCol>
              </a:tblGrid>
              <a:tr h="344506">
                <a:tc>
                  <a:txBody>
                    <a:bodyPr/>
                    <a:lstStyle/>
                    <a:p>
                      <a:r>
                        <a:rPr lang="en-CA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Hand-coded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AutoAI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340704"/>
                  </a:ext>
                </a:extLst>
              </a:tr>
              <a:tr h="344506">
                <a:tc>
                  <a:txBody>
                    <a:bodyPr/>
                    <a:lstStyle/>
                    <a:p>
                      <a:r>
                        <a:rPr lang="en-CA" dirty="0"/>
                        <a:t>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Jupyter</a:t>
                      </a:r>
                      <a:r>
                        <a:rPr lang="en-CA" dirty="0"/>
                        <a:t>, scikit-learn,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AutoAI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288195"/>
                  </a:ext>
                </a:extLst>
              </a:tr>
              <a:tr h="344506">
                <a:tc>
                  <a:txBody>
                    <a:bodyPr/>
                    <a:lstStyle/>
                    <a:p>
                      <a:r>
                        <a:rPr lang="en-CA" dirty="0"/>
                        <a:t>Pipelines / model(s) generated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490711"/>
                  </a:ext>
                </a:extLst>
              </a:tr>
              <a:tr h="344506">
                <a:tc>
                  <a:txBody>
                    <a:bodyPr/>
                    <a:lstStyle/>
                    <a:p>
                      <a:r>
                        <a:rPr lang="en-CA" dirty="0"/>
                        <a:t>Algorithms included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284464"/>
                  </a:ext>
                </a:extLst>
              </a:tr>
              <a:tr h="867205">
                <a:tc>
                  <a:txBody>
                    <a:bodyPr/>
                    <a:lstStyle/>
                    <a:p>
                      <a:r>
                        <a:rPr lang="en-CA" dirty="0"/>
                        <a:t>Enhancements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CA" dirty="0"/>
                        <a:t>Hyperparameter optimization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CA" dirty="0"/>
                        <a:t>Feature engineering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61489"/>
                  </a:ext>
                </a:extLst>
              </a:tr>
              <a:tr h="356386">
                <a:tc>
                  <a:txBody>
                    <a:bodyPr/>
                    <a:lstStyle/>
                    <a:p>
                      <a:r>
                        <a:rPr lang="en-CA" dirty="0"/>
                        <a:t>R</a:t>
                      </a:r>
                      <a:r>
                        <a:rPr lang="en-CA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0.836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0.797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032993"/>
                  </a:ext>
                </a:extLst>
              </a:tr>
              <a:tr h="344506">
                <a:tc>
                  <a:txBody>
                    <a:bodyPr/>
                    <a:lstStyle/>
                    <a:p>
                      <a:r>
                        <a:rPr lang="en-CA" dirty="0"/>
                        <a:t>Mean Squared Error (MSE)</a:t>
                      </a:r>
                      <a:endParaRPr lang="en-CA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257799"/>
                  </a:ext>
                </a:extLst>
              </a:tr>
              <a:tr h="344506">
                <a:tc>
                  <a:txBody>
                    <a:bodyPr/>
                    <a:lstStyle/>
                    <a:p>
                      <a:r>
                        <a:rPr lang="en-CA" baseline="0" dirty="0"/>
                        <a:t>Programming Skills 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551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34823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E4FD7-9099-4524-8FEA-494F8884A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Traditional model building vs automated 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77370-19E0-4502-9C86-8ADBFC400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60856"/>
            <a:ext cx="4663440" cy="306924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CA" dirty="0"/>
              <a:t>Pros: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Data scientist remains in control of all decisions.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Model / configuration is explainable.</a:t>
            </a:r>
          </a:p>
          <a:p>
            <a:r>
              <a:rPr lang="en-CA" dirty="0"/>
              <a:t>Cons: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Time consuming.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Requires programming skills as well as data science expertise.</a:t>
            </a:r>
          </a:p>
          <a:p>
            <a:endParaRPr lang="en-C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64D06B-5F26-455F-8830-E3316C04CD2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74023" cy="322019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CA" dirty="0"/>
              <a:t>Pros: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Speeding time to value.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Greater acceleration at scale.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Good for rapid prototyping.</a:t>
            </a:r>
          </a:p>
          <a:p>
            <a:r>
              <a:rPr lang="en-CA" dirty="0"/>
              <a:t>Cons: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Processing capacity.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Model </a:t>
            </a:r>
            <a:r>
              <a:rPr lang="en-CA" dirty="0" err="1"/>
              <a:t>explainability</a:t>
            </a:r>
            <a:r>
              <a:rPr lang="en-CA" dirty="0"/>
              <a:t>. 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A609B68-CB9E-4B15-8C6F-10A5F676885F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CA" dirty="0"/>
              <a:t>Hand-coded model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EA64EAE-B31D-4822-A793-4BA41A05EC67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CA" dirty="0" err="1"/>
              <a:t>AutoML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02865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50319-0F4F-9DBF-DC7F-FD323EA14F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Wrapping it 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F18EB-5B59-C286-4A3F-F8D93E76403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534650" y="6356350"/>
            <a:ext cx="165735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244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E1DCAA9-B5DD-4F2A-B461-A1AD4728C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6813" y="2652713"/>
            <a:ext cx="9780587" cy="3436937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/>
              <a:t>Data Science and Machine Learning – the basics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Using Python to build a machine learning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Using </a:t>
            </a:r>
            <a:r>
              <a:rPr lang="en-US" sz="2600" dirty="0" err="1"/>
              <a:t>AutoAI</a:t>
            </a:r>
            <a:r>
              <a:rPr lang="en-US" sz="2600" dirty="0"/>
              <a:t> to build a machine learning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Speeding up the process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Comparing the 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Wrapping up</a:t>
            </a:r>
          </a:p>
          <a:p>
            <a:pPr marL="514350" indent="-514350">
              <a:buFont typeface="+mj-lt"/>
              <a:buAutoNum type="arabicPeriod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Data science</a:t>
            </a:r>
            <a:r>
              <a:rPr lang="en-US" dirty="0"/>
              <a:t> is fundamental to using information for effective decision-making and problem-solving. Automating the work of building a machine learning model accelerates the time from inception to production.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631355" cy="22472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You can check out </a:t>
            </a:r>
            <a:r>
              <a:rPr lang="en-US" dirty="0" err="1"/>
              <a:t>AutoAI</a:t>
            </a:r>
            <a:r>
              <a:rPr lang="en-US" dirty="0"/>
              <a:t> capabilities in Watson Studio at: </a:t>
            </a:r>
            <a:r>
              <a:rPr lang="en-US" dirty="0">
                <a:ea typeface="+mn-lt"/>
                <a:cs typeface="+mn-lt"/>
              </a:rPr>
              <a:t>https://dataplatform.cloud.ibm.com/login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739E-E7E7-4073-8DF0-79856A149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717" y="2533650"/>
            <a:ext cx="9271908" cy="1325563"/>
          </a:xfrm>
        </p:spPr>
        <p:txBody>
          <a:bodyPr/>
          <a:lstStyle/>
          <a:p>
            <a:r>
              <a:rPr lang="en-CA" sz="8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7883914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D53173B-898D-4932-B0FC-9194BAB42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0D826C7-B04A-4EE2-AAD2-D258D4C51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Screen captures from the </a:t>
            </a:r>
            <a:r>
              <a:rPr lang="en-CA" dirty="0" err="1"/>
              <a:t>AutoAI</a:t>
            </a:r>
            <a:r>
              <a:rPr lang="en-CA" dirty="0"/>
              <a:t> experiment.</a:t>
            </a:r>
          </a:p>
        </p:txBody>
      </p:sp>
    </p:spTree>
    <p:extLst>
      <p:ext uri="{BB962C8B-B14F-4D97-AF65-F5344CB8AC3E}">
        <p14:creationId xmlns:p14="http://schemas.microsoft.com/office/powerpoint/2010/main" val="40835755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>
            <a:extLst>
              <a:ext uri="{FF2B5EF4-FFF2-40B4-BE49-F238E27FC236}">
                <a16:creationId xmlns:a16="http://schemas.microsoft.com/office/drawing/2014/main" id="{881FED06-16A2-B864-CE3C-9F199509D6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6765" y="1266848"/>
            <a:ext cx="6078328" cy="5241736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0BD6636-15B7-4B7E-45AD-00FF57A54460}"/>
              </a:ext>
            </a:extLst>
          </p:cNvPr>
          <p:cNvSpPr txBox="1"/>
          <p:nvPr/>
        </p:nvSpPr>
        <p:spPr>
          <a:xfrm>
            <a:off x="1654519" y="480625"/>
            <a:ext cx="750054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 err="1"/>
              <a:t>AutoAI</a:t>
            </a:r>
            <a:r>
              <a:rPr lang="en-US" sz="3600" dirty="0"/>
              <a:t> model saved as a notebook</a:t>
            </a:r>
          </a:p>
        </p:txBody>
      </p:sp>
    </p:spTree>
    <p:extLst>
      <p:ext uri="{BB962C8B-B14F-4D97-AF65-F5344CB8AC3E}">
        <p14:creationId xmlns:p14="http://schemas.microsoft.com/office/powerpoint/2010/main" val="17277984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7CB0C-D08E-CC12-E93D-25F12EDA8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229" y="-153737"/>
            <a:ext cx="9779183" cy="1325563"/>
          </a:xfrm>
        </p:spPr>
        <p:txBody>
          <a:bodyPr/>
          <a:lstStyle/>
          <a:p>
            <a:r>
              <a:rPr lang="en-US" dirty="0"/>
              <a:t>Experiment configuration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1BDF969A-85DE-40CC-6D92-6E14F5BAB1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8164" y="1619667"/>
            <a:ext cx="7767104" cy="483734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DA88ED-DBAD-E210-3EC7-7362A5DCFF52}"/>
              </a:ext>
            </a:extLst>
          </p:cNvPr>
          <p:cNvSpPr txBox="1"/>
          <p:nvPr/>
        </p:nvSpPr>
        <p:spPr>
          <a:xfrm>
            <a:off x="874295" y="1248611"/>
            <a:ext cx="78766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Review the data source, prediction, model type, and optimization metrics</a:t>
            </a:r>
          </a:p>
        </p:txBody>
      </p:sp>
    </p:spTree>
    <p:extLst>
      <p:ext uri="{BB962C8B-B14F-4D97-AF65-F5344CB8AC3E}">
        <p14:creationId xmlns:p14="http://schemas.microsoft.com/office/powerpoint/2010/main" val="37983369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3B674-9402-3EA8-EAD6-59601C470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choices for optimizing the experiment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6654A1E1-06F4-4FB6-000F-070279374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6562" y="1780087"/>
            <a:ext cx="6916096" cy="4690288"/>
          </a:xfrm>
        </p:spPr>
      </p:pic>
    </p:spTree>
    <p:extLst>
      <p:ext uri="{BB962C8B-B14F-4D97-AF65-F5344CB8AC3E}">
        <p14:creationId xmlns:p14="http://schemas.microsoft.com/office/powerpoint/2010/main" val="7083527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044ED-D7AA-F743-E8BB-4CFA60878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650" y="-6684"/>
            <a:ext cx="9779183" cy="1325563"/>
          </a:xfrm>
        </p:spPr>
        <p:txBody>
          <a:bodyPr/>
          <a:lstStyle/>
          <a:p>
            <a:r>
              <a:rPr lang="en-US" dirty="0"/>
              <a:t>Data source details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82415142-A589-A229-A747-F0DC0EE9A5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8864" y="1820193"/>
            <a:ext cx="6561702" cy="446302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32DB27-1E64-DE30-A19A-4D6928A43A0D}"/>
              </a:ext>
            </a:extLst>
          </p:cNvPr>
          <p:cNvSpPr txBox="1"/>
          <p:nvPr/>
        </p:nvSpPr>
        <p:spPr>
          <a:xfrm>
            <a:off x="847558" y="1315453"/>
            <a:ext cx="86654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Accept the defaults or make decisions about how to process the training data.</a:t>
            </a:r>
          </a:p>
        </p:txBody>
      </p:sp>
    </p:spTree>
    <p:extLst>
      <p:ext uri="{BB962C8B-B14F-4D97-AF65-F5344CB8AC3E}">
        <p14:creationId xmlns:p14="http://schemas.microsoft.com/office/powerpoint/2010/main" val="24148582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7D5BC-DCE4-8156-2EE5-09A747406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913" y="0"/>
            <a:ext cx="9779183" cy="1325563"/>
          </a:xfrm>
        </p:spPr>
        <p:txBody>
          <a:bodyPr/>
          <a:lstStyle/>
          <a:p>
            <a:r>
              <a:rPr lang="en-US" dirty="0"/>
              <a:t>Pipeline leaderboard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4B76F59-FED2-D29B-11F9-2DAD6E672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0444" y="1897061"/>
            <a:ext cx="8533911" cy="414886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3A64D1-B39C-24EF-E978-B7DB6A6BA3C2}"/>
              </a:ext>
            </a:extLst>
          </p:cNvPr>
          <p:cNvSpPr txBox="1"/>
          <p:nvPr/>
        </p:nvSpPr>
        <p:spPr>
          <a:xfrm>
            <a:off x="944479" y="1325479"/>
            <a:ext cx="831783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The leaderboard ranks the pipelines so you can review and save the best as a model.</a:t>
            </a:r>
          </a:p>
        </p:txBody>
      </p:sp>
    </p:spTree>
    <p:extLst>
      <p:ext uri="{BB962C8B-B14F-4D97-AF65-F5344CB8AC3E}">
        <p14:creationId xmlns:p14="http://schemas.microsoft.com/office/powerpoint/2010/main" val="30867606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0D3B3-3954-D5A2-431D-B2B11F5AC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860" y="113632"/>
            <a:ext cx="9779183" cy="1325563"/>
          </a:xfrm>
        </p:spPr>
        <p:txBody>
          <a:bodyPr/>
          <a:lstStyle/>
          <a:p>
            <a:r>
              <a:rPr lang="en-US" dirty="0"/>
              <a:t>Details about the top pipeline</a:t>
            </a: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C4D58E1-777E-D069-D554-EF0C52EE62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9129" y="1379035"/>
            <a:ext cx="7835066" cy="4449656"/>
          </a:xfrm>
        </p:spPr>
      </p:pic>
    </p:spTree>
    <p:extLst>
      <p:ext uri="{BB962C8B-B14F-4D97-AF65-F5344CB8AC3E}">
        <p14:creationId xmlns:p14="http://schemas.microsoft.com/office/powerpoint/2010/main" val="3387479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B3118-FCBC-4317-8AF9-6850C65FF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2269" y="1564225"/>
            <a:ext cx="6245912" cy="2387600"/>
          </a:xfrm>
        </p:spPr>
        <p:txBody>
          <a:bodyPr/>
          <a:lstStyle/>
          <a:p>
            <a:r>
              <a:rPr lang="en-CA" sz="5400" dirty="0"/>
              <a:t>Data Science and Machine Learning basics</a:t>
            </a:r>
          </a:p>
        </p:txBody>
      </p:sp>
    </p:spTree>
    <p:extLst>
      <p:ext uri="{BB962C8B-B14F-4D97-AF65-F5344CB8AC3E}">
        <p14:creationId xmlns:p14="http://schemas.microsoft.com/office/powerpoint/2010/main" val="39385577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4EF86-D0C6-10AA-5CAB-DF3CA926D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99235" cy="1195221"/>
          </a:xfrm>
        </p:spPr>
        <p:txBody>
          <a:bodyPr/>
          <a:lstStyle/>
          <a:p>
            <a:r>
              <a:rPr lang="en-US" dirty="0"/>
              <a:t>Feature importance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0BE1EE-9FAE-5B01-5E8E-C191C855214D}"/>
              </a:ext>
            </a:extLst>
          </p:cNvPr>
          <p:cNvSpPr txBox="1"/>
          <p:nvPr/>
        </p:nvSpPr>
        <p:spPr>
          <a:xfrm>
            <a:off x="1165058" y="874295"/>
            <a:ext cx="77363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Which features have the greatest impact on the prediction?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4942D91E-8972-2AC3-C132-6BB8B74556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527" y="1383070"/>
            <a:ext cx="9579829" cy="4301342"/>
          </a:xfrm>
        </p:spPr>
      </p:pic>
    </p:spTree>
    <p:extLst>
      <p:ext uri="{BB962C8B-B14F-4D97-AF65-F5344CB8AC3E}">
        <p14:creationId xmlns:p14="http://schemas.microsoft.com/office/powerpoint/2010/main" val="3275882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D12A9-3B9C-9309-8185-8A87A1127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809260" cy="392828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1800" dirty="0"/>
              <a:t>A data scientist uses data to understand and explain the phenomena around them, and help organizations make better decisions. A data scientist might do the following tasks on a day-to-day basis: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Find patterns and trends in datasets to uncover insights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Create data models to forecast outcomes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Use machine learning techniques to improve the quality of 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Communicate recommendations to other teams and senior staff</a:t>
            </a:r>
          </a:p>
          <a:p>
            <a:pPr algn="l"/>
            <a:endParaRPr lang="en-US" sz="200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887E87B-6732-4A49-8FB8-EB732A701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does a Data Scientist do?</a:t>
            </a:r>
          </a:p>
        </p:txBody>
      </p:sp>
    </p:spTree>
    <p:extLst>
      <p:ext uri="{BB962C8B-B14F-4D97-AF65-F5344CB8AC3E}">
        <p14:creationId xmlns:p14="http://schemas.microsoft.com/office/powerpoint/2010/main" val="4028983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30EE3-9D26-1B3F-A5E9-B38E609E9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skills does a Data Scientist need?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229AF-AC74-BB45-C6A9-B5E4D006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3582919" cy="336681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Char char="•"/>
            </a:pPr>
            <a:r>
              <a:rPr lang="en-US" dirty="0"/>
              <a:t>Statistics</a:t>
            </a:r>
          </a:p>
          <a:p>
            <a:pPr marL="457200" indent="-457200">
              <a:buChar char="•"/>
            </a:pPr>
            <a:r>
              <a:rPr lang="en-US" dirty="0"/>
              <a:t>Data analysis</a:t>
            </a:r>
          </a:p>
          <a:p>
            <a:pPr marL="457200" indent="-457200">
              <a:buChar char="•"/>
            </a:pPr>
            <a:r>
              <a:rPr lang="en-US" dirty="0"/>
              <a:t>Curiosity</a:t>
            </a:r>
          </a:p>
          <a:p>
            <a:pPr marL="457200" indent="-457200">
              <a:buChar char="•"/>
            </a:pPr>
            <a:r>
              <a:rPr lang="en-US" dirty="0"/>
              <a:t>Story telling</a:t>
            </a:r>
          </a:p>
          <a:p>
            <a:pPr marL="457200" indent="-457200">
              <a:buChar char="•"/>
            </a:pPr>
            <a:r>
              <a:rPr lang="en-US" strike="sngStrike" dirty="0">
                <a:ea typeface="+mn-lt"/>
                <a:cs typeface="+mn-lt"/>
              </a:rPr>
              <a:t>Programming</a:t>
            </a:r>
            <a:endParaRPr lang="en-US" dirty="0">
              <a:ea typeface="+mn-lt"/>
              <a:cs typeface="+mn-lt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989C1259-39FD-FC54-2A5D-BD4B5F597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34953" y="1477013"/>
            <a:ext cx="5329987" cy="373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52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AA18B-9CAA-7F98-5EBB-4A0A83E14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571" y="0"/>
            <a:ext cx="9779183" cy="1325563"/>
          </a:xfrm>
        </p:spPr>
        <p:txBody>
          <a:bodyPr/>
          <a:lstStyle/>
          <a:p>
            <a:r>
              <a:rPr lang="en-US" dirty="0"/>
              <a:t>What is Machine Learning?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D12A9-3B9C-9309-8185-8A87A1127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993" y="1325651"/>
            <a:ext cx="9809260" cy="392828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dirty="0">
                <a:ea typeface="+mn-lt"/>
                <a:cs typeface="+mn-lt"/>
              </a:rPr>
              <a:t>Machine learning is a branch of artificial intelligence (AI) and computer science which uses data and algorithms to imitate the way that humans learn, gradually improving prediction accuracy.</a:t>
            </a:r>
          </a:p>
          <a:p>
            <a:endParaRPr lang="en-US" sz="2400" dirty="0"/>
          </a:p>
          <a:p>
            <a:pPr marL="342900" indent="-342900">
              <a:buChar char="•"/>
            </a:pPr>
            <a:r>
              <a:rPr lang="en-US" sz="2400" i="1" dirty="0">
                <a:ea typeface="+mn-lt"/>
                <a:cs typeface="+mn-lt"/>
              </a:rPr>
              <a:t>Algorithms </a:t>
            </a:r>
            <a:r>
              <a:rPr lang="en-US" sz="2400" dirty="0">
                <a:ea typeface="+mn-lt"/>
                <a:cs typeface="+mn-lt"/>
              </a:rPr>
              <a:t>(instructions for solving a problem) enable the machine to identify data and build predictions around the data that it identifies</a:t>
            </a:r>
            <a:endParaRPr lang="en-US" sz="2400" dirty="0"/>
          </a:p>
          <a:p>
            <a:pPr marL="285750" indent="-285750">
              <a:buChar char="•"/>
            </a:pPr>
            <a:r>
              <a:rPr lang="en-US" sz="2400" dirty="0">
                <a:ea typeface="+mn-lt"/>
                <a:cs typeface="+mn-lt"/>
              </a:rPr>
              <a:t>Machine learning is useful in parsing large amounts of information to assist in decision making</a:t>
            </a:r>
            <a:endParaRPr lang="en-US" sz="2400" dirty="0"/>
          </a:p>
          <a:p>
            <a:pPr marL="285750" indent="-285750">
              <a:buChar char="•"/>
            </a:pPr>
            <a:r>
              <a:rPr lang="en-US" sz="2400" dirty="0">
                <a:ea typeface="+mn-lt"/>
                <a:cs typeface="+mn-lt"/>
              </a:rPr>
              <a:t>Machine learning can be applied in a variety of areas, such as investing, lending, organizing news, or fraud detection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1759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98C49-0DA5-0A43-3DEC-E466972D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387" y="-350921"/>
            <a:ext cx="9779183" cy="1325563"/>
          </a:xfrm>
        </p:spPr>
        <p:txBody>
          <a:bodyPr/>
          <a:lstStyle/>
          <a:p>
            <a:r>
              <a:rPr lang="en-US" sz="3600" dirty="0"/>
              <a:t>Common machine learning applications</a:t>
            </a:r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32460809-94D5-61B1-8FD3-387072E00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425" y="974642"/>
            <a:ext cx="7445539" cy="555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982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1709F-9BFA-40E2-9C0F-9D0FF8590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a model?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A0C5CC1-6EEF-4C5E-A498-0E547DE21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388" y="2127150"/>
            <a:ext cx="4663440" cy="282861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Apply an algorithm (a set of instructions) to data to progressively learn and recognize patterns to solve a business problem.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resulting model is a statistical structure that can be used to solve the problem. For example, a model predicts an outcome when presented with new data.</a:t>
            </a:r>
            <a:endParaRPr lang="en-CA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272D4BC-372F-4229-B2C0-6173B11C555E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6534490" y="2127835"/>
            <a:ext cx="3520060" cy="2827337"/>
          </a:xfrm>
        </p:spPr>
      </p:pic>
    </p:spTree>
    <p:extLst>
      <p:ext uri="{BB962C8B-B14F-4D97-AF65-F5344CB8AC3E}">
        <p14:creationId xmlns:p14="http://schemas.microsoft.com/office/powerpoint/2010/main" val="672724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7037</TotalTime>
  <Words>1550</Words>
  <Application>Microsoft Office PowerPoint</Application>
  <PresentationFormat>Widescreen</PresentationFormat>
  <Paragraphs>191</Paragraphs>
  <Slides>40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Machine learning made easy(er)</vt:lpstr>
      <vt:lpstr>Objectives</vt:lpstr>
      <vt:lpstr>Agenda</vt:lpstr>
      <vt:lpstr>Data Science and Machine Learning basics</vt:lpstr>
      <vt:lpstr>What does a Data Scientist do?</vt:lpstr>
      <vt:lpstr>What skills does a Data Scientist need?</vt:lpstr>
      <vt:lpstr>What is Machine Learning?</vt:lpstr>
      <vt:lpstr>Common machine learning applications</vt:lpstr>
      <vt:lpstr>What is a model?</vt:lpstr>
      <vt:lpstr>Common types of machine learning models </vt:lpstr>
      <vt:lpstr>What tools are available for data science and machine learning? </vt:lpstr>
      <vt:lpstr>Building a machine learning model with Python</vt:lpstr>
      <vt:lpstr>Major model-building tasks</vt:lpstr>
      <vt:lpstr>Defining the goal</vt:lpstr>
      <vt:lpstr>This data set includes a set of metrics and key indicators the contribute to a "happiness score" by country.</vt:lpstr>
      <vt:lpstr>Preparing the data set</vt:lpstr>
      <vt:lpstr>Choosing the model type and algorithm</vt:lpstr>
      <vt:lpstr>Selecting features (columns)</vt:lpstr>
      <vt:lpstr>Not all features are equal...</vt:lpstr>
      <vt:lpstr>Dividing the data for training and testing</vt:lpstr>
      <vt:lpstr>Building the Linear Regression model</vt:lpstr>
      <vt:lpstr>Measuring model performance</vt:lpstr>
      <vt:lpstr>Building a machine learning model with AutoAI</vt:lpstr>
      <vt:lpstr>Major model-building tasks with AutoAI</vt:lpstr>
      <vt:lpstr>Speeding up the process</vt:lpstr>
      <vt:lpstr>Comparing the results</vt:lpstr>
      <vt:lpstr>Experiment results</vt:lpstr>
      <vt:lpstr>Traditional model building vs automated model building</vt:lpstr>
      <vt:lpstr>Wrapping it up</vt:lpstr>
      <vt:lpstr>Summary </vt:lpstr>
      <vt:lpstr>Thank you</vt:lpstr>
      <vt:lpstr>Any questions?</vt:lpstr>
      <vt:lpstr>Reference</vt:lpstr>
      <vt:lpstr>PowerPoint Presentation</vt:lpstr>
      <vt:lpstr>Experiment configuration</vt:lpstr>
      <vt:lpstr>Automated choices for optimizing the experiment</vt:lpstr>
      <vt:lpstr>Data source details</vt:lpstr>
      <vt:lpstr>Pipeline leaderboard</vt:lpstr>
      <vt:lpstr>Details about the top pipeline</vt:lpstr>
      <vt:lpstr>Feature importance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made easy(er)</dc:title>
  <dc:creator>Saloni Saluja</dc:creator>
  <cp:lastModifiedBy>Saloni Saluja</cp:lastModifiedBy>
  <cp:revision>1571</cp:revision>
  <dcterms:created xsi:type="dcterms:W3CDTF">2022-08-11T18:50:45Z</dcterms:created>
  <dcterms:modified xsi:type="dcterms:W3CDTF">2022-08-23T13:00:53Z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