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9412CF5-0359-4AC2-941B-899383EA5E24}" type="datetimeFigureOut">
              <a:rPr lang="en-US" smtClean="0"/>
              <a:t>08-06-2020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67B46A2-C69D-4B9E-AE12-B73592976E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LANGUAGE </a:t>
            </a:r>
            <a:br>
              <a:rPr lang="en-US" sz="4800" dirty="0" smtClean="0"/>
            </a:br>
            <a:r>
              <a:rPr lang="en-US" sz="4800" dirty="0" smtClean="0"/>
              <a:t>TRANSLATOR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3733800" cy="21336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sz="2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PATEL SALONI SANJAY 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17ITUOS006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IT-084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PATEL SHIVAMKUMAR GHANSHYAMBHAI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17ITUOS067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IT-085</a:t>
            </a:r>
          </a:p>
          <a:p>
            <a:pPr algn="r"/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9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LANGUAGE DESCRIPTION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My language perform two operations </a:t>
            </a:r>
            <a:r>
              <a:rPr lang="en-US" dirty="0" err="1" smtClean="0"/>
              <a:t>deposite</a:t>
            </a:r>
            <a:r>
              <a:rPr lang="en-US" dirty="0" smtClean="0"/>
              <a:t> into  the available amount and </a:t>
            </a:r>
            <a:r>
              <a:rPr lang="en-US" dirty="0"/>
              <a:t>w</a:t>
            </a:r>
            <a:r>
              <a:rPr lang="en-US" dirty="0" smtClean="0"/>
              <a:t>ithdraw from the available amount.</a:t>
            </a:r>
          </a:p>
          <a:p>
            <a:r>
              <a:rPr lang="en-US" dirty="0" err="1" smtClean="0"/>
              <a:t>Deposite</a:t>
            </a:r>
            <a:r>
              <a:rPr lang="en-US" dirty="0" smtClean="0"/>
              <a:t>:</a:t>
            </a:r>
            <a:r>
              <a:rPr lang="en-US" dirty="0"/>
              <a:t> D</a:t>
            </a:r>
            <a:r>
              <a:rPr lang="en-US" dirty="0" smtClean="0"/>
              <a:t>eposit</a:t>
            </a:r>
            <a:r>
              <a:rPr lang="en-US" dirty="0"/>
              <a:t> refers to the money an investor transfers into a savings or checking account held at a bank or credit union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Withdraw:</a:t>
            </a:r>
            <a:r>
              <a:rPr lang="en-US" dirty="0" err="1"/>
              <a:t>A</a:t>
            </a:r>
            <a:r>
              <a:rPr lang="en-US" dirty="0"/>
              <a:t> withdrawal is money you take out of your banking, brokerage firm, or other accounts.</a:t>
            </a:r>
            <a:endParaRPr lang="en-US" dirty="0" smtClean="0"/>
          </a:p>
          <a:p>
            <a:r>
              <a:rPr lang="en-US" dirty="0" smtClean="0"/>
              <a:t>But before operation I </a:t>
            </a:r>
            <a:r>
              <a:rPr lang="en-US" dirty="0" err="1" smtClean="0"/>
              <a:t>cheak</a:t>
            </a:r>
            <a:r>
              <a:rPr lang="en-US" dirty="0" smtClean="0"/>
              <a:t> certain conditions like: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1]</a:t>
            </a:r>
            <a:r>
              <a:rPr lang="en-US" dirty="0" err="1" smtClean="0"/>
              <a:t>Final_Amount</a:t>
            </a:r>
            <a:r>
              <a:rPr lang="en-US" dirty="0" smtClean="0"/>
              <a:t> must be greater than 500 after any of      </a:t>
            </a:r>
          </a:p>
          <a:p>
            <a:pPr marL="0" indent="0">
              <a:buNone/>
            </a:pPr>
            <a:r>
              <a:rPr lang="en-US" dirty="0" smtClean="0"/>
              <a:t>     the operation.</a:t>
            </a:r>
          </a:p>
          <a:p>
            <a:pPr marL="0" indent="0">
              <a:buNone/>
            </a:pPr>
            <a:r>
              <a:rPr lang="en-US" dirty="0" smtClean="0"/>
              <a:t>  2]Withdrawal and </a:t>
            </a:r>
            <a:r>
              <a:rPr lang="en-US" dirty="0" err="1" smtClean="0"/>
              <a:t>deposite</a:t>
            </a:r>
            <a:r>
              <a:rPr lang="en-US" dirty="0" smtClean="0"/>
              <a:t> amount should be +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69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If the current amount is 1500 and we want to withdraw 700 than the amount is </a:t>
            </a:r>
            <a:r>
              <a:rPr lang="en-US" dirty="0" err="1"/>
              <a:t>withdrawed</a:t>
            </a:r>
            <a:r>
              <a:rPr lang="en-US" dirty="0"/>
              <a:t> and amount in account is deducted by the amount we withdraw.</a:t>
            </a:r>
          </a:p>
          <a:p>
            <a:pPr marL="0" indent="0">
              <a:buNone/>
            </a:pPr>
            <a:r>
              <a:rPr lang="en-US" dirty="0"/>
              <a:t>Similar for </a:t>
            </a:r>
            <a:r>
              <a:rPr lang="en-US" dirty="0" err="1"/>
              <a:t>deposite,the</a:t>
            </a:r>
            <a:r>
              <a:rPr lang="en-US" dirty="0"/>
              <a:t> amount we want to </a:t>
            </a:r>
            <a:r>
              <a:rPr lang="en-US" dirty="0" err="1"/>
              <a:t>deposite</a:t>
            </a:r>
            <a:r>
              <a:rPr lang="en-US" dirty="0"/>
              <a:t> is added to the account 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7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4" y="2454275"/>
            <a:ext cx="4829175" cy="2933700"/>
          </a:xfrm>
        </p:spPr>
      </p:pic>
    </p:spTree>
    <p:extLst>
      <p:ext uri="{BB962C8B-B14F-4D97-AF65-F5344CB8AC3E}">
        <p14:creationId xmlns:p14="http://schemas.microsoft.com/office/powerpoint/2010/main" val="28316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compilation steps are written below: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 smtClean="0"/>
              <a:t>lex</a:t>
            </a:r>
            <a:r>
              <a:rPr lang="en-US" dirty="0" smtClean="0"/>
              <a:t>  &lt;filename&gt;.l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 smtClean="0"/>
              <a:t>yacc</a:t>
            </a:r>
            <a:r>
              <a:rPr lang="en-US" dirty="0" smtClean="0"/>
              <a:t>  -d  &lt;filename&gt;.y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lex.yy.c</a:t>
            </a:r>
            <a:r>
              <a:rPr lang="en-US" dirty="0" smtClean="0"/>
              <a:t>  </a:t>
            </a:r>
            <a:r>
              <a:rPr lang="en-US" dirty="0" err="1" smtClean="0"/>
              <a:t>y.tab.c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/>
              <a:t> </a:t>
            </a:r>
            <a:r>
              <a:rPr lang="en-US" dirty="0" smtClean="0"/>
              <a:t> &lt;filename&gt;.txt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484836"/>
            <a:ext cx="6196013" cy="2872579"/>
          </a:xfrm>
        </p:spPr>
      </p:pic>
    </p:spTree>
    <p:extLst>
      <p:ext uri="{BB962C8B-B14F-4D97-AF65-F5344CB8AC3E}">
        <p14:creationId xmlns:p14="http://schemas.microsoft.com/office/powerpoint/2010/main" val="226973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19400"/>
            <a:ext cx="6965245" cy="120248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9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104</TotalTime>
  <Words>114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LANGUAGE  TRANSLATOR</vt:lpstr>
      <vt:lpstr>LANGUAGE DESCRIPTION</vt:lpstr>
      <vt:lpstr>Continue..</vt:lpstr>
      <vt:lpstr>INPUT</vt:lpstr>
      <vt:lpstr>COMPILATION</vt:lpstr>
      <vt:lpstr>OUTPUT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 TRANSLATOR</dc:title>
  <dc:creator>Windows User</dc:creator>
  <cp:lastModifiedBy>Windows User</cp:lastModifiedBy>
  <cp:revision>7</cp:revision>
  <dcterms:created xsi:type="dcterms:W3CDTF">2020-05-29T14:19:03Z</dcterms:created>
  <dcterms:modified xsi:type="dcterms:W3CDTF">2020-06-08T14:31:21Z</dcterms:modified>
</cp:coreProperties>
</file>