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96" r:id="rId5"/>
    <p:sldId id="291" r:id="rId6"/>
    <p:sldId id="277" r:id="rId7"/>
    <p:sldId id="279" r:id="rId8"/>
    <p:sldId id="297" r:id="rId9"/>
    <p:sldId id="302" r:id="rId10"/>
    <p:sldId id="299" r:id="rId11"/>
    <p:sldId id="300" r:id="rId12"/>
    <p:sldId id="301" r:id="rId13"/>
    <p:sldId id="280" r:id="rId14"/>
    <p:sldId id="292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C9756-5013-4E1D-B116-761491F14ACD}">
          <p14:sldIdLst>
            <p14:sldId id="256"/>
            <p14:sldId id="257"/>
            <p14:sldId id="278"/>
            <p14:sldId id="296"/>
            <p14:sldId id="291"/>
            <p14:sldId id="277"/>
            <p14:sldId id="279"/>
          </p14:sldIdLst>
        </p14:section>
        <p14:section name="Visualization Section" id="{0CE741C4-4F69-483F-8711-BAE494C5EDBC}">
          <p14:sldIdLst>
            <p14:sldId id="297"/>
          </p14:sldIdLst>
        </p14:section>
        <p14:section name="Section1" id="{5DDFBCB4-B551-4C47-9080-EE9591B2D7FC}">
          <p14:sldIdLst>
            <p14:sldId id="302"/>
          </p14:sldIdLst>
        </p14:section>
        <p14:section name="Section 2" id="{0F14961B-3BAB-4DDE-99CE-51724DBA4EA1}">
          <p14:sldIdLst>
            <p14:sldId id="299"/>
          </p14:sldIdLst>
        </p14:section>
        <p14:section name="Section  3" id="{C073E1AE-85DF-4107-881E-A5F0693CB74F}">
          <p14:sldIdLst>
            <p14:sldId id="300"/>
          </p14:sldIdLst>
        </p14:section>
        <p14:section name="Section 4" id="{66256780-CB11-402E-B332-735C1153E3B0}">
          <p14:sldIdLst>
            <p14:sldId id="301"/>
            <p14:sldId id="280"/>
            <p14:sldId id="29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pos="2298" userDrawn="1">
          <p15:clr>
            <a:srgbClr val="A4A3A4"/>
          </p15:clr>
        </p15:guide>
        <p15:guide id="5" pos="1391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orient="horz" pos="1094" userDrawn="1">
          <p15:clr>
            <a:srgbClr val="A4A3A4"/>
          </p15:clr>
        </p15:guide>
        <p15:guide id="8" orient="horz" pos="3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335"/>
    <a:srgbClr val="F75757"/>
    <a:srgbClr val="E94926"/>
    <a:srgbClr val="CB6C65"/>
    <a:srgbClr val="F2F2F2"/>
    <a:srgbClr val="333F50"/>
    <a:srgbClr val="595959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595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>
        <p:guide orient="horz" pos="2160"/>
        <p:guide pos="3840"/>
        <p:guide orient="horz" pos="686"/>
        <p:guide pos="2298"/>
        <p:guide pos="1391"/>
        <p:guide orient="horz" pos="527"/>
        <p:guide orient="horz" pos="1094"/>
        <p:guide orient="horz" pos="3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A08F6-D98A-40ED-B93F-82BAE87ECFE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A15A0-DF68-460E-B864-C6DEC88763A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Information on 174567 businesses.</a:t>
          </a:r>
        </a:p>
      </dgm:t>
    </dgm:pt>
    <dgm:pt modelId="{20DA7C8A-4554-46EA-8392-82ACBEDBBD0D}" type="parTrans" cxnId="{5F1689A9-37A3-4880-832B-9D2C76DF9B81}">
      <dgm:prSet/>
      <dgm:spPr/>
      <dgm:t>
        <a:bodyPr/>
        <a:lstStyle/>
        <a:p>
          <a:endParaRPr lang="en-US"/>
        </a:p>
      </dgm:t>
    </dgm:pt>
    <dgm:pt modelId="{0EED79C3-4599-4CB6-BD73-329C789A365C}" type="sibTrans" cxnId="{5F1689A9-37A3-4880-832B-9D2C76DF9B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D08FDEE-E8C2-44AA-8EA4-58E2DA8E30A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10,000 business reviews.</a:t>
          </a:r>
        </a:p>
      </dgm:t>
    </dgm:pt>
    <dgm:pt modelId="{B120D5E6-D363-4B0B-9ABD-60513F323E35}" type="parTrans" cxnId="{73D029C8-3E17-4F21-8C50-3D5CBF9A6BFB}">
      <dgm:prSet/>
      <dgm:spPr/>
      <dgm:t>
        <a:bodyPr/>
        <a:lstStyle/>
        <a:p>
          <a:endParaRPr lang="en-US"/>
        </a:p>
      </dgm:t>
    </dgm:pt>
    <dgm:pt modelId="{21C838A2-039B-43C5-85D2-140498AEB9F1}" type="sibTrans" cxnId="{73D029C8-3E17-4F21-8C50-3D5CBF9A6BFB}">
      <dgm:prSet/>
      <dgm:spPr/>
      <dgm:t>
        <a:bodyPr/>
        <a:lstStyle/>
        <a:p>
          <a:endParaRPr lang="en-US"/>
        </a:p>
      </dgm:t>
    </dgm:pt>
    <dgm:pt modelId="{5540954D-BE22-4114-A723-D936F99BDAE3}">
      <dgm:prSet phldrT="[Text]"/>
      <dgm:spPr>
        <a:solidFill>
          <a:srgbClr val="E94926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Star ratings &amp; reviews for the businesses.</a:t>
          </a:r>
        </a:p>
      </dgm:t>
    </dgm:pt>
    <dgm:pt modelId="{DA6A7613-4650-4C89-ADD3-C267AAD49B21}" type="parTrans" cxnId="{2EB6178B-7BAD-4362-8947-4A81EDDBFC36}">
      <dgm:prSet/>
      <dgm:spPr/>
      <dgm:t>
        <a:bodyPr/>
        <a:lstStyle/>
        <a:p>
          <a:endParaRPr lang="en-US"/>
        </a:p>
      </dgm:t>
    </dgm:pt>
    <dgm:pt modelId="{98F261F7-9E4F-404A-B63F-C2BFCA723557}" type="sibTrans" cxnId="{2EB6178B-7BAD-4362-8947-4A81EDDBFC36}">
      <dgm:prSet/>
      <dgm:spPr/>
      <dgm:t>
        <a:bodyPr/>
        <a:lstStyle/>
        <a:p>
          <a:endParaRPr lang="en-US"/>
        </a:p>
      </dgm:t>
    </dgm:pt>
    <dgm:pt modelId="{BE52E663-520C-409E-8330-8310DA0815AB}" type="pres">
      <dgm:prSet presAssocID="{DADA08F6-D98A-40ED-B93F-82BAE87ECFE4}" presName="Name0" presStyleCnt="0">
        <dgm:presLayoutVars>
          <dgm:dir/>
          <dgm:animLvl val="lvl"/>
          <dgm:resizeHandles val="exact"/>
        </dgm:presLayoutVars>
      </dgm:prSet>
      <dgm:spPr/>
    </dgm:pt>
    <dgm:pt modelId="{5F67D400-B2D9-4D36-913B-B12262B2573B}" type="pres">
      <dgm:prSet presAssocID="{5540954D-BE22-4114-A723-D936F99BDAE3}" presName="boxAndChildren" presStyleCnt="0"/>
      <dgm:spPr/>
    </dgm:pt>
    <dgm:pt modelId="{8DFB22A9-4932-48B1-93DE-C41989036D1F}" type="pres">
      <dgm:prSet presAssocID="{5540954D-BE22-4114-A723-D936F99BDAE3}" presName="parentTextBox" presStyleLbl="node1" presStyleIdx="0" presStyleCnt="3"/>
      <dgm:spPr/>
    </dgm:pt>
    <dgm:pt modelId="{119305C5-CAAF-4281-A112-B19C5B275AFB}" type="pres">
      <dgm:prSet presAssocID="{21C838A2-039B-43C5-85D2-140498AEB9F1}" presName="sp" presStyleCnt="0"/>
      <dgm:spPr/>
    </dgm:pt>
    <dgm:pt modelId="{BDFF08AB-F05F-498F-A945-5B88581E4EFA}" type="pres">
      <dgm:prSet presAssocID="{ED08FDEE-E8C2-44AA-8EA4-58E2DA8E30A5}" presName="arrowAndChildren" presStyleCnt="0"/>
      <dgm:spPr/>
    </dgm:pt>
    <dgm:pt modelId="{BE68A300-7521-4D4D-986E-D83F37F654B4}" type="pres">
      <dgm:prSet presAssocID="{ED08FDEE-E8C2-44AA-8EA4-58E2DA8E30A5}" presName="parentTextArrow" presStyleLbl="node1" presStyleIdx="1" presStyleCnt="3"/>
      <dgm:spPr/>
    </dgm:pt>
    <dgm:pt modelId="{3BD0F4AA-CC6E-4ED1-97CA-2432FA93C30C}" type="pres">
      <dgm:prSet presAssocID="{0EED79C3-4599-4CB6-BD73-329C789A365C}" presName="sp" presStyleCnt="0"/>
      <dgm:spPr/>
    </dgm:pt>
    <dgm:pt modelId="{BCA59E18-3C14-44AD-8F16-3D3C605A16DB}" type="pres">
      <dgm:prSet presAssocID="{99FA15A0-DF68-460E-B864-C6DEC88763A8}" presName="arrowAndChildren" presStyleCnt="0"/>
      <dgm:spPr/>
    </dgm:pt>
    <dgm:pt modelId="{C7915A2C-0E46-4233-BF1C-88F772E90AE3}" type="pres">
      <dgm:prSet presAssocID="{99FA15A0-DF68-460E-B864-C6DEC88763A8}" presName="parentTextArrow" presStyleLbl="node1" presStyleIdx="2" presStyleCnt="3"/>
      <dgm:spPr/>
    </dgm:pt>
  </dgm:ptLst>
  <dgm:cxnLst>
    <dgm:cxn modelId="{B8E30C7A-E089-4787-8E7D-D9C983DB66A1}" type="presOf" srcId="{ED08FDEE-E8C2-44AA-8EA4-58E2DA8E30A5}" destId="{BE68A300-7521-4D4D-986E-D83F37F654B4}" srcOrd="0" destOrd="0" presId="urn:microsoft.com/office/officeart/2005/8/layout/process4"/>
    <dgm:cxn modelId="{B256F27D-5102-4B7B-A85A-B6BD9250C0EA}" type="presOf" srcId="{5540954D-BE22-4114-A723-D936F99BDAE3}" destId="{8DFB22A9-4932-48B1-93DE-C41989036D1F}" srcOrd="0" destOrd="0" presId="urn:microsoft.com/office/officeart/2005/8/layout/process4"/>
    <dgm:cxn modelId="{2EB6178B-7BAD-4362-8947-4A81EDDBFC36}" srcId="{DADA08F6-D98A-40ED-B93F-82BAE87ECFE4}" destId="{5540954D-BE22-4114-A723-D936F99BDAE3}" srcOrd="2" destOrd="0" parTransId="{DA6A7613-4650-4C89-ADD3-C267AAD49B21}" sibTransId="{98F261F7-9E4F-404A-B63F-C2BFCA723557}"/>
    <dgm:cxn modelId="{5F1689A9-37A3-4880-832B-9D2C76DF9B81}" srcId="{DADA08F6-D98A-40ED-B93F-82BAE87ECFE4}" destId="{99FA15A0-DF68-460E-B864-C6DEC88763A8}" srcOrd="0" destOrd="0" parTransId="{20DA7C8A-4554-46EA-8392-82ACBEDBBD0D}" sibTransId="{0EED79C3-4599-4CB6-BD73-329C789A365C}"/>
    <dgm:cxn modelId="{73D029C8-3E17-4F21-8C50-3D5CBF9A6BFB}" srcId="{DADA08F6-D98A-40ED-B93F-82BAE87ECFE4}" destId="{ED08FDEE-E8C2-44AA-8EA4-58E2DA8E30A5}" srcOrd="1" destOrd="0" parTransId="{B120D5E6-D363-4B0B-9ABD-60513F323E35}" sibTransId="{21C838A2-039B-43C5-85D2-140498AEB9F1}"/>
    <dgm:cxn modelId="{39C7D9D4-B6D8-4389-B2A9-A4BEFD08BC80}" type="presOf" srcId="{DADA08F6-D98A-40ED-B93F-82BAE87ECFE4}" destId="{BE52E663-520C-409E-8330-8310DA0815AB}" srcOrd="0" destOrd="0" presId="urn:microsoft.com/office/officeart/2005/8/layout/process4"/>
    <dgm:cxn modelId="{15A586F8-C7E2-4196-AA96-369F7AF3C070}" type="presOf" srcId="{99FA15A0-DF68-460E-B864-C6DEC88763A8}" destId="{C7915A2C-0E46-4233-BF1C-88F772E90AE3}" srcOrd="0" destOrd="0" presId="urn:microsoft.com/office/officeart/2005/8/layout/process4"/>
    <dgm:cxn modelId="{A2F896F9-880D-4D8F-95F4-D8CF68868D4A}" type="presParOf" srcId="{BE52E663-520C-409E-8330-8310DA0815AB}" destId="{5F67D400-B2D9-4D36-913B-B12262B2573B}" srcOrd="0" destOrd="0" presId="urn:microsoft.com/office/officeart/2005/8/layout/process4"/>
    <dgm:cxn modelId="{D8CEC9F1-ED48-4583-8B9B-A9932515763F}" type="presParOf" srcId="{5F67D400-B2D9-4D36-913B-B12262B2573B}" destId="{8DFB22A9-4932-48B1-93DE-C41989036D1F}" srcOrd="0" destOrd="0" presId="urn:microsoft.com/office/officeart/2005/8/layout/process4"/>
    <dgm:cxn modelId="{C466DFE5-4CE9-451D-862F-24D465367E4A}" type="presParOf" srcId="{BE52E663-520C-409E-8330-8310DA0815AB}" destId="{119305C5-CAAF-4281-A112-B19C5B275AFB}" srcOrd="1" destOrd="0" presId="urn:microsoft.com/office/officeart/2005/8/layout/process4"/>
    <dgm:cxn modelId="{5F240FB7-8626-4619-8107-C41B1956334F}" type="presParOf" srcId="{BE52E663-520C-409E-8330-8310DA0815AB}" destId="{BDFF08AB-F05F-498F-A945-5B88581E4EFA}" srcOrd="2" destOrd="0" presId="urn:microsoft.com/office/officeart/2005/8/layout/process4"/>
    <dgm:cxn modelId="{1FE4EFDB-433B-43EE-B34D-1E4E5D73C8AB}" type="presParOf" srcId="{BDFF08AB-F05F-498F-A945-5B88581E4EFA}" destId="{BE68A300-7521-4D4D-986E-D83F37F654B4}" srcOrd="0" destOrd="0" presId="urn:microsoft.com/office/officeart/2005/8/layout/process4"/>
    <dgm:cxn modelId="{E322A2AB-8B8B-4C55-8324-959B6ED30DD4}" type="presParOf" srcId="{BE52E663-520C-409E-8330-8310DA0815AB}" destId="{3BD0F4AA-CC6E-4ED1-97CA-2432FA93C30C}" srcOrd="3" destOrd="0" presId="urn:microsoft.com/office/officeart/2005/8/layout/process4"/>
    <dgm:cxn modelId="{D57066C4-6734-430A-AA62-211FB8A94E6C}" type="presParOf" srcId="{BE52E663-520C-409E-8330-8310DA0815AB}" destId="{BCA59E18-3C14-44AD-8F16-3D3C605A16DB}" srcOrd="4" destOrd="0" presId="urn:microsoft.com/office/officeart/2005/8/layout/process4"/>
    <dgm:cxn modelId="{FC532075-D867-44AD-B1C3-0337C19FAD61}" type="presParOf" srcId="{BCA59E18-3C14-44AD-8F16-3D3C605A16DB}" destId="{C7915A2C-0E46-4233-BF1C-88F772E90A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17204-955E-41DA-A4F5-113BCEFFEBAD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7C51D8-46DE-4CF0-B6C2-4B7E764339A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gm:t>
    </dgm:pt>
    <dgm:pt modelId="{2A7A1366-1373-4D7B-A365-340C4626F28D}" type="parTrans" cxnId="{C88545E9-7489-4F32-9F15-F17596ED9868}">
      <dgm:prSet/>
      <dgm:spPr/>
      <dgm:t>
        <a:bodyPr/>
        <a:lstStyle/>
        <a:p>
          <a:endParaRPr lang="en-US"/>
        </a:p>
      </dgm:t>
    </dgm:pt>
    <dgm:pt modelId="{E4BA03F2-FDDF-4117-A163-3DEA89C43C99}" type="sibTrans" cxnId="{C88545E9-7489-4F32-9F15-F17596ED9868}">
      <dgm:prSet/>
      <dgm:spPr/>
      <dgm:t>
        <a:bodyPr/>
        <a:lstStyle/>
        <a:p>
          <a:endParaRPr lang="en-US"/>
        </a:p>
      </dgm:t>
    </dgm:pt>
    <dgm:pt modelId="{CCD638AE-C8AC-4C6C-8562-17347DB4B22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</a:p>
      </dgm:t>
    </dgm:pt>
    <dgm:pt modelId="{D7AC66AD-37EB-45A9-81A1-C9FAD815E110}" type="parTrans" cxnId="{D16CAEFB-A45C-45BD-BA6C-961BF9547877}">
      <dgm:prSet/>
      <dgm:spPr/>
      <dgm:t>
        <a:bodyPr/>
        <a:lstStyle/>
        <a:p>
          <a:endParaRPr lang="en-US"/>
        </a:p>
      </dgm:t>
    </dgm:pt>
    <dgm:pt modelId="{8C8FB88A-00D1-4847-B9BD-BB438978CE06}" type="sibTrans" cxnId="{D16CAEFB-A45C-45BD-BA6C-961BF9547877}">
      <dgm:prSet/>
      <dgm:spPr/>
      <dgm:t>
        <a:bodyPr/>
        <a:lstStyle/>
        <a:p>
          <a:endParaRPr lang="en-US"/>
        </a:p>
      </dgm:t>
    </dgm:pt>
    <dgm:pt modelId="{FEC43035-1624-4F94-B945-B6E98C2A299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Applying strategies</a:t>
          </a:r>
        </a:p>
      </dgm:t>
    </dgm:pt>
    <dgm:pt modelId="{D81F5C2A-441A-4559-ABD8-E6D639C4F827}" type="parTrans" cxnId="{378F780D-2607-4EC0-94B2-F748F62EC749}">
      <dgm:prSet/>
      <dgm:spPr/>
      <dgm:t>
        <a:bodyPr/>
        <a:lstStyle/>
        <a:p>
          <a:endParaRPr lang="en-US"/>
        </a:p>
      </dgm:t>
    </dgm:pt>
    <dgm:pt modelId="{E36D3521-716F-438E-AA51-6876655766A4}" type="sibTrans" cxnId="{378F780D-2607-4EC0-94B2-F748F62EC749}">
      <dgm:prSet/>
      <dgm:spPr/>
      <dgm:t>
        <a:bodyPr/>
        <a:lstStyle/>
        <a:p>
          <a:endParaRPr lang="en-US"/>
        </a:p>
      </dgm:t>
    </dgm:pt>
    <dgm:pt modelId="{6428C6B1-AA39-4665-B6B3-9736CAE6FE36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gm:t>
    </dgm:pt>
    <dgm:pt modelId="{7E50583B-52C9-42F8-8E4C-C57C94BC7799}" type="parTrans" cxnId="{8D577855-25CB-48D6-B4D8-48DF2A2ED4E8}">
      <dgm:prSet/>
      <dgm:spPr/>
      <dgm:t>
        <a:bodyPr/>
        <a:lstStyle/>
        <a:p>
          <a:endParaRPr lang="en-US"/>
        </a:p>
      </dgm:t>
    </dgm:pt>
    <dgm:pt modelId="{EC7BC335-E5D4-4A8F-B826-53BFB282DC65}" type="sibTrans" cxnId="{8D577855-25CB-48D6-B4D8-48DF2A2ED4E8}">
      <dgm:prSet/>
      <dgm:spPr/>
      <dgm:t>
        <a:bodyPr/>
        <a:lstStyle/>
        <a:p>
          <a:endParaRPr lang="en-US"/>
        </a:p>
      </dgm:t>
    </dgm:pt>
    <dgm:pt modelId="{42AD6604-8380-4FC7-8E7C-68CF5D8939BA}" type="pres">
      <dgm:prSet presAssocID="{5E417204-955E-41DA-A4F5-113BCEFFEBAD}" presName="arrowDiagram" presStyleCnt="0">
        <dgm:presLayoutVars>
          <dgm:chMax val="5"/>
          <dgm:dir/>
          <dgm:resizeHandles val="exact"/>
        </dgm:presLayoutVars>
      </dgm:prSet>
      <dgm:spPr/>
    </dgm:pt>
    <dgm:pt modelId="{9F323980-0928-48C1-8622-2F8D69BBB4A4}" type="pres">
      <dgm:prSet presAssocID="{5E417204-955E-41DA-A4F5-113BCEFFEBAD}" presName="arrow" presStyleLbl="bgShp" presStyleIdx="0" presStyleCnt="1" custLinFactNeighborY="569"/>
      <dgm:spPr/>
    </dgm:pt>
    <dgm:pt modelId="{6CCF4196-0183-4566-8A68-3137F62A00AA}" type="pres">
      <dgm:prSet presAssocID="{5E417204-955E-41DA-A4F5-113BCEFFEBAD}" presName="arrowDiagram4" presStyleCnt="0"/>
      <dgm:spPr/>
    </dgm:pt>
    <dgm:pt modelId="{E19E690F-A4E0-45EE-95E5-EB342CE90BAA}" type="pres">
      <dgm:prSet presAssocID="{197C51D8-46DE-4CF0-B6C2-4B7E764339A0}" presName="bullet4a" presStyleLbl="node1" presStyleIdx="0" presStyleCnt="4"/>
      <dgm:spPr/>
    </dgm:pt>
    <dgm:pt modelId="{4F07AE72-9EEF-4EFE-87FD-4315F531BFCE}" type="pres">
      <dgm:prSet presAssocID="{197C51D8-46DE-4CF0-B6C2-4B7E764339A0}" presName="textBox4a" presStyleLbl="revTx" presStyleIdx="0" presStyleCnt="4" custLinFactNeighborX="7543" custLinFactNeighborY="1196">
        <dgm:presLayoutVars>
          <dgm:bulletEnabled val="1"/>
        </dgm:presLayoutVars>
      </dgm:prSet>
      <dgm:spPr/>
    </dgm:pt>
    <dgm:pt modelId="{0BA02F39-D185-4678-84DE-DCCE132C7B9A}" type="pres">
      <dgm:prSet presAssocID="{CCD638AE-C8AC-4C6C-8562-17347DB4B22D}" presName="bullet4b" presStyleLbl="node1" presStyleIdx="1" presStyleCnt="4"/>
      <dgm:spPr/>
    </dgm:pt>
    <dgm:pt modelId="{B08AE794-A0D2-45C3-BA5B-C0CC6DFBD380}" type="pres">
      <dgm:prSet presAssocID="{CCD638AE-C8AC-4C6C-8562-17347DB4B22D}" presName="textBox4b" presStyleLbl="revTx" presStyleIdx="1" presStyleCnt="4" custLinFactNeighborX="2847" custLinFactNeighborY="5605">
        <dgm:presLayoutVars>
          <dgm:bulletEnabled val="1"/>
        </dgm:presLayoutVars>
      </dgm:prSet>
      <dgm:spPr/>
    </dgm:pt>
    <dgm:pt modelId="{B9CEE52A-A649-4F3B-AC32-29B06930AF2F}" type="pres">
      <dgm:prSet presAssocID="{FEC43035-1624-4F94-B945-B6E98C2A2994}" presName="bullet4c" presStyleLbl="node1" presStyleIdx="2" presStyleCnt="4"/>
      <dgm:spPr/>
    </dgm:pt>
    <dgm:pt modelId="{10366C89-2394-4D34-94BC-CCDCE6AF051C}" type="pres">
      <dgm:prSet presAssocID="{FEC43035-1624-4F94-B945-B6E98C2A2994}" presName="textBox4c" presStyleLbl="revTx" presStyleIdx="2" presStyleCnt="4" custLinFactX="25538" custLinFactNeighborX="100000" custLinFactNeighborY="-16118">
        <dgm:presLayoutVars>
          <dgm:bulletEnabled val="1"/>
        </dgm:presLayoutVars>
      </dgm:prSet>
      <dgm:spPr/>
    </dgm:pt>
    <dgm:pt modelId="{6F3B5A7E-13CB-4CD2-9A6F-CBB5A3BF8FFF}" type="pres">
      <dgm:prSet presAssocID="{6428C6B1-AA39-4665-B6B3-9736CAE6FE36}" presName="bullet4d" presStyleLbl="node1" presStyleIdx="3" presStyleCnt="4"/>
      <dgm:spPr/>
    </dgm:pt>
    <dgm:pt modelId="{00E6E3DF-3E08-438D-A747-52C18E7C24CA}" type="pres">
      <dgm:prSet presAssocID="{6428C6B1-AA39-4665-B6B3-9736CAE6FE36}" presName="textBox4d" presStyleLbl="revTx" presStyleIdx="3" presStyleCnt="4" custScaleY="12674" custLinFactX="-17367" custLinFactNeighborX="-100000" custLinFactNeighborY="-25251">
        <dgm:presLayoutVars>
          <dgm:bulletEnabled val="1"/>
        </dgm:presLayoutVars>
      </dgm:prSet>
      <dgm:spPr/>
    </dgm:pt>
  </dgm:ptLst>
  <dgm:cxnLst>
    <dgm:cxn modelId="{378F780D-2607-4EC0-94B2-F748F62EC749}" srcId="{5E417204-955E-41DA-A4F5-113BCEFFEBAD}" destId="{FEC43035-1624-4F94-B945-B6E98C2A2994}" srcOrd="2" destOrd="0" parTransId="{D81F5C2A-441A-4559-ABD8-E6D639C4F827}" sibTransId="{E36D3521-716F-438E-AA51-6876655766A4}"/>
    <dgm:cxn modelId="{1CC56625-2AF0-4AFF-853B-1BB0142E3CBF}" type="presOf" srcId="{5E417204-955E-41DA-A4F5-113BCEFFEBAD}" destId="{42AD6604-8380-4FC7-8E7C-68CF5D8939BA}" srcOrd="0" destOrd="0" presId="urn:microsoft.com/office/officeart/2005/8/layout/arrow2"/>
    <dgm:cxn modelId="{7536F544-0A55-4063-8C56-3EF8ECD6F51E}" type="presOf" srcId="{CCD638AE-C8AC-4C6C-8562-17347DB4B22D}" destId="{B08AE794-A0D2-45C3-BA5B-C0CC6DFBD380}" srcOrd="0" destOrd="0" presId="urn:microsoft.com/office/officeart/2005/8/layout/arrow2"/>
    <dgm:cxn modelId="{8D577855-25CB-48D6-B4D8-48DF2A2ED4E8}" srcId="{5E417204-955E-41DA-A4F5-113BCEFFEBAD}" destId="{6428C6B1-AA39-4665-B6B3-9736CAE6FE36}" srcOrd="3" destOrd="0" parTransId="{7E50583B-52C9-42F8-8E4C-C57C94BC7799}" sibTransId="{EC7BC335-E5D4-4A8F-B826-53BFB282DC65}"/>
    <dgm:cxn modelId="{D3001758-222A-43D7-A11B-32865B1A8286}" type="presOf" srcId="{6428C6B1-AA39-4665-B6B3-9736CAE6FE36}" destId="{00E6E3DF-3E08-438D-A747-52C18E7C24CA}" srcOrd="0" destOrd="0" presId="urn:microsoft.com/office/officeart/2005/8/layout/arrow2"/>
    <dgm:cxn modelId="{5ADA99B8-313D-4797-B3EB-0C76EAE309A7}" type="presOf" srcId="{FEC43035-1624-4F94-B945-B6E98C2A2994}" destId="{10366C89-2394-4D34-94BC-CCDCE6AF051C}" srcOrd="0" destOrd="0" presId="urn:microsoft.com/office/officeart/2005/8/layout/arrow2"/>
    <dgm:cxn modelId="{C88545E9-7489-4F32-9F15-F17596ED9868}" srcId="{5E417204-955E-41DA-A4F5-113BCEFFEBAD}" destId="{197C51D8-46DE-4CF0-B6C2-4B7E764339A0}" srcOrd="0" destOrd="0" parTransId="{2A7A1366-1373-4D7B-A365-340C4626F28D}" sibTransId="{E4BA03F2-FDDF-4117-A163-3DEA89C43C99}"/>
    <dgm:cxn modelId="{1C94F5F2-D3BA-46B0-99EA-052D2C51C040}" type="presOf" srcId="{197C51D8-46DE-4CF0-B6C2-4B7E764339A0}" destId="{4F07AE72-9EEF-4EFE-87FD-4315F531BFCE}" srcOrd="0" destOrd="0" presId="urn:microsoft.com/office/officeart/2005/8/layout/arrow2"/>
    <dgm:cxn modelId="{D16CAEFB-A45C-45BD-BA6C-961BF9547877}" srcId="{5E417204-955E-41DA-A4F5-113BCEFFEBAD}" destId="{CCD638AE-C8AC-4C6C-8562-17347DB4B22D}" srcOrd="1" destOrd="0" parTransId="{D7AC66AD-37EB-45A9-81A1-C9FAD815E110}" sibTransId="{8C8FB88A-00D1-4847-B9BD-BB438978CE06}"/>
    <dgm:cxn modelId="{22B81976-30DD-44DE-A55F-70FB70DD10DD}" type="presParOf" srcId="{42AD6604-8380-4FC7-8E7C-68CF5D8939BA}" destId="{9F323980-0928-48C1-8622-2F8D69BBB4A4}" srcOrd="0" destOrd="0" presId="urn:microsoft.com/office/officeart/2005/8/layout/arrow2"/>
    <dgm:cxn modelId="{46F9EE2B-E002-4AE5-98D1-F0CEBF1DD3F0}" type="presParOf" srcId="{42AD6604-8380-4FC7-8E7C-68CF5D8939BA}" destId="{6CCF4196-0183-4566-8A68-3137F62A00AA}" srcOrd="1" destOrd="0" presId="urn:microsoft.com/office/officeart/2005/8/layout/arrow2"/>
    <dgm:cxn modelId="{101F2BF8-12D1-4C66-B9FA-492D1D9019E1}" type="presParOf" srcId="{6CCF4196-0183-4566-8A68-3137F62A00AA}" destId="{E19E690F-A4E0-45EE-95E5-EB342CE90BAA}" srcOrd="0" destOrd="0" presId="urn:microsoft.com/office/officeart/2005/8/layout/arrow2"/>
    <dgm:cxn modelId="{523D9C03-23B9-486F-80FC-824D9AE36601}" type="presParOf" srcId="{6CCF4196-0183-4566-8A68-3137F62A00AA}" destId="{4F07AE72-9EEF-4EFE-87FD-4315F531BFCE}" srcOrd="1" destOrd="0" presId="urn:microsoft.com/office/officeart/2005/8/layout/arrow2"/>
    <dgm:cxn modelId="{EDFA4EF0-430F-47CA-91E8-9FE1C0E3BFFB}" type="presParOf" srcId="{6CCF4196-0183-4566-8A68-3137F62A00AA}" destId="{0BA02F39-D185-4678-84DE-DCCE132C7B9A}" srcOrd="2" destOrd="0" presId="urn:microsoft.com/office/officeart/2005/8/layout/arrow2"/>
    <dgm:cxn modelId="{81677CEE-2C6A-4C71-9CF7-7384E46E3A9A}" type="presParOf" srcId="{6CCF4196-0183-4566-8A68-3137F62A00AA}" destId="{B08AE794-A0D2-45C3-BA5B-C0CC6DFBD380}" srcOrd="3" destOrd="0" presId="urn:microsoft.com/office/officeart/2005/8/layout/arrow2"/>
    <dgm:cxn modelId="{F9760880-7928-47B7-BA59-8A2C2C04D779}" type="presParOf" srcId="{6CCF4196-0183-4566-8A68-3137F62A00AA}" destId="{B9CEE52A-A649-4F3B-AC32-29B06930AF2F}" srcOrd="4" destOrd="0" presId="urn:microsoft.com/office/officeart/2005/8/layout/arrow2"/>
    <dgm:cxn modelId="{23D29EB8-0FB4-42EC-8F39-935472ADEAA7}" type="presParOf" srcId="{6CCF4196-0183-4566-8A68-3137F62A00AA}" destId="{10366C89-2394-4D34-94BC-CCDCE6AF051C}" srcOrd="5" destOrd="0" presId="urn:microsoft.com/office/officeart/2005/8/layout/arrow2"/>
    <dgm:cxn modelId="{F9EA1E18-7A35-4F03-838C-620BD0353FA0}" type="presParOf" srcId="{6CCF4196-0183-4566-8A68-3137F62A00AA}" destId="{6F3B5A7E-13CB-4CD2-9A6F-CBB5A3BF8FFF}" srcOrd="6" destOrd="0" presId="urn:microsoft.com/office/officeart/2005/8/layout/arrow2"/>
    <dgm:cxn modelId="{6ED70573-90F8-4C92-BB53-C3E159B313A1}" type="presParOf" srcId="{6CCF4196-0183-4566-8A68-3137F62A00AA}" destId="{00E6E3DF-3E08-438D-A747-52C18E7C24C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22A9-4932-48B1-93DE-C41989036D1F}">
      <dsp:nvSpPr>
        <dsp:cNvPr id="0" name=""/>
        <dsp:cNvSpPr/>
      </dsp:nvSpPr>
      <dsp:spPr>
        <a:xfrm>
          <a:off x="0" y="2878933"/>
          <a:ext cx="5072000" cy="944930"/>
        </a:xfrm>
        <a:prstGeom prst="rect">
          <a:avLst/>
        </a:prstGeom>
        <a:solidFill>
          <a:srgbClr val="E949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/>
            <a:t>Star ratings &amp; reviews for the businesses.</a:t>
          </a:r>
        </a:p>
      </dsp:txBody>
      <dsp:txXfrm>
        <a:off x="0" y="2878933"/>
        <a:ext cx="5072000" cy="944930"/>
      </dsp:txXfrm>
    </dsp:sp>
    <dsp:sp modelId="{BE68A300-7521-4D4D-986E-D83F37F654B4}">
      <dsp:nvSpPr>
        <dsp:cNvPr id="0" name=""/>
        <dsp:cNvSpPr/>
      </dsp:nvSpPr>
      <dsp:spPr>
        <a:xfrm rot="10800000">
          <a:off x="0" y="1439804"/>
          <a:ext cx="5072000" cy="1453302"/>
        </a:xfrm>
        <a:prstGeom prst="upArrowCallou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10,000 business reviews.</a:t>
          </a:r>
        </a:p>
      </dsp:txBody>
      <dsp:txXfrm rot="10800000">
        <a:off x="0" y="1439804"/>
        <a:ext cx="5072000" cy="944312"/>
      </dsp:txXfrm>
    </dsp:sp>
    <dsp:sp modelId="{C7915A2C-0E46-4233-BF1C-88F772E90AE3}">
      <dsp:nvSpPr>
        <dsp:cNvPr id="0" name=""/>
        <dsp:cNvSpPr/>
      </dsp:nvSpPr>
      <dsp:spPr>
        <a:xfrm rot="10800000">
          <a:off x="0" y="676"/>
          <a:ext cx="5072000" cy="1453302"/>
        </a:xfrm>
        <a:prstGeom prst="upArrowCallou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/>
            <a:t>Information on 174567 businesses.</a:t>
          </a:r>
        </a:p>
      </dsp:txBody>
      <dsp:txXfrm rot="10800000">
        <a:off x="0" y="676"/>
        <a:ext cx="5072000" cy="94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23980-0928-48C1-8622-2F8D69BBB4A4}">
      <dsp:nvSpPr>
        <dsp:cNvPr id="0" name=""/>
        <dsp:cNvSpPr/>
      </dsp:nvSpPr>
      <dsp:spPr>
        <a:xfrm>
          <a:off x="742936" y="0"/>
          <a:ext cx="7025080" cy="43906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690F-A4E0-45EE-95E5-EB342CE90BAA}">
      <dsp:nvSpPr>
        <dsp:cNvPr id="0" name=""/>
        <dsp:cNvSpPr/>
      </dsp:nvSpPr>
      <dsp:spPr>
        <a:xfrm>
          <a:off x="1434906" y="3264905"/>
          <a:ext cx="161576" cy="1615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7AE72-9EEF-4EFE-87FD-4315F531BFCE}">
      <dsp:nvSpPr>
        <dsp:cNvPr id="0" name=""/>
        <dsp:cNvSpPr/>
      </dsp:nvSpPr>
      <dsp:spPr>
        <a:xfrm>
          <a:off x="1606308" y="3345694"/>
          <a:ext cx="1201288" cy="104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1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sp:txBody>
      <dsp:txXfrm>
        <a:off x="1606308" y="3345694"/>
        <a:ext cx="1201288" cy="1044980"/>
      </dsp:txXfrm>
    </dsp:sp>
    <dsp:sp modelId="{0BA02F39-D185-4678-84DE-DCCE132C7B9A}">
      <dsp:nvSpPr>
        <dsp:cNvPr id="0" name=""/>
        <dsp:cNvSpPr/>
      </dsp:nvSpPr>
      <dsp:spPr>
        <a:xfrm>
          <a:off x="2576482" y="2243634"/>
          <a:ext cx="281003" cy="281003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AE794-A0D2-45C3-BA5B-C0CC6DFBD380}">
      <dsp:nvSpPr>
        <dsp:cNvPr id="0" name=""/>
        <dsp:cNvSpPr/>
      </dsp:nvSpPr>
      <dsp:spPr>
        <a:xfrm>
          <a:off x="2758984" y="2384136"/>
          <a:ext cx="1475266" cy="20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9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</a:p>
      </dsp:txBody>
      <dsp:txXfrm>
        <a:off x="2758984" y="2384136"/>
        <a:ext cx="1475266" cy="2006538"/>
      </dsp:txXfrm>
    </dsp:sp>
    <dsp:sp modelId="{B9CEE52A-A649-4F3B-AC32-29B06930AF2F}">
      <dsp:nvSpPr>
        <dsp:cNvPr id="0" name=""/>
        <dsp:cNvSpPr/>
      </dsp:nvSpPr>
      <dsp:spPr>
        <a:xfrm>
          <a:off x="4034186" y="1491073"/>
          <a:ext cx="372329" cy="372329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66C89-2394-4D34-94BC-CCDCE6AF051C}">
      <dsp:nvSpPr>
        <dsp:cNvPr id="0" name=""/>
        <dsp:cNvSpPr/>
      </dsp:nvSpPr>
      <dsp:spPr>
        <a:xfrm>
          <a:off x="6072371" y="1239886"/>
          <a:ext cx="1475266" cy="271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2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Applying strategies</a:t>
          </a:r>
        </a:p>
      </dsp:txBody>
      <dsp:txXfrm>
        <a:off x="6072371" y="1239886"/>
        <a:ext cx="1475266" cy="2713437"/>
      </dsp:txXfrm>
    </dsp:sp>
    <dsp:sp modelId="{6F3B5A7E-13CB-4CD2-9A6F-CBB5A3BF8FFF}">
      <dsp:nvSpPr>
        <dsp:cNvPr id="0" name=""/>
        <dsp:cNvSpPr/>
      </dsp:nvSpPr>
      <dsp:spPr>
        <a:xfrm>
          <a:off x="5621854" y="993170"/>
          <a:ext cx="498780" cy="49878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6E3DF-3E08-438D-A747-52C18E7C24CA}">
      <dsp:nvSpPr>
        <dsp:cNvPr id="0" name=""/>
        <dsp:cNvSpPr/>
      </dsp:nvSpPr>
      <dsp:spPr>
        <a:xfrm>
          <a:off x="4139768" y="1822191"/>
          <a:ext cx="1475266" cy="39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29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sp:txBody>
      <dsp:txXfrm>
        <a:off x="4139768" y="1822191"/>
        <a:ext cx="1475266" cy="39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41072-69A8-2C4F-A417-EBFB50D26447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244F-835F-8A45-880B-B2957D0FC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4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1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6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6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3808-27FF-4BD8-9146-2E550EAD1C1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4D7F-F66E-4A59-9D41-72F62529A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slide" Target="slide10.xml"/><Relationship Id="rId7" Type="http://schemas.openxmlformats.org/officeDocument/2006/relationships/image" Target="../media/image7.png"/><Relationship Id="rId12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/>
          <p:nvPr/>
        </p:nvSpPr>
        <p:spPr>
          <a:xfrm>
            <a:off x="-15549" y="-1555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574388" y="2965280"/>
            <a:ext cx="663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YELP DATA ANALYSIS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5" y="252467"/>
            <a:ext cx="354381" cy="51275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ADDC3E-55E0-49D7-A84B-EE56165263E2}"/>
              </a:ext>
            </a:extLst>
          </p:cNvPr>
          <p:cNvSpPr txBox="1"/>
          <p:nvPr/>
        </p:nvSpPr>
        <p:spPr>
          <a:xfrm>
            <a:off x="6817521" y="5616701"/>
            <a:ext cx="5154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Saloni Agrawal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University of Illinois at Urbana-Champaign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321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F54EE-3868-49A6-BB05-B03385A1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" y="0"/>
            <a:ext cx="12188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1793" y="21652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D343A-3BEE-4CAB-9202-F79E37A1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" y="21652"/>
            <a:ext cx="12176209" cy="68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2900F-8821-4F4F-8280-50814A49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" y="-38072"/>
            <a:ext cx="12196034" cy="68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051" y="-98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5E96C-BBA7-4582-B73A-7135D78B3C47}"/>
              </a:ext>
            </a:extLst>
          </p:cNvPr>
          <p:cNvSpPr txBox="1"/>
          <p:nvPr/>
        </p:nvSpPr>
        <p:spPr>
          <a:xfrm>
            <a:off x="103192" y="3243354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EBDE-84FF-4EF3-AADA-5D46A297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19" y="3659992"/>
            <a:ext cx="2411436" cy="2571016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68E1E94-1A0A-4E17-9E9C-14ECDC0052E1}"/>
              </a:ext>
            </a:extLst>
          </p:cNvPr>
          <p:cNvSpPr/>
          <p:nvPr/>
        </p:nvSpPr>
        <p:spPr>
          <a:xfrm>
            <a:off x="8384087" y="1065306"/>
            <a:ext cx="3249637" cy="1967686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3A00CDB-E012-44AD-B981-01763288EF6A}"/>
              </a:ext>
            </a:extLst>
          </p:cNvPr>
          <p:cNvSpPr/>
          <p:nvPr/>
        </p:nvSpPr>
        <p:spPr>
          <a:xfrm rot="17042584">
            <a:off x="3796350" y="677998"/>
            <a:ext cx="2142875" cy="3117527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FEBEA-7693-4FAF-9EDE-8DE449EB2B42}"/>
              </a:ext>
            </a:extLst>
          </p:cNvPr>
          <p:cNvSpPr txBox="1"/>
          <p:nvPr/>
        </p:nvSpPr>
        <p:spPr>
          <a:xfrm>
            <a:off x="3749643" y="1698152"/>
            <a:ext cx="2236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to large to handle. There were    7 files of around 5GB of raw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76EB5-505D-44DE-BB01-1B4A2ABA60F6}"/>
              </a:ext>
            </a:extLst>
          </p:cNvPr>
          <p:cNvSpPr txBox="1"/>
          <p:nvPr/>
        </p:nvSpPr>
        <p:spPr>
          <a:xfrm>
            <a:off x="8890260" y="1589849"/>
            <a:ext cx="2533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time taken   to perform data analysis was too large.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D281D461-3D9E-498A-8054-39AEB1CC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8679" y="-793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-7710" y="793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8721-7C3A-436A-B5D6-112CFE197BE9}"/>
              </a:ext>
            </a:extLst>
          </p:cNvPr>
          <p:cNvSpPr txBox="1"/>
          <p:nvPr/>
        </p:nvSpPr>
        <p:spPr>
          <a:xfrm>
            <a:off x="95482" y="3067598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D7AAC-C99D-48AF-B543-355BD215B65E}"/>
              </a:ext>
            </a:extLst>
          </p:cNvPr>
          <p:cNvSpPr txBox="1"/>
          <p:nvPr/>
        </p:nvSpPr>
        <p:spPr>
          <a:xfrm>
            <a:off x="3373874" y="2215313"/>
            <a:ext cx="876944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the data to create a movie in Tableau.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number of useful votes a review will receive.</a:t>
            </a:r>
          </a:p>
        </p:txBody>
      </p:sp>
    </p:spTree>
    <p:extLst>
      <p:ext uri="{BB962C8B-B14F-4D97-AF65-F5344CB8AC3E}">
        <p14:creationId xmlns:p14="http://schemas.microsoft.com/office/powerpoint/2010/main" val="39875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4220503" y="3093011"/>
            <a:ext cx="3249442" cy="39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altLang="ko-KR" sz="4400" spc="-113" dirty="0">
                <a:solidFill>
                  <a:srgbClr val="151E3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 YOU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0800000">
            <a:off x="0" y="5599042"/>
            <a:ext cx="7856220" cy="0"/>
            <a:chOff x="0" y="5599042"/>
            <a:chExt cx="7856220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599042"/>
              <a:ext cx="7848600" cy="0"/>
            </a:xfrm>
            <a:prstGeom prst="line">
              <a:avLst/>
            </a:prstGeom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47030" y="5599042"/>
              <a:ext cx="4501570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20914" y="5599042"/>
              <a:ext cx="2335306" cy="0"/>
            </a:xfrm>
            <a:prstGeom prst="line">
              <a:avLst/>
            </a:prstGeom>
            <a:ln w="101600">
              <a:solidFill>
                <a:srgbClr val="E94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0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660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99" y="305365"/>
            <a:ext cx="1750001" cy="32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75"/>
              </a:lnSpc>
            </a:pPr>
            <a:r>
              <a:rPr lang="en-US" altLang="ko-KR" sz="1400" spc="-113" dirty="0">
                <a:solidFill>
                  <a:srgbClr val="151E3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33375" y="626992"/>
            <a:ext cx="164782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5599" y="2835932"/>
            <a:ext cx="286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151E31"/>
                </a:solidFill>
                <a:latin typeface="Times New Roman" panose="02020603050405020304" pitchFamily="18" charset="0"/>
                <a:ea typeface="Noto Sans CJK KR Black" panose="020B0A00000000000000" pitchFamily="34" charset="-127"/>
                <a:cs typeface="Times New Roman" panose="02020603050405020304" pitchFamily="18" charset="0"/>
              </a:rPr>
              <a:t>AGENDA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3D6CF8-DA6E-4CBC-8682-F73932B17274}"/>
              </a:ext>
            </a:extLst>
          </p:cNvPr>
          <p:cNvSpPr txBox="1"/>
          <p:nvPr/>
        </p:nvSpPr>
        <p:spPr>
          <a:xfrm>
            <a:off x="3636972" y="1397846"/>
            <a:ext cx="359382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Used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13EC-BA65-43C5-868A-7947E607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D7F-F66E-4A59-9D41-72F62529AF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827" y="14068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C2665E-3B53-4B95-B649-57041773B4B4}"/>
              </a:ext>
            </a:extLst>
          </p:cNvPr>
          <p:cNvSpPr txBox="1"/>
          <p:nvPr/>
        </p:nvSpPr>
        <p:spPr>
          <a:xfrm>
            <a:off x="3717317" y="943959"/>
            <a:ext cx="830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https://www.kaggle.com/yelp-dataset/yelp-dataset/data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8EF57C-27FD-42A2-A986-A552E2010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70558"/>
              </p:ext>
            </p:extLst>
          </p:nvPr>
        </p:nvGraphicFramePr>
        <p:xfrm>
          <a:off x="4854423" y="1955410"/>
          <a:ext cx="5072000" cy="382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F08AEF2-42EA-4B30-AD75-CB2E047B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F00ED-2244-4FB1-8BDE-CB9C3C39D83D}"/>
              </a:ext>
            </a:extLst>
          </p:cNvPr>
          <p:cNvSpPr txBox="1"/>
          <p:nvPr/>
        </p:nvSpPr>
        <p:spPr>
          <a:xfrm>
            <a:off x="103192" y="2851604"/>
            <a:ext cx="288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992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9">
            <a:extLst>
              <a:ext uri="{FF2B5EF4-FFF2-40B4-BE49-F238E27FC236}">
                <a16:creationId xmlns:a16="http://schemas.microsoft.com/office/drawing/2014/main" id="{F0480E85-C4AB-46E0-A424-5D95EC514734}"/>
              </a:ext>
            </a:extLst>
          </p:cNvPr>
          <p:cNvSpPr/>
          <p:nvPr/>
        </p:nvSpPr>
        <p:spPr>
          <a:xfrm>
            <a:off x="5827" y="-1210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직사각형 18">
            <a:extLst>
              <a:ext uri="{FF2B5EF4-FFF2-40B4-BE49-F238E27FC236}">
                <a16:creationId xmlns:a16="http://schemas.microsoft.com/office/drawing/2014/main" id="{471C12D9-15E9-4D96-B8D4-076873E65DA8}"/>
              </a:ext>
            </a:extLst>
          </p:cNvPr>
          <p:cNvSpPr/>
          <p:nvPr/>
        </p:nvSpPr>
        <p:spPr>
          <a:xfrm>
            <a:off x="-5827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D7B01-2223-4C40-8FDF-575DA78ED262}"/>
              </a:ext>
            </a:extLst>
          </p:cNvPr>
          <p:cNvSpPr txBox="1"/>
          <p:nvPr/>
        </p:nvSpPr>
        <p:spPr>
          <a:xfrm>
            <a:off x="97365" y="3059668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D35008-CB41-45E3-A3F9-9E290419A39E}"/>
              </a:ext>
            </a:extLst>
          </p:cNvPr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25A34D-A3BC-4DAD-B1B1-236C6930FD19}"/>
              </a:ext>
            </a:extLst>
          </p:cNvPr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55E63-AAAA-49F3-B91D-EEA0720C82AF}"/>
              </a:ext>
            </a:extLst>
          </p:cNvPr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15F7C60-A632-4BE8-A0D9-76B7DA2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72" y="920906"/>
            <a:ext cx="2495665" cy="3285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C7FE-67F5-41AD-9E56-05108A1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63" y="2484600"/>
            <a:ext cx="2389148" cy="362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1A0282-F179-4FF4-B3B9-B113A2F8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77" y="920906"/>
            <a:ext cx="2389148" cy="3285333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1AE030F-965C-488B-84A7-AF412C31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-5827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72301-02CC-4669-B2A4-5FC69AA503E8}"/>
              </a:ext>
            </a:extLst>
          </p:cNvPr>
          <p:cNvSpPr txBox="1"/>
          <p:nvPr/>
        </p:nvSpPr>
        <p:spPr>
          <a:xfrm>
            <a:off x="3373874" y="970359"/>
            <a:ext cx="8629525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frequency count of each star rating.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with most business reviews.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skewness of tips towards positive or negative side.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correlation between funny, cool and useful types of tip reviews.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weather a review is good or bad by applying various classification algorithm and determining the accuracy of those algorithms.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5115-FAE5-47BA-9325-09612DE9FAD7}"/>
              </a:ext>
            </a:extLst>
          </p:cNvPr>
          <p:cNvSpPr txBox="1"/>
          <p:nvPr/>
        </p:nvSpPr>
        <p:spPr>
          <a:xfrm>
            <a:off x="97365" y="3059668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8167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827" y="-1210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BA1B1EF-E189-49A0-AF02-B6FF5D6F9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396475"/>
              </p:ext>
            </p:extLst>
          </p:nvPr>
        </p:nvGraphicFramePr>
        <p:xfrm>
          <a:off x="3433690" y="1289300"/>
          <a:ext cx="8510953" cy="43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D6FCC634-99B2-4EC4-A19C-1B0A0A03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8">
            <a:extLst>
              <a:ext uri="{FF2B5EF4-FFF2-40B4-BE49-F238E27FC236}">
                <a16:creationId xmlns:a16="http://schemas.microsoft.com/office/drawing/2014/main" id="{4923A238-9381-4B84-B108-043AA59791B1}"/>
              </a:ext>
            </a:extLst>
          </p:cNvPr>
          <p:cNvSpPr/>
          <p:nvPr/>
        </p:nvSpPr>
        <p:spPr>
          <a:xfrm>
            <a:off x="-5827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2F846-AB5D-4D97-A0BE-9E2A2E5A511C}"/>
              </a:ext>
            </a:extLst>
          </p:cNvPr>
          <p:cNvSpPr txBox="1"/>
          <p:nvPr/>
        </p:nvSpPr>
        <p:spPr>
          <a:xfrm>
            <a:off x="97365" y="3059668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</a:p>
        </p:txBody>
      </p:sp>
    </p:spTree>
    <p:extLst>
      <p:ext uri="{BB962C8B-B14F-4D97-AF65-F5344CB8AC3E}">
        <p14:creationId xmlns:p14="http://schemas.microsoft.com/office/powerpoint/2010/main" val="11820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-5827" y="0"/>
            <a:ext cx="309562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81000" dist="38100" sx="98000" sy="98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8721-7C3A-436A-B5D6-112CFE197BE9}"/>
              </a:ext>
            </a:extLst>
          </p:cNvPr>
          <p:cNvSpPr txBox="1"/>
          <p:nvPr/>
        </p:nvSpPr>
        <p:spPr>
          <a:xfrm>
            <a:off x="97365" y="3059668"/>
            <a:ext cx="28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525C5-DC74-4E1C-8C48-8D5DF1B9B8CF}"/>
              </a:ext>
            </a:extLst>
          </p:cNvPr>
          <p:cNvSpPr txBox="1"/>
          <p:nvPr/>
        </p:nvSpPr>
        <p:spPr>
          <a:xfrm>
            <a:off x="3519918" y="2622882"/>
            <a:ext cx="876944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580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7930"/>
            <a:ext cx="1224067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DA629-2362-4378-A7D6-0911E07BE6AB}"/>
              </a:ext>
            </a:extLst>
          </p:cNvPr>
          <p:cNvCxnSpPr>
            <a:cxnSpLocks/>
          </p:cNvCxnSpPr>
          <p:nvPr/>
        </p:nvCxnSpPr>
        <p:spPr>
          <a:xfrm flipV="1">
            <a:off x="580146" y="3591333"/>
            <a:ext cx="10318131" cy="4678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EE8CD4-C0A9-4D2E-8CA3-B81CFD335CC4}"/>
              </a:ext>
            </a:extLst>
          </p:cNvPr>
          <p:cNvGrpSpPr/>
          <p:nvPr/>
        </p:nvGrpSpPr>
        <p:grpSpPr>
          <a:xfrm>
            <a:off x="1883687" y="3425682"/>
            <a:ext cx="386862" cy="354623"/>
            <a:chOff x="1283676" y="3693807"/>
            <a:chExt cx="386862" cy="354623"/>
          </a:xfrm>
          <a:solidFill>
            <a:schemeClr val="accent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909A63-7FA7-4384-A649-2A5ED974D047}"/>
                </a:ext>
              </a:extLst>
            </p:cNvPr>
            <p:cNvSpPr/>
            <p:nvPr/>
          </p:nvSpPr>
          <p:spPr>
            <a:xfrm>
              <a:off x="1283676" y="3693807"/>
              <a:ext cx="386862" cy="354623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361C8C-5268-48B1-9D33-B0273C5EEA0F}"/>
                </a:ext>
              </a:extLst>
            </p:cNvPr>
            <p:cNvSpPr/>
            <p:nvPr/>
          </p:nvSpPr>
          <p:spPr>
            <a:xfrm>
              <a:off x="1354016" y="3755352"/>
              <a:ext cx="246184" cy="227564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409277-54B2-48F2-8131-A736A999F893}"/>
              </a:ext>
            </a:extLst>
          </p:cNvPr>
          <p:cNvGrpSpPr/>
          <p:nvPr/>
        </p:nvGrpSpPr>
        <p:grpSpPr>
          <a:xfrm>
            <a:off x="3871307" y="3401535"/>
            <a:ext cx="386862" cy="354623"/>
            <a:chOff x="1283676" y="3693807"/>
            <a:chExt cx="386862" cy="354623"/>
          </a:xfrm>
          <a:solidFill>
            <a:schemeClr val="accent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4FBCA8-204D-4D8E-963D-DD6902DC775C}"/>
                </a:ext>
              </a:extLst>
            </p:cNvPr>
            <p:cNvSpPr/>
            <p:nvPr/>
          </p:nvSpPr>
          <p:spPr>
            <a:xfrm>
              <a:off x="1283676" y="3693807"/>
              <a:ext cx="386862" cy="354623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0EA75F-963B-4C24-B54A-906EE710A76C}"/>
                </a:ext>
              </a:extLst>
            </p:cNvPr>
            <p:cNvSpPr/>
            <p:nvPr/>
          </p:nvSpPr>
          <p:spPr>
            <a:xfrm>
              <a:off x="1354016" y="3755352"/>
              <a:ext cx="246184" cy="227564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EBA20E-39DB-4882-BB4F-03925C3AD5A1}"/>
              </a:ext>
            </a:extLst>
          </p:cNvPr>
          <p:cNvGrpSpPr/>
          <p:nvPr/>
        </p:nvGrpSpPr>
        <p:grpSpPr>
          <a:xfrm>
            <a:off x="9201443" y="3363860"/>
            <a:ext cx="386862" cy="354623"/>
            <a:chOff x="1283676" y="3693807"/>
            <a:chExt cx="386862" cy="354623"/>
          </a:xfrm>
          <a:solidFill>
            <a:schemeClr val="accent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A09C7C-96A6-4411-B8C4-4CF08AED6EB9}"/>
                </a:ext>
              </a:extLst>
            </p:cNvPr>
            <p:cNvSpPr/>
            <p:nvPr/>
          </p:nvSpPr>
          <p:spPr>
            <a:xfrm>
              <a:off x="1283676" y="3693807"/>
              <a:ext cx="386862" cy="354623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D1512D-BF3F-4391-A854-B4C979800CF5}"/>
                </a:ext>
              </a:extLst>
            </p:cNvPr>
            <p:cNvSpPr/>
            <p:nvPr/>
          </p:nvSpPr>
          <p:spPr>
            <a:xfrm>
              <a:off x="1354016" y="3755352"/>
              <a:ext cx="246184" cy="227564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EC8225-A10F-4D99-9C1B-0F8458C9C034}"/>
              </a:ext>
            </a:extLst>
          </p:cNvPr>
          <p:cNvGrpSpPr/>
          <p:nvPr/>
        </p:nvGrpSpPr>
        <p:grpSpPr>
          <a:xfrm>
            <a:off x="6947661" y="3403520"/>
            <a:ext cx="386862" cy="354623"/>
            <a:chOff x="1283676" y="3693807"/>
            <a:chExt cx="386862" cy="354623"/>
          </a:xfrm>
          <a:solidFill>
            <a:schemeClr val="accent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E451C7-80CD-4A18-9103-D43D9A26D6D4}"/>
                </a:ext>
              </a:extLst>
            </p:cNvPr>
            <p:cNvSpPr/>
            <p:nvPr/>
          </p:nvSpPr>
          <p:spPr>
            <a:xfrm>
              <a:off x="1283676" y="3693807"/>
              <a:ext cx="386862" cy="354623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D97D3A-8C49-487B-87C8-74BE40BFDCC1}"/>
                </a:ext>
              </a:extLst>
            </p:cNvPr>
            <p:cNvSpPr/>
            <p:nvPr/>
          </p:nvSpPr>
          <p:spPr>
            <a:xfrm>
              <a:off x="1354016" y="3755352"/>
              <a:ext cx="246184" cy="227564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1338A1-9DE7-404A-BF5E-9233454048D4}"/>
              </a:ext>
            </a:extLst>
          </p:cNvPr>
          <p:cNvCxnSpPr>
            <a:cxnSpLocks/>
          </p:cNvCxnSpPr>
          <p:nvPr/>
        </p:nvCxnSpPr>
        <p:spPr>
          <a:xfrm flipH="1" flipV="1">
            <a:off x="4075837" y="3773591"/>
            <a:ext cx="1" cy="510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A79605-F194-4734-B611-BECE6D4B5A25}"/>
              </a:ext>
            </a:extLst>
          </p:cNvPr>
          <p:cNvCxnSpPr>
            <a:cxnSpLocks/>
          </p:cNvCxnSpPr>
          <p:nvPr/>
        </p:nvCxnSpPr>
        <p:spPr>
          <a:xfrm flipH="1" flipV="1">
            <a:off x="2073969" y="2999981"/>
            <a:ext cx="1" cy="510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A56D3F-46B1-4DD1-9699-295110D5E176}"/>
              </a:ext>
            </a:extLst>
          </p:cNvPr>
          <p:cNvCxnSpPr>
            <a:cxnSpLocks/>
          </p:cNvCxnSpPr>
          <p:nvPr/>
        </p:nvCxnSpPr>
        <p:spPr>
          <a:xfrm flipH="1" flipV="1">
            <a:off x="9394873" y="3726693"/>
            <a:ext cx="1" cy="510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DFF867-F575-4499-A66B-6CA6AED57994}"/>
              </a:ext>
            </a:extLst>
          </p:cNvPr>
          <p:cNvCxnSpPr>
            <a:cxnSpLocks/>
          </p:cNvCxnSpPr>
          <p:nvPr/>
        </p:nvCxnSpPr>
        <p:spPr>
          <a:xfrm flipH="1" flipV="1">
            <a:off x="7141092" y="3011172"/>
            <a:ext cx="1" cy="510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F0DC2A4E-A866-4BA7-BC7A-5293AFFC43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4589371"/>
                  </p:ext>
                </p:extLst>
              </p:nvPr>
            </p:nvGraphicFramePr>
            <p:xfrm>
              <a:off x="2347307" y="425794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F14961B-3BAB-4DDE-99CE-51724DBA4EA1}">
                    <psez:zmPr id="{F6A18475-8002-4464-8BC0-B155C3D89CC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0DC2A4E-A866-4BA7-BC7A-5293AFFC43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307" y="42579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BCC9B926-DE67-43B5-8CC9-AB41492C76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5517381"/>
                  </p:ext>
                </p:extLst>
              </p:nvPr>
            </p:nvGraphicFramePr>
            <p:xfrm>
              <a:off x="5617092" y="123254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073E1AE-85DF-4107-881E-A5F0693CB74F}">
                    <psez:zmPr id="{08EBBD0F-AF7F-4BA3-B016-E98D92C1525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8" name="Section Zoom 3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C9B926-DE67-43B5-8CC9-AB41492C76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7092" y="123254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CEED5583-4F40-4854-A423-0F5EA70E2F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2857165"/>
                  </p:ext>
                </p:extLst>
              </p:nvPr>
            </p:nvGraphicFramePr>
            <p:xfrm>
              <a:off x="7876633" y="426164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6256780-CB11-402E-B332-735C1153E3B0}">
                    <psez:zmPr id="{38E0057F-9287-44EC-BA05-EFDFDACA6D58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0" name="Section Zoom 3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EED5583-4F40-4854-A423-0F5EA70E2F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6633" y="426164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238A6AF8-AAF0-443B-9148-5FA7C946FA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47357"/>
                  </p:ext>
                </p:extLst>
              </p:nvPr>
            </p:nvGraphicFramePr>
            <p:xfrm>
              <a:off x="549969" y="124873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DDFBCB4-B551-4C47-9080-EE9591B2D7FC}">
                    <psez:zmPr id="{A633B812-389E-4E6B-8425-0AB4D2AE0C6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Section Zoom 4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38A6AF8-AAF0-443B-9148-5FA7C946FA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969" y="124873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8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41607" y="626992"/>
            <a:ext cx="7848600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88637" y="626992"/>
            <a:ext cx="4501570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2521" y="626992"/>
            <a:ext cx="2335306" cy="0"/>
          </a:xfrm>
          <a:prstGeom prst="line">
            <a:avLst/>
          </a:prstGeom>
          <a:ln w="101600">
            <a:solidFill>
              <a:srgbClr val="E94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B74460A-6D97-45F9-B933-2E690AB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443" y="6342282"/>
            <a:ext cx="2743200" cy="365125"/>
          </a:xfrm>
        </p:spPr>
        <p:txBody>
          <a:bodyPr/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C8EB0-620B-4AAA-BEE0-39C2C42F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" y="3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215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Noto Sans CJK KR Black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seunghyun bae</dc:creator>
  <cp:lastModifiedBy>Agrawal, Saloni</cp:lastModifiedBy>
  <cp:revision>245</cp:revision>
  <dcterms:created xsi:type="dcterms:W3CDTF">2017-06-21T03:11:49Z</dcterms:created>
  <dcterms:modified xsi:type="dcterms:W3CDTF">2018-04-04T20:42:57Z</dcterms:modified>
</cp:coreProperties>
</file>