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0"/>
  </p:notesMasterIdLst>
  <p:sldIdLst>
    <p:sldId id="256" r:id="rId2"/>
    <p:sldId id="258" r:id="rId3"/>
    <p:sldId id="259" r:id="rId4"/>
    <p:sldId id="257" r:id="rId5"/>
    <p:sldId id="307" r:id="rId6"/>
    <p:sldId id="260" r:id="rId7"/>
    <p:sldId id="262" r:id="rId8"/>
    <p:sldId id="271" r:id="rId9"/>
    <p:sldId id="308" r:id="rId10"/>
    <p:sldId id="309" r:id="rId11"/>
    <p:sldId id="269" r:id="rId12"/>
    <p:sldId id="310" r:id="rId13"/>
    <p:sldId id="311" r:id="rId14"/>
    <p:sldId id="312" r:id="rId15"/>
    <p:sldId id="313" r:id="rId16"/>
    <p:sldId id="284" r:id="rId17"/>
    <p:sldId id="315" r:id="rId18"/>
    <p:sldId id="314" r:id="rId19"/>
  </p:sldIdLst>
  <p:sldSz cx="9144000" cy="5143500" type="screen16x9"/>
  <p:notesSz cx="6858000" cy="9144000"/>
  <p:embeddedFontLst>
    <p:embeddedFont>
      <p:font typeface="Bahnschrift SemiLight" panose="020B0502040204020203" pitchFamily="34" charset="0"/>
      <p:regular r:id="rId21"/>
    </p:embeddedFon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Gudea" panose="020B0604020202020204" charset="0"/>
      <p:regular r:id="rId28"/>
      <p:bold r:id="rId29"/>
      <p:italic r:id="rId30"/>
    </p:embeddedFont>
    <p:embeddedFont>
      <p:font typeface="Josefin Sans" pitchFamily="2" charset="0"/>
      <p:regular r:id="rId31"/>
      <p:bold r:id="rId32"/>
      <p:italic r:id="rId33"/>
      <p:boldItalic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57C6D0-D284-4D2E-AA52-48BD788B2768}">
  <a:tblStyle styleId="{2857C6D0-D284-4D2E-AA52-48BD788B27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420" autoAdjust="0"/>
  </p:normalViewPr>
  <p:slideViewPr>
    <p:cSldViewPr snapToGrid="0">
      <p:cViewPr varScale="1">
        <p:scale>
          <a:sx n="91" d="100"/>
          <a:sy n="91" d="100"/>
        </p:scale>
        <p:origin x="11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9fd4b3d0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9fd4b3d0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43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916eed8d62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916eed8d62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9fd4b3d0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9fd4b3d0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514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9fd4b3d0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9fd4b3d0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77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9fd4b3d0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9fd4b3d0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538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9fd4b3d0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9fd4b3d0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71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1"/>
        <p:cNvGrpSpPr/>
        <p:nvPr/>
      </p:nvGrpSpPr>
      <p:grpSpPr>
        <a:xfrm>
          <a:off x="0" y="0"/>
          <a:ext cx="0" cy="0"/>
          <a:chOff x="0" y="0"/>
          <a:chExt cx="0" cy="0"/>
        </a:xfrm>
      </p:grpSpPr>
      <p:sp>
        <p:nvSpPr>
          <p:cNvPr id="2482" name="Google Shape;2482;g9a97c1c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3" name="Google Shape;2483;g9a97c1c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9fd4b3d0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9fd4b3d0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77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9fd4b3d0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9fd4b3d0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176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8b17b3b75f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8b17b3b75f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8b17b3b75f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8b17b3b75f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916eed8d6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916eed8d6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8b17b3b75f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8b17b3b75f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8004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916eed8d62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916eed8d62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916eed8d62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916eed8d6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9fd4b3d0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9fd4b3d0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9fd4b3d0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9fd4b3d0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60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29400" y="1065725"/>
            <a:ext cx="4601700" cy="15423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04275" y="2537450"/>
            <a:ext cx="3026400" cy="733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8">
    <p:spTree>
      <p:nvGrpSpPr>
        <p:cNvPr id="1" name="Shape 506"/>
        <p:cNvGrpSpPr/>
        <p:nvPr/>
      </p:nvGrpSpPr>
      <p:grpSpPr>
        <a:xfrm>
          <a:off x="0" y="0"/>
          <a:ext cx="0" cy="0"/>
          <a:chOff x="0" y="0"/>
          <a:chExt cx="0" cy="0"/>
        </a:xfrm>
      </p:grpSpPr>
      <p:sp>
        <p:nvSpPr>
          <p:cNvPr id="507" name="Google Shape;507;p2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08" name="Google Shape;508;p20"/>
          <p:cNvGrpSpPr/>
          <p:nvPr/>
        </p:nvGrpSpPr>
        <p:grpSpPr>
          <a:xfrm flipH="1">
            <a:off x="7339063" y="4877913"/>
            <a:ext cx="150847" cy="146174"/>
            <a:chOff x="1811800" y="3511500"/>
            <a:chExt cx="133175" cy="133200"/>
          </a:xfrm>
        </p:grpSpPr>
        <p:sp>
          <p:nvSpPr>
            <p:cNvPr id="509" name="Google Shape;509;p2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20"/>
          <p:cNvGrpSpPr/>
          <p:nvPr/>
        </p:nvGrpSpPr>
        <p:grpSpPr>
          <a:xfrm flipH="1">
            <a:off x="430013" y="4381771"/>
            <a:ext cx="90239" cy="90256"/>
            <a:chOff x="1811800" y="3511500"/>
            <a:chExt cx="133175" cy="133200"/>
          </a:xfrm>
        </p:grpSpPr>
        <p:sp>
          <p:nvSpPr>
            <p:cNvPr id="512" name="Google Shape;512;p2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0"/>
          <p:cNvGrpSpPr/>
          <p:nvPr/>
        </p:nvGrpSpPr>
        <p:grpSpPr>
          <a:xfrm flipH="1">
            <a:off x="2607882" y="111626"/>
            <a:ext cx="90239" cy="90256"/>
            <a:chOff x="1811800" y="3511500"/>
            <a:chExt cx="133175" cy="133200"/>
          </a:xfrm>
        </p:grpSpPr>
        <p:sp>
          <p:nvSpPr>
            <p:cNvPr id="515" name="Google Shape;515;p2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0"/>
          <p:cNvGrpSpPr/>
          <p:nvPr/>
        </p:nvGrpSpPr>
        <p:grpSpPr>
          <a:xfrm flipH="1">
            <a:off x="5580536" y="207942"/>
            <a:ext cx="50087" cy="50097"/>
            <a:chOff x="1811800" y="3511500"/>
            <a:chExt cx="133175" cy="133200"/>
          </a:xfrm>
        </p:grpSpPr>
        <p:sp>
          <p:nvSpPr>
            <p:cNvPr id="518" name="Google Shape;518;p2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20"/>
          <p:cNvGrpSpPr/>
          <p:nvPr/>
        </p:nvGrpSpPr>
        <p:grpSpPr>
          <a:xfrm flipH="1">
            <a:off x="3732513" y="4787662"/>
            <a:ext cx="90239" cy="90256"/>
            <a:chOff x="1811800" y="3511500"/>
            <a:chExt cx="133175" cy="133200"/>
          </a:xfrm>
        </p:grpSpPr>
        <p:sp>
          <p:nvSpPr>
            <p:cNvPr id="521" name="Google Shape;521;p2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20"/>
          <p:cNvGrpSpPr/>
          <p:nvPr/>
        </p:nvGrpSpPr>
        <p:grpSpPr>
          <a:xfrm flipH="1">
            <a:off x="8567563" y="4127961"/>
            <a:ext cx="50087" cy="50097"/>
            <a:chOff x="1811800" y="3511500"/>
            <a:chExt cx="133175" cy="133200"/>
          </a:xfrm>
        </p:grpSpPr>
        <p:sp>
          <p:nvSpPr>
            <p:cNvPr id="524" name="Google Shape;524;p2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20"/>
          <p:cNvGrpSpPr/>
          <p:nvPr/>
        </p:nvGrpSpPr>
        <p:grpSpPr>
          <a:xfrm flipH="1">
            <a:off x="284782" y="1626468"/>
            <a:ext cx="235480" cy="235484"/>
            <a:chOff x="1811800" y="3511500"/>
            <a:chExt cx="133175" cy="133200"/>
          </a:xfrm>
        </p:grpSpPr>
        <p:sp>
          <p:nvSpPr>
            <p:cNvPr id="527" name="Google Shape;527;p2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0"/>
          <p:cNvGrpSpPr/>
          <p:nvPr/>
        </p:nvGrpSpPr>
        <p:grpSpPr>
          <a:xfrm flipH="1">
            <a:off x="828881" y="4819965"/>
            <a:ext cx="150847" cy="146174"/>
            <a:chOff x="1811800" y="3511500"/>
            <a:chExt cx="133175" cy="133200"/>
          </a:xfrm>
        </p:grpSpPr>
        <p:sp>
          <p:nvSpPr>
            <p:cNvPr id="530" name="Google Shape;530;p2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0"/>
          <p:cNvGrpSpPr/>
          <p:nvPr/>
        </p:nvGrpSpPr>
        <p:grpSpPr>
          <a:xfrm flipH="1">
            <a:off x="8753406" y="2815152"/>
            <a:ext cx="150847" cy="146174"/>
            <a:chOff x="1811800" y="3511500"/>
            <a:chExt cx="133175" cy="133200"/>
          </a:xfrm>
        </p:grpSpPr>
        <p:sp>
          <p:nvSpPr>
            <p:cNvPr id="533" name="Google Shape;533;p2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626"/>
        <p:cNvGrpSpPr/>
        <p:nvPr/>
      </p:nvGrpSpPr>
      <p:grpSpPr>
        <a:xfrm>
          <a:off x="0" y="0"/>
          <a:ext cx="0" cy="0"/>
          <a:chOff x="0" y="0"/>
          <a:chExt cx="0" cy="0"/>
        </a:xfrm>
      </p:grpSpPr>
      <p:grpSp>
        <p:nvGrpSpPr>
          <p:cNvPr id="627" name="Google Shape;627;p25"/>
          <p:cNvGrpSpPr/>
          <p:nvPr/>
        </p:nvGrpSpPr>
        <p:grpSpPr>
          <a:xfrm rot="10800000">
            <a:off x="8046000" y="672215"/>
            <a:ext cx="133175" cy="133200"/>
            <a:chOff x="1811800" y="3511500"/>
            <a:chExt cx="133175" cy="133200"/>
          </a:xfrm>
        </p:grpSpPr>
        <p:sp>
          <p:nvSpPr>
            <p:cNvPr id="628" name="Google Shape;628;p2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25"/>
          <p:cNvGrpSpPr/>
          <p:nvPr/>
        </p:nvGrpSpPr>
        <p:grpSpPr>
          <a:xfrm rot="10800000">
            <a:off x="7823372" y="4766853"/>
            <a:ext cx="222629" cy="215744"/>
            <a:chOff x="1811800" y="3511500"/>
            <a:chExt cx="133175" cy="133200"/>
          </a:xfrm>
        </p:grpSpPr>
        <p:sp>
          <p:nvSpPr>
            <p:cNvPr id="631" name="Google Shape;631;p2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5"/>
          <p:cNvGrpSpPr/>
          <p:nvPr/>
        </p:nvGrpSpPr>
        <p:grpSpPr>
          <a:xfrm rot="10800000">
            <a:off x="8185600" y="3343140"/>
            <a:ext cx="133175" cy="133200"/>
            <a:chOff x="1811800" y="3511500"/>
            <a:chExt cx="133175" cy="133200"/>
          </a:xfrm>
        </p:grpSpPr>
        <p:sp>
          <p:nvSpPr>
            <p:cNvPr id="634" name="Google Shape;634;p2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25"/>
          <p:cNvGrpSpPr/>
          <p:nvPr/>
        </p:nvGrpSpPr>
        <p:grpSpPr>
          <a:xfrm rot="10800000">
            <a:off x="1158300" y="4349365"/>
            <a:ext cx="133175" cy="133200"/>
            <a:chOff x="1811800" y="3511500"/>
            <a:chExt cx="133175" cy="133200"/>
          </a:xfrm>
        </p:grpSpPr>
        <p:sp>
          <p:nvSpPr>
            <p:cNvPr id="637" name="Google Shape;637;p2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5"/>
          <p:cNvGrpSpPr/>
          <p:nvPr/>
        </p:nvGrpSpPr>
        <p:grpSpPr>
          <a:xfrm rot="10800000">
            <a:off x="646638" y="3075040"/>
            <a:ext cx="133175" cy="133200"/>
            <a:chOff x="1811800" y="3511500"/>
            <a:chExt cx="133175" cy="133200"/>
          </a:xfrm>
        </p:grpSpPr>
        <p:sp>
          <p:nvSpPr>
            <p:cNvPr id="640" name="Google Shape;640;p2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25"/>
          <p:cNvGrpSpPr/>
          <p:nvPr/>
        </p:nvGrpSpPr>
        <p:grpSpPr>
          <a:xfrm rot="10800000">
            <a:off x="3423125" y="4723577"/>
            <a:ext cx="133175" cy="133200"/>
            <a:chOff x="1811800" y="3511500"/>
            <a:chExt cx="133175" cy="133200"/>
          </a:xfrm>
        </p:grpSpPr>
        <p:sp>
          <p:nvSpPr>
            <p:cNvPr id="643" name="Google Shape;643;p2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25"/>
          <p:cNvGrpSpPr/>
          <p:nvPr/>
        </p:nvGrpSpPr>
        <p:grpSpPr>
          <a:xfrm rot="10800000">
            <a:off x="7206281" y="4107209"/>
            <a:ext cx="73925" cy="73939"/>
            <a:chOff x="1811800" y="3511500"/>
            <a:chExt cx="133175" cy="133200"/>
          </a:xfrm>
        </p:grpSpPr>
        <p:sp>
          <p:nvSpPr>
            <p:cNvPr id="646" name="Google Shape;646;p2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25"/>
          <p:cNvGrpSpPr/>
          <p:nvPr/>
        </p:nvGrpSpPr>
        <p:grpSpPr>
          <a:xfrm rot="10800000">
            <a:off x="283369" y="862747"/>
            <a:ext cx="73925" cy="73939"/>
            <a:chOff x="1811800" y="3511500"/>
            <a:chExt cx="133175" cy="133200"/>
          </a:xfrm>
        </p:grpSpPr>
        <p:sp>
          <p:nvSpPr>
            <p:cNvPr id="649" name="Google Shape;649;p2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5"/>
          <p:cNvGrpSpPr/>
          <p:nvPr/>
        </p:nvGrpSpPr>
        <p:grpSpPr>
          <a:xfrm rot="10800000">
            <a:off x="2512950" y="193640"/>
            <a:ext cx="133175" cy="133200"/>
            <a:chOff x="1811800" y="3511500"/>
            <a:chExt cx="133175" cy="133200"/>
          </a:xfrm>
        </p:grpSpPr>
        <p:sp>
          <p:nvSpPr>
            <p:cNvPr id="652" name="Google Shape;652;p2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5"/>
          <p:cNvGrpSpPr/>
          <p:nvPr/>
        </p:nvGrpSpPr>
        <p:grpSpPr>
          <a:xfrm rot="10800000">
            <a:off x="4976731" y="119709"/>
            <a:ext cx="73925" cy="73939"/>
            <a:chOff x="1811800" y="3511500"/>
            <a:chExt cx="133175" cy="133200"/>
          </a:xfrm>
        </p:grpSpPr>
        <p:sp>
          <p:nvSpPr>
            <p:cNvPr id="655" name="Google Shape;655;p2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657"/>
        <p:cNvGrpSpPr/>
        <p:nvPr/>
      </p:nvGrpSpPr>
      <p:grpSpPr>
        <a:xfrm>
          <a:off x="0" y="0"/>
          <a:ext cx="0" cy="0"/>
          <a:chOff x="0" y="0"/>
          <a:chExt cx="0" cy="0"/>
        </a:xfrm>
      </p:grpSpPr>
      <p:grpSp>
        <p:nvGrpSpPr>
          <p:cNvPr id="658" name="Google Shape;658;p26"/>
          <p:cNvGrpSpPr/>
          <p:nvPr/>
        </p:nvGrpSpPr>
        <p:grpSpPr>
          <a:xfrm>
            <a:off x="1156494" y="3781455"/>
            <a:ext cx="105395" cy="105414"/>
            <a:chOff x="1811800" y="3511500"/>
            <a:chExt cx="133175" cy="133200"/>
          </a:xfrm>
        </p:grpSpPr>
        <p:sp>
          <p:nvSpPr>
            <p:cNvPr id="659" name="Google Shape;659;p26"/>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6"/>
          <p:cNvGrpSpPr/>
          <p:nvPr/>
        </p:nvGrpSpPr>
        <p:grpSpPr>
          <a:xfrm>
            <a:off x="309281" y="4456539"/>
            <a:ext cx="264872" cy="255398"/>
            <a:chOff x="1811800" y="3511500"/>
            <a:chExt cx="133175" cy="133200"/>
          </a:xfrm>
        </p:grpSpPr>
        <p:sp>
          <p:nvSpPr>
            <p:cNvPr id="662" name="Google Shape;662;p26"/>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6"/>
          <p:cNvGrpSpPr/>
          <p:nvPr/>
        </p:nvGrpSpPr>
        <p:grpSpPr>
          <a:xfrm>
            <a:off x="1154720" y="73489"/>
            <a:ext cx="176191" cy="170749"/>
            <a:chOff x="1811800" y="3511500"/>
            <a:chExt cx="133175" cy="133200"/>
          </a:xfrm>
        </p:grpSpPr>
        <p:sp>
          <p:nvSpPr>
            <p:cNvPr id="665" name="Google Shape;665;p26"/>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6"/>
          <p:cNvGrpSpPr/>
          <p:nvPr/>
        </p:nvGrpSpPr>
        <p:grpSpPr>
          <a:xfrm>
            <a:off x="761828" y="1257264"/>
            <a:ext cx="105395" cy="105414"/>
            <a:chOff x="1811800" y="3511500"/>
            <a:chExt cx="133175" cy="133200"/>
          </a:xfrm>
        </p:grpSpPr>
        <p:sp>
          <p:nvSpPr>
            <p:cNvPr id="668" name="Google Shape;668;p26"/>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26"/>
          <p:cNvGrpSpPr/>
          <p:nvPr/>
        </p:nvGrpSpPr>
        <p:grpSpPr>
          <a:xfrm>
            <a:off x="2186800" y="654338"/>
            <a:ext cx="58504" cy="58515"/>
            <a:chOff x="1811800" y="3511500"/>
            <a:chExt cx="133175" cy="133200"/>
          </a:xfrm>
        </p:grpSpPr>
        <p:sp>
          <p:nvSpPr>
            <p:cNvPr id="671" name="Google Shape;671;p26"/>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6"/>
          <p:cNvGrpSpPr/>
          <p:nvPr/>
        </p:nvGrpSpPr>
        <p:grpSpPr>
          <a:xfrm>
            <a:off x="2171368" y="4846091"/>
            <a:ext cx="73925" cy="73939"/>
            <a:chOff x="1811800" y="3511500"/>
            <a:chExt cx="133175" cy="133200"/>
          </a:xfrm>
        </p:grpSpPr>
        <p:sp>
          <p:nvSpPr>
            <p:cNvPr id="674" name="Google Shape;674;p26"/>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9_1_1_1">
    <p:spTree>
      <p:nvGrpSpPr>
        <p:cNvPr id="1" name="Shape 676"/>
        <p:cNvGrpSpPr/>
        <p:nvPr/>
      </p:nvGrpSpPr>
      <p:grpSpPr>
        <a:xfrm>
          <a:off x="0" y="0"/>
          <a:ext cx="0" cy="0"/>
          <a:chOff x="0" y="0"/>
          <a:chExt cx="0" cy="0"/>
        </a:xfrm>
      </p:grpSpPr>
      <p:grpSp>
        <p:nvGrpSpPr>
          <p:cNvPr id="677" name="Google Shape;677;p27"/>
          <p:cNvGrpSpPr/>
          <p:nvPr/>
        </p:nvGrpSpPr>
        <p:grpSpPr>
          <a:xfrm flipH="1">
            <a:off x="7636315" y="153194"/>
            <a:ext cx="96885" cy="96903"/>
            <a:chOff x="1811800" y="3511500"/>
            <a:chExt cx="133175" cy="133200"/>
          </a:xfrm>
        </p:grpSpPr>
        <p:sp>
          <p:nvSpPr>
            <p:cNvPr id="678" name="Google Shape;678;p2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27"/>
          <p:cNvGrpSpPr/>
          <p:nvPr/>
        </p:nvGrpSpPr>
        <p:grpSpPr>
          <a:xfrm flipH="1">
            <a:off x="1083293" y="3530006"/>
            <a:ext cx="192704" cy="185801"/>
            <a:chOff x="1811800" y="3511500"/>
            <a:chExt cx="133175" cy="133200"/>
          </a:xfrm>
        </p:grpSpPr>
        <p:sp>
          <p:nvSpPr>
            <p:cNvPr id="681" name="Google Shape;681;p2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7"/>
          <p:cNvGrpSpPr/>
          <p:nvPr/>
        </p:nvGrpSpPr>
        <p:grpSpPr>
          <a:xfrm flipH="1">
            <a:off x="6591461" y="250102"/>
            <a:ext cx="161967" cy="156963"/>
            <a:chOff x="1811800" y="3511500"/>
            <a:chExt cx="133175" cy="133200"/>
          </a:xfrm>
        </p:grpSpPr>
        <p:sp>
          <p:nvSpPr>
            <p:cNvPr id="684" name="Google Shape;684;p2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27"/>
          <p:cNvGrpSpPr/>
          <p:nvPr/>
        </p:nvGrpSpPr>
        <p:grpSpPr>
          <a:xfrm flipH="1">
            <a:off x="375172" y="2828308"/>
            <a:ext cx="96885" cy="96903"/>
            <a:chOff x="1811800" y="3511500"/>
            <a:chExt cx="133175" cy="133200"/>
          </a:xfrm>
        </p:grpSpPr>
        <p:sp>
          <p:nvSpPr>
            <p:cNvPr id="687" name="Google Shape;687;p2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27"/>
          <p:cNvGrpSpPr/>
          <p:nvPr/>
        </p:nvGrpSpPr>
        <p:grpSpPr>
          <a:xfrm flipH="1">
            <a:off x="5863808" y="656176"/>
            <a:ext cx="53776" cy="53786"/>
            <a:chOff x="1811800" y="3511500"/>
            <a:chExt cx="133175" cy="133200"/>
          </a:xfrm>
        </p:grpSpPr>
        <p:sp>
          <p:nvSpPr>
            <p:cNvPr id="690" name="Google Shape;690;p2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27"/>
          <p:cNvGrpSpPr/>
          <p:nvPr/>
        </p:nvGrpSpPr>
        <p:grpSpPr>
          <a:xfrm flipH="1">
            <a:off x="110946" y="4480789"/>
            <a:ext cx="53776" cy="53786"/>
            <a:chOff x="1811800" y="3511500"/>
            <a:chExt cx="133175" cy="133200"/>
          </a:xfrm>
        </p:grpSpPr>
        <p:sp>
          <p:nvSpPr>
            <p:cNvPr id="693" name="Google Shape;693;p2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27"/>
          <p:cNvGrpSpPr/>
          <p:nvPr/>
        </p:nvGrpSpPr>
        <p:grpSpPr>
          <a:xfrm flipH="1">
            <a:off x="1732940" y="4924563"/>
            <a:ext cx="96885" cy="96903"/>
            <a:chOff x="1811800" y="3511500"/>
            <a:chExt cx="133175" cy="133200"/>
          </a:xfrm>
        </p:grpSpPr>
        <p:sp>
          <p:nvSpPr>
            <p:cNvPr id="696" name="Google Shape;696;p2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7"/>
          <p:cNvGrpSpPr/>
          <p:nvPr/>
        </p:nvGrpSpPr>
        <p:grpSpPr>
          <a:xfrm flipH="1">
            <a:off x="8430731" y="1206994"/>
            <a:ext cx="204863" cy="204955"/>
            <a:chOff x="1811800" y="3511500"/>
            <a:chExt cx="133175" cy="133200"/>
          </a:xfrm>
        </p:grpSpPr>
        <p:sp>
          <p:nvSpPr>
            <p:cNvPr id="699" name="Google Shape;699;p2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sp>
        <p:nvSpPr>
          <p:cNvPr id="58" name="Google Shape;58;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4"/>
          <p:cNvSpPr txBox="1">
            <a:spLocks noGrp="1"/>
          </p:cNvSpPr>
          <p:nvPr>
            <p:ph type="body" idx="1"/>
          </p:nvPr>
        </p:nvSpPr>
        <p:spPr>
          <a:xfrm>
            <a:off x="713225" y="1187600"/>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60" name="Google Shape;60;p4"/>
          <p:cNvGrpSpPr/>
          <p:nvPr/>
        </p:nvGrpSpPr>
        <p:grpSpPr>
          <a:xfrm>
            <a:off x="483625" y="2656493"/>
            <a:ext cx="222629" cy="215744"/>
            <a:chOff x="1811800" y="3511500"/>
            <a:chExt cx="133175" cy="133200"/>
          </a:xfrm>
        </p:grpSpPr>
        <p:sp>
          <p:nvSpPr>
            <p:cNvPr id="61" name="Google Shape;61;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4"/>
          <p:cNvGrpSpPr/>
          <p:nvPr/>
        </p:nvGrpSpPr>
        <p:grpSpPr>
          <a:xfrm flipH="1">
            <a:off x="6406689" y="4723200"/>
            <a:ext cx="133175" cy="133200"/>
            <a:chOff x="1811800" y="3511500"/>
            <a:chExt cx="133175" cy="133200"/>
          </a:xfrm>
        </p:grpSpPr>
        <p:sp>
          <p:nvSpPr>
            <p:cNvPr id="64" name="Google Shape;64;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4"/>
          <p:cNvGrpSpPr/>
          <p:nvPr/>
        </p:nvGrpSpPr>
        <p:grpSpPr>
          <a:xfrm flipH="1">
            <a:off x="315839" y="1376050"/>
            <a:ext cx="133175" cy="133200"/>
            <a:chOff x="1811800" y="3511500"/>
            <a:chExt cx="133175" cy="133200"/>
          </a:xfrm>
        </p:grpSpPr>
        <p:sp>
          <p:nvSpPr>
            <p:cNvPr id="67" name="Google Shape;67;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8855350" y="3297600"/>
            <a:ext cx="133175" cy="133200"/>
            <a:chOff x="1811800" y="3511500"/>
            <a:chExt cx="133175" cy="133200"/>
          </a:xfrm>
        </p:grpSpPr>
        <p:sp>
          <p:nvSpPr>
            <p:cNvPr id="70" name="Google Shape;70;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4"/>
          <p:cNvGrpSpPr/>
          <p:nvPr/>
        </p:nvGrpSpPr>
        <p:grpSpPr>
          <a:xfrm>
            <a:off x="1192994" y="292591"/>
            <a:ext cx="73925" cy="73939"/>
            <a:chOff x="1811800" y="3511500"/>
            <a:chExt cx="133175" cy="133200"/>
          </a:xfrm>
        </p:grpSpPr>
        <p:sp>
          <p:nvSpPr>
            <p:cNvPr id="73" name="Google Shape;73;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4"/>
          <p:cNvGrpSpPr/>
          <p:nvPr/>
        </p:nvGrpSpPr>
        <p:grpSpPr>
          <a:xfrm flipH="1">
            <a:off x="376945" y="4070029"/>
            <a:ext cx="73925" cy="73939"/>
            <a:chOff x="1811800" y="3511500"/>
            <a:chExt cx="133175" cy="133200"/>
          </a:xfrm>
        </p:grpSpPr>
        <p:sp>
          <p:nvSpPr>
            <p:cNvPr id="76" name="Google Shape;76;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4"/>
          <p:cNvGrpSpPr/>
          <p:nvPr/>
        </p:nvGrpSpPr>
        <p:grpSpPr>
          <a:xfrm>
            <a:off x="8476506" y="1454664"/>
            <a:ext cx="264872" cy="255398"/>
            <a:chOff x="1811800" y="3511500"/>
            <a:chExt cx="133175" cy="133200"/>
          </a:xfrm>
        </p:grpSpPr>
        <p:sp>
          <p:nvSpPr>
            <p:cNvPr id="79" name="Google Shape;79;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724175" y="2319600"/>
            <a:ext cx="3460500" cy="62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000"/>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83" name="Google Shape;83;p5"/>
          <p:cNvSpPr txBox="1">
            <a:spLocks noGrp="1"/>
          </p:cNvSpPr>
          <p:nvPr>
            <p:ph type="subTitle" idx="1"/>
          </p:nvPr>
        </p:nvSpPr>
        <p:spPr>
          <a:xfrm>
            <a:off x="951500" y="2849975"/>
            <a:ext cx="3005700" cy="123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5"/>
          <p:cNvSpPr txBox="1">
            <a:spLocks noGrp="1"/>
          </p:cNvSpPr>
          <p:nvPr>
            <p:ph type="title" idx="2"/>
          </p:nvPr>
        </p:nvSpPr>
        <p:spPr>
          <a:xfrm>
            <a:off x="4959475" y="2319600"/>
            <a:ext cx="3460500" cy="62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000"/>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85" name="Google Shape;85;p5"/>
          <p:cNvSpPr txBox="1">
            <a:spLocks noGrp="1"/>
          </p:cNvSpPr>
          <p:nvPr>
            <p:ph type="subTitle" idx="3"/>
          </p:nvPr>
        </p:nvSpPr>
        <p:spPr>
          <a:xfrm>
            <a:off x="5186850" y="2849975"/>
            <a:ext cx="3005700" cy="123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6" name="Google Shape;86;p5"/>
          <p:cNvGrpSpPr/>
          <p:nvPr/>
        </p:nvGrpSpPr>
        <p:grpSpPr>
          <a:xfrm>
            <a:off x="3254450" y="4672818"/>
            <a:ext cx="222629" cy="215744"/>
            <a:chOff x="1811800" y="3511500"/>
            <a:chExt cx="133175" cy="133200"/>
          </a:xfrm>
        </p:grpSpPr>
        <p:sp>
          <p:nvSpPr>
            <p:cNvPr id="87" name="Google Shape;87;p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5"/>
          <p:cNvGrpSpPr/>
          <p:nvPr/>
        </p:nvGrpSpPr>
        <p:grpSpPr>
          <a:xfrm flipH="1">
            <a:off x="1875164" y="618175"/>
            <a:ext cx="133175" cy="133200"/>
            <a:chOff x="1811800" y="3511500"/>
            <a:chExt cx="133175" cy="133200"/>
          </a:xfrm>
        </p:grpSpPr>
        <p:sp>
          <p:nvSpPr>
            <p:cNvPr id="90" name="Google Shape;90;p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5"/>
          <p:cNvGrpSpPr/>
          <p:nvPr/>
        </p:nvGrpSpPr>
        <p:grpSpPr>
          <a:xfrm flipH="1">
            <a:off x="5887814" y="213450"/>
            <a:ext cx="133175" cy="133200"/>
            <a:chOff x="1811800" y="3511500"/>
            <a:chExt cx="133175" cy="133200"/>
          </a:xfrm>
        </p:grpSpPr>
        <p:sp>
          <p:nvSpPr>
            <p:cNvPr id="93" name="Google Shape;93;p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5"/>
          <p:cNvGrpSpPr/>
          <p:nvPr/>
        </p:nvGrpSpPr>
        <p:grpSpPr>
          <a:xfrm>
            <a:off x="365025" y="943200"/>
            <a:ext cx="133175" cy="133200"/>
            <a:chOff x="1811800" y="3511500"/>
            <a:chExt cx="133175" cy="133200"/>
          </a:xfrm>
        </p:grpSpPr>
        <p:sp>
          <p:nvSpPr>
            <p:cNvPr id="96" name="Google Shape;96;p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5"/>
          <p:cNvGrpSpPr/>
          <p:nvPr/>
        </p:nvGrpSpPr>
        <p:grpSpPr>
          <a:xfrm>
            <a:off x="7726894" y="751366"/>
            <a:ext cx="73925" cy="73939"/>
            <a:chOff x="1811800" y="3511500"/>
            <a:chExt cx="133175" cy="133200"/>
          </a:xfrm>
        </p:grpSpPr>
        <p:sp>
          <p:nvSpPr>
            <p:cNvPr id="99" name="Google Shape;99;p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5"/>
          <p:cNvGrpSpPr/>
          <p:nvPr/>
        </p:nvGrpSpPr>
        <p:grpSpPr>
          <a:xfrm flipH="1">
            <a:off x="394645" y="3329329"/>
            <a:ext cx="73925" cy="73939"/>
            <a:chOff x="1811800" y="3511500"/>
            <a:chExt cx="133175" cy="133200"/>
          </a:xfrm>
        </p:grpSpPr>
        <p:sp>
          <p:nvSpPr>
            <p:cNvPr id="102" name="Google Shape;102;p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5"/>
          <p:cNvGrpSpPr/>
          <p:nvPr/>
        </p:nvGrpSpPr>
        <p:grpSpPr>
          <a:xfrm>
            <a:off x="6784506" y="4568014"/>
            <a:ext cx="264872" cy="255398"/>
            <a:chOff x="1811800" y="3511500"/>
            <a:chExt cx="133175" cy="133200"/>
          </a:xfrm>
        </p:grpSpPr>
        <p:sp>
          <p:nvSpPr>
            <p:cNvPr id="105" name="Google Shape;105;p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1529400" y="1722422"/>
            <a:ext cx="4152000" cy="576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5" name="Google Shape;135;p7"/>
          <p:cNvSpPr txBox="1">
            <a:spLocks noGrp="1"/>
          </p:cNvSpPr>
          <p:nvPr>
            <p:ph type="body" idx="1"/>
          </p:nvPr>
        </p:nvSpPr>
        <p:spPr>
          <a:xfrm>
            <a:off x="1529400" y="2257500"/>
            <a:ext cx="4152000" cy="12045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136" name="Google Shape;136;p7"/>
          <p:cNvGrpSpPr/>
          <p:nvPr/>
        </p:nvGrpSpPr>
        <p:grpSpPr>
          <a:xfrm>
            <a:off x="983925" y="2709193"/>
            <a:ext cx="222629" cy="215744"/>
            <a:chOff x="1811800" y="3511500"/>
            <a:chExt cx="133175" cy="133200"/>
          </a:xfrm>
        </p:grpSpPr>
        <p:sp>
          <p:nvSpPr>
            <p:cNvPr id="137" name="Google Shape;137;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7"/>
          <p:cNvGrpSpPr/>
          <p:nvPr/>
        </p:nvGrpSpPr>
        <p:grpSpPr>
          <a:xfrm flipH="1">
            <a:off x="1875164" y="694375"/>
            <a:ext cx="133175" cy="133200"/>
            <a:chOff x="1811800" y="3511500"/>
            <a:chExt cx="133175" cy="133200"/>
          </a:xfrm>
        </p:grpSpPr>
        <p:sp>
          <p:nvSpPr>
            <p:cNvPr id="140" name="Google Shape;140;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7"/>
          <p:cNvGrpSpPr/>
          <p:nvPr/>
        </p:nvGrpSpPr>
        <p:grpSpPr>
          <a:xfrm flipH="1">
            <a:off x="315839" y="1376050"/>
            <a:ext cx="133175" cy="133200"/>
            <a:chOff x="1811800" y="3511500"/>
            <a:chExt cx="133175" cy="133200"/>
          </a:xfrm>
        </p:grpSpPr>
        <p:sp>
          <p:nvSpPr>
            <p:cNvPr id="143" name="Google Shape;143;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7"/>
          <p:cNvGrpSpPr/>
          <p:nvPr/>
        </p:nvGrpSpPr>
        <p:grpSpPr>
          <a:xfrm>
            <a:off x="3401875" y="1022400"/>
            <a:ext cx="133175" cy="133200"/>
            <a:chOff x="1811800" y="3511500"/>
            <a:chExt cx="133175" cy="133200"/>
          </a:xfrm>
        </p:grpSpPr>
        <p:sp>
          <p:nvSpPr>
            <p:cNvPr id="146" name="Google Shape;146;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7"/>
          <p:cNvGrpSpPr/>
          <p:nvPr/>
        </p:nvGrpSpPr>
        <p:grpSpPr>
          <a:xfrm>
            <a:off x="1287694" y="1509241"/>
            <a:ext cx="73925" cy="73939"/>
            <a:chOff x="1811800" y="3511500"/>
            <a:chExt cx="133175" cy="133200"/>
          </a:xfrm>
        </p:grpSpPr>
        <p:sp>
          <p:nvSpPr>
            <p:cNvPr id="149" name="Google Shape;149;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7"/>
          <p:cNvGrpSpPr/>
          <p:nvPr/>
        </p:nvGrpSpPr>
        <p:grpSpPr>
          <a:xfrm flipH="1">
            <a:off x="376945" y="3993829"/>
            <a:ext cx="73925" cy="73939"/>
            <a:chOff x="1811800" y="3511500"/>
            <a:chExt cx="133175" cy="133200"/>
          </a:xfrm>
        </p:grpSpPr>
        <p:sp>
          <p:nvSpPr>
            <p:cNvPr id="152" name="Google Shape;152;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7"/>
          <p:cNvGrpSpPr/>
          <p:nvPr/>
        </p:nvGrpSpPr>
        <p:grpSpPr>
          <a:xfrm>
            <a:off x="4688106" y="534539"/>
            <a:ext cx="264872" cy="255398"/>
            <a:chOff x="1811800" y="3511500"/>
            <a:chExt cx="133175" cy="133200"/>
          </a:xfrm>
        </p:grpSpPr>
        <p:sp>
          <p:nvSpPr>
            <p:cNvPr id="155" name="Google Shape;155;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2046700" y="1354350"/>
            <a:ext cx="5050500" cy="26271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9" name="Google Shape;159;p8"/>
          <p:cNvGrpSpPr/>
          <p:nvPr/>
        </p:nvGrpSpPr>
        <p:grpSpPr>
          <a:xfrm>
            <a:off x="97887" y="119550"/>
            <a:ext cx="8621089" cy="4950418"/>
            <a:chOff x="97887" y="119550"/>
            <a:chExt cx="8621089" cy="4950418"/>
          </a:xfrm>
        </p:grpSpPr>
        <p:grpSp>
          <p:nvGrpSpPr>
            <p:cNvPr id="160" name="Google Shape;160;p8"/>
            <p:cNvGrpSpPr/>
            <p:nvPr/>
          </p:nvGrpSpPr>
          <p:grpSpPr>
            <a:xfrm flipH="1">
              <a:off x="8056861" y="2957668"/>
              <a:ext cx="222629" cy="215744"/>
              <a:chOff x="1811800" y="3511500"/>
              <a:chExt cx="133175" cy="133200"/>
            </a:xfrm>
          </p:grpSpPr>
          <p:sp>
            <p:nvSpPr>
              <p:cNvPr id="161" name="Google Shape;161;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8"/>
            <p:cNvGrpSpPr/>
            <p:nvPr/>
          </p:nvGrpSpPr>
          <p:grpSpPr>
            <a:xfrm>
              <a:off x="6165075" y="119550"/>
              <a:ext cx="133175" cy="133200"/>
              <a:chOff x="1811800" y="3511500"/>
              <a:chExt cx="133175" cy="133200"/>
            </a:xfrm>
          </p:grpSpPr>
          <p:sp>
            <p:nvSpPr>
              <p:cNvPr id="164" name="Google Shape;164;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8"/>
            <p:cNvGrpSpPr/>
            <p:nvPr/>
          </p:nvGrpSpPr>
          <p:grpSpPr>
            <a:xfrm>
              <a:off x="8585800" y="1624525"/>
              <a:ext cx="133175" cy="133200"/>
              <a:chOff x="1811800" y="3511500"/>
              <a:chExt cx="133175" cy="133200"/>
            </a:xfrm>
          </p:grpSpPr>
          <p:sp>
            <p:nvSpPr>
              <p:cNvPr id="167" name="Google Shape;167;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8"/>
            <p:cNvGrpSpPr/>
            <p:nvPr/>
          </p:nvGrpSpPr>
          <p:grpSpPr>
            <a:xfrm flipH="1">
              <a:off x="6844852" y="1343188"/>
              <a:ext cx="133175" cy="133200"/>
              <a:chOff x="1811800" y="3511500"/>
              <a:chExt cx="133175" cy="133200"/>
            </a:xfrm>
          </p:grpSpPr>
          <p:sp>
            <p:nvSpPr>
              <p:cNvPr id="170" name="Google Shape;170;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8"/>
            <p:cNvGrpSpPr/>
            <p:nvPr/>
          </p:nvGrpSpPr>
          <p:grpSpPr>
            <a:xfrm flipH="1">
              <a:off x="8350070" y="502529"/>
              <a:ext cx="73925" cy="73939"/>
              <a:chOff x="1811800" y="3511500"/>
              <a:chExt cx="133175" cy="133200"/>
            </a:xfrm>
          </p:grpSpPr>
          <p:sp>
            <p:nvSpPr>
              <p:cNvPr id="173" name="Google Shape;173;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8"/>
            <p:cNvGrpSpPr/>
            <p:nvPr/>
          </p:nvGrpSpPr>
          <p:grpSpPr>
            <a:xfrm>
              <a:off x="8583944" y="4242304"/>
              <a:ext cx="73925" cy="73939"/>
              <a:chOff x="1811800" y="3511500"/>
              <a:chExt cx="133175" cy="133200"/>
            </a:xfrm>
          </p:grpSpPr>
          <p:sp>
            <p:nvSpPr>
              <p:cNvPr id="176" name="Google Shape;176;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8"/>
            <p:cNvGrpSpPr/>
            <p:nvPr/>
          </p:nvGrpSpPr>
          <p:grpSpPr>
            <a:xfrm flipH="1">
              <a:off x="4370262" y="649476"/>
              <a:ext cx="264872" cy="255398"/>
              <a:chOff x="1666783" y="3282890"/>
              <a:chExt cx="133175" cy="133200"/>
            </a:xfrm>
          </p:grpSpPr>
          <p:sp>
            <p:nvSpPr>
              <p:cNvPr id="179" name="Google Shape;179;p8"/>
              <p:cNvSpPr/>
              <p:nvPr/>
            </p:nvSpPr>
            <p:spPr>
              <a:xfrm>
                <a:off x="1713808" y="328289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1666783" y="332991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8"/>
            <p:cNvGrpSpPr/>
            <p:nvPr/>
          </p:nvGrpSpPr>
          <p:grpSpPr>
            <a:xfrm rot="10800000" flipH="1">
              <a:off x="1485122" y="669294"/>
              <a:ext cx="222629" cy="215744"/>
              <a:chOff x="1811800" y="3511500"/>
              <a:chExt cx="133175" cy="133200"/>
            </a:xfrm>
          </p:grpSpPr>
          <p:sp>
            <p:nvSpPr>
              <p:cNvPr id="182" name="Google Shape;182;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8"/>
            <p:cNvGrpSpPr/>
            <p:nvPr/>
          </p:nvGrpSpPr>
          <p:grpSpPr>
            <a:xfrm rot="10800000">
              <a:off x="2518612" y="4936768"/>
              <a:ext cx="133175" cy="133200"/>
              <a:chOff x="1811800" y="3511500"/>
              <a:chExt cx="133175" cy="133200"/>
            </a:xfrm>
          </p:grpSpPr>
          <p:sp>
            <p:nvSpPr>
              <p:cNvPr id="185" name="Google Shape;185;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8"/>
            <p:cNvGrpSpPr/>
            <p:nvPr/>
          </p:nvGrpSpPr>
          <p:grpSpPr>
            <a:xfrm rot="10800000">
              <a:off x="97887" y="3584193"/>
              <a:ext cx="133175" cy="133200"/>
              <a:chOff x="1811800" y="3511500"/>
              <a:chExt cx="133175" cy="133200"/>
            </a:xfrm>
          </p:grpSpPr>
          <p:sp>
            <p:nvSpPr>
              <p:cNvPr id="188" name="Google Shape;188;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8"/>
            <p:cNvGrpSpPr/>
            <p:nvPr/>
          </p:nvGrpSpPr>
          <p:grpSpPr>
            <a:xfrm rot="10800000" flipH="1">
              <a:off x="3942598" y="4383593"/>
              <a:ext cx="133175" cy="133200"/>
              <a:chOff x="2512250" y="2852250"/>
              <a:chExt cx="133175" cy="133200"/>
            </a:xfrm>
          </p:grpSpPr>
          <p:sp>
            <p:nvSpPr>
              <p:cNvPr id="191" name="Google Shape;191;p8"/>
              <p:cNvSpPr/>
              <p:nvPr/>
            </p:nvSpPr>
            <p:spPr>
              <a:xfrm>
                <a:off x="2559275" y="285225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2512250" y="289927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8"/>
            <p:cNvGrpSpPr/>
            <p:nvPr/>
          </p:nvGrpSpPr>
          <p:grpSpPr>
            <a:xfrm rot="10800000" flipH="1">
              <a:off x="1065791" y="4242300"/>
              <a:ext cx="73925" cy="73939"/>
              <a:chOff x="1811800" y="3511500"/>
              <a:chExt cx="133175" cy="133200"/>
            </a:xfrm>
          </p:grpSpPr>
          <p:sp>
            <p:nvSpPr>
              <p:cNvPr id="194" name="Google Shape;194;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8"/>
            <p:cNvGrpSpPr/>
            <p:nvPr/>
          </p:nvGrpSpPr>
          <p:grpSpPr>
            <a:xfrm rot="10800000">
              <a:off x="158993" y="1025675"/>
              <a:ext cx="73925" cy="73939"/>
              <a:chOff x="1811800" y="3511500"/>
              <a:chExt cx="133175" cy="133200"/>
            </a:xfrm>
          </p:grpSpPr>
          <p:sp>
            <p:nvSpPr>
              <p:cNvPr id="197" name="Google Shape;197;p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8"/>
            <p:cNvGrpSpPr/>
            <p:nvPr/>
          </p:nvGrpSpPr>
          <p:grpSpPr>
            <a:xfrm rot="10800000" flipH="1">
              <a:off x="6742729" y="4472857"/>
              <a:ext cx="264872" cy="255398"/>
              <a:chOff x="2436743" y="3121128"/>
              <a:chExt cx="133175" cy="133200"/>
            </a:xfrm>
          </p:grpSpPr>
          <p:sp>
            <p:nvSpPr>
              <p:cNvPr id="200" name="Google Shape;200;p8"/>
              <p:cNvSpPr/>
              <p:nvPr/>
            </p:nvSpPr>
            <p:spPr>
              <a:xfrm>
                <a:off x="2483768" y="3121128"/>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2436743" y="3168153"/>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2"/>
        <p:cNvGrpSpPr/>
        <p:nvPr/>
      </p:nvGrpSpPr>
      <p:grpSpPr>
        <a:xfrm>
          <a:off x="0" y="0"/>
          <a:ext cx="0" cy="0"/>
          <a:chOff x="0" y="0"/>
          <a:chExt cx="0" cy="0"/>
        </a:xfrm>
      </p:grpSpPr>
      <p:sp>
        <p:nvSpPr>
          <p:cNvPr id="203" name="Google Shape;203;p9"/>
          <p:cNvSpPr txBox="1">
            <a:spLocks noGrp="1"/>
          </p:cNvSpPr>
          <p:nvPr>
            <p:ph type="title"/>
          </p:nvPr>
        </p:nvSpPr>
        <p:spPr>
          <a:xfrm>
            <a:off x="4765625" y="2075475"/>
            <a:ext cx="360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9"/>
          <p:cNvSpPr txBox="1">
            <a:spLocks noGrp="1"/>
          </p:cNvSpPr>
          <p:nvPr>
            <p:ph type="subTitle" idx="1"/>
          </p:nvPr>
        </p:nvSpPr>
        <p:spPr>
          <a:xfrm>
            <a:off x="4765625" y="2685025"/>
            <a:ext cx="3600900" cy="138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5" name="Google Shape;205;p9"/>
          <p:cNvGrpSpPr/>
          <p:nvPr/>
        </p:nvGrpSpPr>
        <p:grpSpPr>
          <a:xfrm flipH="1">
            <a:off x="8661239" y="303488"/>
            <a:ext cx="133175" cy="133200"/>
            <a:chOff x="1811800" y="3511500"/>
            <a:chExt cx="133175" cy="133200"/>
          </a:xfrm>
        </p:grpSpPr>
        <p:sp>
          <p:nvSpPr>
            <p:cNvPr id="206" name="Google Shape;206;p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9"/>
          <p:cNvGrpSpPr/>
          <p:nvPr/>
        </p:nvGrpSpPr>
        <p:grpSpPr>
          <a:xfrm flipH="1">
            <a:off x="203014" y="1144125"/>
            <a:ext cx="133175" cy="133200"/>
            <a:chOff x="1811800" y="3511500"/>
            <a:chExt cx="133175" cy="133200"/>
          </a:xfrm>
        </p:grpSpPr>
        <p:sp>
          <p:nvSpPr>
            <p:cNvPr id="209" name="Google Shape;209;p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9"/>
          <p:cNvGrpSpPr/>
          <p:nvPr/>
        </p:nvGrpSpPr>
        <p:grpSpPr>
          <a:xfrm>
            <a:off x="3923675" y="4302325"/>
            <a:ext cx="133175" cy="133200"/>
            <a:chOff x="1811800" y="3511500"/>
            <a:chExt cx="133175" cy="133200"/>
          </a:xfrm>
        </p:grpSpPr>
        <p:sp>
          <p:nvSpPr>
            <p:cNvPr id="212" name="Google Shape;212;p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9"/>
          <p:cNvGrpSpPr/>
          <p:nvPr/>
        </p:nvGrpSpPr>
        <p:grpSpPr>
          <a:xfrm>
            <a:off x="955519" y="203641"/>
            <a:ext cx="73925" cy="73939"/>
            <a:chOff x="1811800" y="3511500"/>
            <a:chExt cx="133175" cy="133200"/>
          </a:xfrm>
        </p:grpSpPr>
        <p:sp>
          <p:nvSpPr>
            <p:cNvPr id="215" name="Google Shape;215;p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9"/>
          <p:cNvGrpSpPr/>
          <p:nvPr/>
        </p:nvGrpSpPr>
        <p:grpSpPr>
          <a:xfrm flipH="1">
            <a:off x="1132620" y="4714429"/>
            <a:ext cx="73925" cy="73939"/>
            <a:chOff x="1811800" y="3511500"/>
            <a:chExt cx="133175" cy="133200"/>
          </a:xfrm>
        </p:grpSpPr>
        <p:sp>
          <p:nvSpPr>
            <p:cNvPr id="218" name="Google Shape;218;p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9"/>
          <p:cNvGrpSpPr/>
          <p:nvPr/>
        </p:nvGrpSpPr>
        <p:grpSpPr>
          <a:xfrm>
            <a:off x="4439568" y="638789"/>
            <a:ext cx="264872" cy="255398"/>
            <a:chOff x="1811800" y="3511500"/>
            <a:chExt cx="133175" cy="133200"/>
          </a:xfrm>
        </p:grpSpPr>
        <p:sp>
          <p:nvSpPr>
            <p:cNvPr id="221" name="Google Shape;221;p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3"/>
        <p:cNvGrpSpPr/>
        <p:nvPr/>
      </p:nvGrpSpPr>
      <p:grpSpPr>
        <a:xfrm>
          <a:off x="0" y="0"/>
          <a:ext cx="0" cy="0"/>
          <a:chOff x="0" y="0"/>
          <a:chExt cx="0" cy="0"/>
        </a:xfrm>
      </p:grpSpPr>
      <p:grpSp>
        <p:nvGrpSpPr>
          <p:cNvPr id="224" name="Google Shape;224;p10"/>
          <p:cNvGrpSpPr/>
          <p:nvPr/>
        </p:nvGrpSpPr>
        <p:grpSpPr>
          <a:xfrm>
            <a:off x="239639" y="344375"/>
            <a:ext cx="4192589" cy="4584768"/>
            <a:chOff x="239639" y="344375"/>
            <a:chExt cx="4192589" cy="4584768"/>
          </a:xfrm>
        </p:grpSpPr>
        <p:grpSp>
          <p:nvGrpSpPr>
            <p:cNvPr id="225" name="Google Shape;225;p10"/>
            <p:cNvGrpSpPr/>
            <p:nvPr/>
          </p:nvGrpSpPr>
          <p:grpSpPr>
            <a:xfrm>
              <a:off x="4209600" y="4603993"/>
              <a:ext cx="222629" cy="215744"/>
              <a:chOff x="1811800" y="3511500"/>
              <a:chExt cx="133175" cy="133200"/>
            </a:xfrm>
          </p:grpSpPr>
          <p:sp>
            <p:nvSpPr>
              <p:cNvPr id="226" name="Google Shape;226;p1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0"/>
            <p:cNvGrpSpPr/>
            <p:nvPr/>
          </p:nvGrpSpPr>
          <p:grpSpPr>
            <a:xfrm flipH="1">
              <a:off x="1318564" y="344375"/>
              <a:ext cx="133175" cy="133200"/>
              <a:chOff x="1811800" y="3511500"/>
              <a:chExt cx="133175" cy="133200"/>
            </a:xfrm>
          </p:grpSpPr>
          <p:sp>
            <p:nvSpPr>
              <p:cNvPr id="229" name="Google Shape;229;p1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0"/>
            <p:cNvGrpSpPr/>
            <p:nvPr/>
          </p:nvGrpSpPr>
          <p:grpSpPr>
            <a:xfrm flipH="1">
              <a:off x="239639" y="1376050"/>
              <a:ext cx="133175" cy="133200"/>
              <a:chOff x="1811800" y="3511500"/>
              <a:chExt cx="133175" cy="133200"/>
            </a:xfrm>
          </p:grpSpPr>
          <p:sp>
            <p:nvSpPr>
              <p:cNvPr id="232" name="Google Shape;232;p1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0"/>
            <p:cNvGrpSpPr/>
            <p:nvPr/>
          </p:nvGrpSpPr>
          <p:grpSpPr>
            <a:xfrm>
              <a:off x="3636900" y="344375"/>
              <a:ext cx="133175" cy="133200"/>
              <a:chOff x="1811800" y="3511500"/>
              <a:chExt cx="133175" cy="133200"/>
            </a:xfrm>
          </p:grpSpPr>
          <p:sp>
            <p:nvSpPr>
              <p:cNvPr id="235" name="Google Shape;235;p1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0"/>
            <p:cNvGrpSpPr/>
            <p:nvPr/>
          </p:nvGrpSpPr>
          <p:grpSpPr>
            <a:xfrm>
              <a:off x="269269" y="4209366"/>
              <a:ext cx="73925" cy="73939"/>
              <a:chOff x="1811800" y="3511500"/>
              <a:chExt cx="133175" cy="133200"/>
            </a:xfrm>
          </p:grpSpPr>
          <p:sp>
            <p:nvSpPr>
              <p:cNvPr id="238" name="Google Shape;238;p1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0"/>
            <p:cNvGrpSpPr/>
            <p:nvPr/>
          </p:nvGrpSpPr>
          <p:grpSpPr>
            <a:xfrm flipH="1">
              <a:off x="2258320" y="4855204"/>
              <a:ext cx="73925" cy="73939"/>
              <a:chOff x="1811800" y="3511500"/>
              <a:chExt cx="133175" cy="133200"/>
            </a:xfrm>
          </p:grpSpPr>
          <p:sp>
            <p:nvSpPr>
              <p:cNvPr id="241" name="Google Shape;241;p1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0"/>
            <p:cNvGrpSpPr/>
            <p:nvPr/>
          </p:nvGrpSpPr>
          <p:grpSpPr>
            <a:xfrm>
              <a:off x="2584656" y="947189"/>
              <a:ext cx="264872" cy="255398"/>
              <a:chOff x="1811800" y="3511500"/>
              <a:chExt cx="133175" cy="133200"/>
            </a:xfrm>
          </p:grpSpPr>
          <p:sp>
            <p:nvSpPr>
              <p:cNvPr id="244" name="Google Shape;244;p1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10"/>
          <p:cNvSpPr txBox="1">
            <a:spLocks noGrp="1"/>
          </p:cNvSpPr>
          <p:nvPr>
            <p:ph type="title"/>
          </p:nvPr>
        </p:nvSpPr>
        <p:spPr>
          <a:xfrm>
            <a:off x="720000" y="1466200"/>
            <a:ext cx="3527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7" name="Google Shape;247;p10"/>
          <p:cNvSpPr txBox="1">
            <a:spLocks noGrp="1"/>
          </p:cNvSpPr>
          <p:nvPr>
            <p:ph type="subTitle" idx="1"/>
          </p:nvPr>
        </p:nvSpPr>
        <p:spPr>
          <a:xfrm>
            <a:off x="720000" y="2287425"/>
            <a:ext cx="3527700" cy="161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0"/>
        <p:cNvGrpSpPr/>
        <p:nvPr/>
      </p:nvGrpSpPr>
      <p:grpSpPr>
        <a:xfrm>
          <a:off x="0" y="0"/>
          <a:ext cx="0" cy="0"/>
          <a:chOff x="0" y="0"/>
          <a:chExt cx="0" cy="0"/>
        </a:xfrm>
      </p:grpSpPr>
      <p:sp>
        <p:nvSpPr>
          <p:cNvPr id="281" name="Google Shape;281;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2" name="Google Shape;282;p13"/>
          <p:cNvSpPr txBox="1">
            <a:spLocks noGrp="1"/>
          </p:cNvSpPr>
          <p:nvPr>
            <p:ph type="title" idx="2" hasCustomPrompt="1"/>
          </p:nvPr>
        </p:nvSpPr>
        <p:spPr>
          <a:xfrm flipH="1">
            <a:off x="720000" y="1584675"/>
            <a:ext cx="6126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2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283" name="Google Shape;283;p13"/>
          <p:cNvSpPr txBox="1">
            <a:spLocks noGrp="1"/>
          </p:cNvSpPr>
          <p:nvPr>
            <p:ph type="title" idx="3"/>
          </p:nvPr>
        </p:nvSpPr>
        <p:spPr>
          <a:xfrm>
            <a:off x="1533000" y="1419008"/>
            <a:ext cx="5234100" cy="3801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18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284" name="Google Shape;284;p13"/>
          <p:cNvSpPr txBox="1">
            <a:spLocks noGrp="1"/>
          </p:cNvSpPr>
          <p:nvPr>
            <p:ph type="subTitle" idx="1"/>
          </p:nvPr>
        </p:nvSpPr>
        <p:spPr>
          <a:xfrm>
            <a:off x="1533000" y="1672700"/>
            <a:ext cx="5234100" cy="380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285" name="Google Shape;285;p13"/>
          <p:cNvSpPr txBox="1">
            <a:spLocks noGrp="1"/>
          </p:cNvSpPr>
          <p:nvPr>
            <p:ph type="title" idx="4" hasCustomPrompt="1"/>
          </p:nvPr>
        </p:nvSpPr>
        <p:spPr>
          <a:xfrm>
            <a:off x="720000" y="2396950"/>
            <a:ext cx="6126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2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286" name="Google Shape;286;p13"/>
          <p:cNvSpPr txBox="1">
            <a:spLocks noGrp="1"/>
          </p:cNvSpPr>
          <p:nvPr>
            <p:ph type="title" idx="5"/>
          </p:nvPr>
        </p:nvSpPr>
        <p:spPr>
          <a:xfrm>
            <a:off x="1533000" y="2231308"/>
            <a:ext cx="5234100" cy="3801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2000"/>
              <a:buNone/>
              <a:defRPr sz="18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287" name="Google Shape;287;p13"/>
          <p:cNvSpPr txBox="1">
            <a:spLocks noGrp="1"/>
          </p:cNvSpPr>
          <p:nvPr>
            <p:ph type="subTitle" idx="6"/>
          </p:nvPr>
        </p:nvSpPr>
        <p:spPr>
          <a:xfrm>
            <a:off x="1533000" y="2484975"/>
            <a:ext cx="5234100" cy="3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13"/>
          <p:cNvSpPr txBox="1">
            <a:spLocks noGrp="1"/>
          </p:cNvSpPr>
          <p:nvPr>
            <p:ph type="title" idx="7" hasCustomPrompt="1"/>
          </p:nvPr>
        </p:nvSpPr>
        <p:spPr>
          <a:xfrm>
            <a:off x="720000" y="3209225"/>
            <a:ext cx="6126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2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289" name="Google Shape;289;p13"/>
          <p:cNvSpPr txBox="1">
            <a:spLocks noGrp="1"/>
          </p:cNvSpPr>
          <p:nvPr>
            <p:ph type="title" idx="8"/>
          </p:nvPr>
        </p:nvSpPr>
        <p:spPr>
          <a:xfrm>
            <a:off x="1533000" y="3043575"/>
            <a:ext cx="4733400" cy="3801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2000"/>
              <a:buNone/>
              <a:defRPr sz="18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290" name="Google Shape;290;p13"/>
          <p:cNvSpPr txBox="1">
            <a:spLocks noGrp="1"/>
          </p:cNvSpPr>
          <p:nvPr>
            <p:ph type="subTitle" idx="9"/>
          </p:nvPr>
        </p:nvSpPr>
        <p:spPr>
          <a:xfrm>
            <a:off x="1533000" y="3297244"/>
            <a:ext cx="4733400" cy="3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1" name="Google Shape;291;p13"/>
          <p:cNvSpPr txBox="1">
            <a:spLocks noGrp="1"/>
          </p:cNvSpPr>
          <p:nvPr>
            <p:ph type="title" idx="13" hasCustomPrompt="1"/>
          </p:nvPr>
        </p:nvSpPr>
        <p:spPr>
          <a:xfrm>
            <a:off x="720000" y="4021500"/>
            <a:ext cx="6126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2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292" name="Google Shape;292;p13"/>
          <p:cNvSpPr txBox="1">
            <a:spLocks noGrp="1"/>
          </p:cNvSpPr>
          <p:nvPr>
            <p:ph type="title" idx="14"/>
          </p:nvPr>
        </p:nvSpPr>
        <p:spPr>
          <a:xfrm>
            <a:off x="1533000" y="3862912"/>
            <a:ext cx="4733400" cy="3801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2000"/>
              <a:buNone/>
              <a:defRPr sz="18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293" name="Google Shape;293;p13"/>
          <p:cNvSpPr txBox="1">
            <a:spLocks noGrp="1"/>
          </p:cNvSpPr>
          <p:nvPr>
            <p:ph type="subTitle" idx="15"/>
          </p:nvPr>
        </p:nvSpPr>
        <p:spPr>
          <a:xfrm>
            <a:off x="1533000" y="4109524"/>
            <a:ext cx="4733400" cy="3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294" name="Google Shape;294;p13"/>
          <p:cNvGrpSpPr/>
          <p:nvPr/>
        </p:nvGrpSpPr>
        <p:grpSpPr>
          <a:xfrm flipH="1">
            <a:off x="7899797" y="190343"/>
            <a:ext cx="222629" cy="215744"/>
            <a:chOff x="1811800" y="3511500"/>
            <a:chExt cx="133175" cy="133200"/>
          </a:xfrm>
        </p:grpSpPr>
        <p:sp>
          <p:nvSpPr>
            <p:cNvPr id="295" name="Google Shape;295;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3"/>
          <p:cNvGrpSpPr/>
          <p:nvPr/>
        </p:nvGrpSpPr>
        <p:grpSpPr>
          <a:xfrm flipH="1">
            <a:off x="1234725" y="690375"/>
            <a:ext cx="133175" cy="133200"/>
            <a:chOff x="1811800" y="3511500"/>
            <a:chExt cx="133175" cy="133200"/>
          </a:xfrm>
        </p:grpSpPr>
        <p:sp>
          <p:nvSpPr>
            <p:cNvPr id="298" name="Google Shape;298;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13"/>
          <p:cNvGrpSpPr/>
          <p:nvPr/>
        </p:nvGrpSpPr>
        <p:grpSpPr>
          <a:xfrm flipH="1">
            <a:off x="3499550" y="316163"/>
            <a:ext cx="133175" cy="133200"/>
            <a:chOff x="1811800" y="3511500"/>
            <a:chExt cx="133175" cy="133200"/>
          </a:xfrm>
        </p:grpSpPr>
        <p:sp>
          <p:nvSpPr>
            <p:cNvPr id="301" name="Google Shape;301;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13"/>
          <p:cNvGrpSpPr/>
          <p:nvPr/>
        </p:nvGrpSpPr>
        <p:grpSpPr>
          <a:xfrm flipH="1">
            <a:off x="7282706" y="991791"/>
            <a:ext cx="73925" cy="73939"/>
            <a:chOff x="1811800" y="3511500"/>
            <a:chExt cx="133175" cy="133200"/>
          </a:xfrm>
        </p:grpSpPr>
        <p:sp>
          <p:nvSpPr>
            <p:cNvPr id="304" name="Google Shape;304;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3"/>
          <p:cNvGrpSpPr/>
          <p:nvPr/>
        </p:nvGrpSpPr>
        <p:grpSpPr>
          <a:xfrm flipH="1">
            <a:off x="195122" y="2463880"/>
            <a:ext cx="222629" cy="215744"/>
            <a:chOff x="1811800" y="3511500"/>
            <a:chExt cx="133175" cy="133200"/>
          </a:xfrm>
        </p:grpSpPr>
        <p:sp>
          <p:nvSpPr>
            <p:cNvPr id="307" name="Google Shape;307;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flipH="1">
            <a:off x="8721450" y="3092963"/>
            <a:ext cx="133175" cy="133200"/>
            <a:chOff x="1811800" y="3511500"/>
            <a:chExt cx="133175" cy="133200"/>
          </a:xfrm>
        </p:grpSpPr>
        <p:sp>
          <p:nvSpPr>
            <p:cNvPr id="310" name="Google Shape;310;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3"/>
          <p:cNvGrpSpPr/>
          <p:nvPr/>
        </p:nvGrpSpPr>
        <p:grpSpPr>
          <a:xfrm flipH="1">
            <a:off x="6469706" y="4848666"/>
            <a:ext cx="73925" cy="73939"/>
            <a:chOff x="1811800" y="3511500"/>
            <a:chExt cx="133175" cy="133200"/>
          </a:xfrm>
        </p:grpSpPr>
        <p:sp>
          <p:nvSpPr>
            <p:cNvPr id="313" name="Google Shape;313;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3"/>
          <p:cNvGrpSpPr/>
          <p:nvPr/>
        </p:nvGrpSpPr>
        <p:grpSpPr>
          <a:xfrm flipH="1">
            <a:off x="1234725" y="4715475"/>
            <a:ext cx="133175" cy="133200"/>
            <a:chOff x="1811800" y="3511500"/>
            <a:chExt cx="133175" cy="133200"/>
          </a:xfrm>
        </p:grpSpPr>
        <p:sp>
          <p:nvSpPr>
            <p:cNvPr id="316" name="Google Shape;316;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2pPr>
            <a:lvl3pPr lvl="2">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3pPr>
            <a:lvl4pPr lvl="3">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4pPr>
            <a:lvl5pPr lvl="4">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5pPr>
            <a:lvl6pPr lvl="5">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6pPr>
            <a:lvl7pPr lvl="6">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7pPr>
            <a:lvl8pPr lvl="7">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8pPr>
            <a:lvl9pPr lvl="8">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Gudea"/>
              <a:buChar char="●"/>
              <a:defRPr sz="1800">
                <a:solidFill>
                  <a:schemeClr val="dk1"/>
                </a:solidFill>
                <a:latin typeface="Gudea"/>
                <a:ea typeface="Gudea"/>
                <a:cs typeface="Gudea"/>
                <a:sym typeface="Gudea"/>
              </a:defRPr>
            </a:lvl1pPr>
            <a:lvl2pPr marL="914400" lvl="1"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2pPr>
            <a:lvl3pPr marL="1371600" lvl="2"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3pPr>
            <a:lvl4pPr marL="1828800" lvl="3"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4pPr>
            <a:lvl5pPr marL="2286000" lvl="4"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5pPr>
            <a:lvl6pPr marL="2743200" lvl="5"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6pPr>
            <a:lvl7pPr marL="3200400" lvl="6"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7pPr>
            <a:lvl8pPr marL="3657600" lvl="7"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8pPr>
            <a:lvl9pPr marL="4114800" lvl="8"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8" r:id="rId8"/>
    <p:sldLayoutId id="2147483659" r:id="rId9"/>
    <p:sldLayoutId id="2147483666" r:id="rId10"/>
    <p:sldLayoutId id="2147483670"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324208545_Consumer_Selection_and_Buying_Behaviour_Towards_Over_the_Counter_OTC_Medicine_in_Jaipur_City" TargetMode="External"/><Relationship Id="rId7" Type="http://schemas.openxmlformats.org/officeDocument/2006/relationships/hyperlink" Target="https://medlineplus.gov/ency/article/002208.htm"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m.timesofindia.com/life-style/health-fitness/health-news/know-your-medicine-types-of-painkillers/articleshow/71687590.cms" TargetMode="External"/><Relationship Id="rId5" Type="http://schemas.openxmlformats.org/officeDocument/2006/relationships/hyperlink" Target="https://familydoctor.org/otc-medicines-know-your-risks-and-reduce-them/" TargetMode="External"/><Relationship Id="rId4" Type="http://schemas.openxmlformats.org/officeDocument/2006/relationships/hyperlink" Target="https://en.m.wikipedia.org/wiki/Over-the-counter_dru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Word_Document.doc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09" name="Google Shape;709;p30"/>
          <p:cNvGrpSpPr/>
          <p:nvPr/>
        </p:nvGrpSpPr>
        <p:grpSpPr>
          <a:xfrm>
            <a:off x="7159266" y="3711726"/>
            <a:ext cx="216649" cy="208911"/>
            <a:chOff x="1811800" y="3511500"/>
            <a:chExt cx="133175" cy="133200"/>
          </a:xfrm>
        </p:grpSpPr>
        <p:sp>
          <p:nvSpPr>
            <p:cNvPr id="710" name="Google Shape;710;p3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0"/>
          <p:cNvGrpSpPr/>
          <p:nvPr/>
        </p:nvGrpSpPr>
        <p:grpSpPr>
          <a:xfrm>
            <a:off x="1174425" y="190343"/>
            <a:ext cx="222629" cy="215744"/>
            <a:chOff x="1811800" y="3511500"/>
            <a:chExt cx="133175" cy="133200"/>
          </a:xfrm>
        </p:grpSpPr>
        <p:sp>
          <p:nvSpPr>
            <p:cNvPr id="713" name="Google Shape;713;p3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0"/>
          <p:cNvGrpSpPr/>
          <p:nvPr/>
        </p:nvGrpSpPr>
        <p:grpSpPr>
          <a:xfrm>
            <a:off x="901650" y="1696600"/>
            <a:ext cx="133175" cy="133200"/>
            <a:chOff x="1811800" y="3511500"/>
            <a:chExt cx="133175" cy="133200"/>
          </a:xfrm>
        </p:grpSpPr>
        <p:sp>
          <p:nvSpPr>
            <p:cNvPr id="716" name="Google Shape;716;p3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0"/>
          <p:cNvGrpSpPr/>
          <p:nvPr/>
        </p:nvGrpSpPr>
        <p:grpSpPr>
          <a:xfrm>
            <a:off x="7928950" y="690375"/>
            <a:ext cx="133175" cy="133200"/>
            <a:chOff x="1811800" y="3511500"/>
            <a:chExt cx="133175" cy="133200"/>
          </a:xfrm>
        </p:grpSpPr>
        <p:sp>
          <p:nvSpPr>
            <p:cNvPr id="719" name="Google Shape;719;p3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30"/>
          <p:cNvGrpSpPr/>
          <p:nvPr/>
        </p:nvGrpSpPr>
        <p:grpSpPr>
          <a:xfrm>
            <a:off x="4882925" y="557163"/>
            <a:ext cx="133175" cy="133200"/>
            <a:chOff x="1811800" y="3511500"/>
            <a:chExt cx="133175" cy="133200"/>
          </a:xfrm>
        </p:grpSpPr>
        <p:sp>
          <p:nvSpPr>
            <p:cNvPr id="722" name="Google Shape;722;p3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30"/>
          <p:cNvGrpSpPr/>
          <p:nvPr/>
        </p:nvGrpSpPr>
        <p:grpSpPr>
          <a:xfrm>
            <a:off x="1940219" y="991791"/>
            <a:ext cx="73925" cy="73939"/>
            <a:chOff x="1811800" y="3511500"/>
            <a:chExt cx="133175" cy="133200"/>
          </a:xfrm>
        </p:grpSpPr>
        <p:sp>
          <p:nvSpPr>
            <p:cNvPr id="725" name="Google Shape;725;p3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0"/>
          <p:cNvGrpSpPr/>
          <p:nvPr/>
        </p:nvGrpSpPr>
        <p:grpSpPr>
          <a:xfrm>
            <a:off x="6499369" y="925204"/>
            <a:ext cx="73925" cy="73939"/>
            <a:chOff x="1811800" y="3511500"/>
            <a:chExt cx="133175" cy="133200"/>
          </a:xfrm>
        </p:grpSpPr>
        <p:sp>
          <p:nvSpPr>
            <p:cNvPr id="728" name="Google Shape;728;p3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0"/>
          <p:cNvGrpSpPr/>
          <p:nvPr/>
        </p:nvGrpSpPr>
        <p:grpSpPr>
          <a:xfrm flipH="1">
            <a:off x="5305385" y="3270639"/>
            <a:ext cx="98896" cy="95784"/>
            <a:chOff x="1811800" y="3511500"/>
            <a:chExt cx="133175" cy="133200"/>
          </a:xfrm>
        </p:grpSpPr>
        <p:sp>
          <p:nvSpPr>
            <p:cNvPr id="731" name="Google Shape;731;p3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30"/>
          <p:cNvGrpSpPr/>
          <p:nvPr/>
        </p:nvGrpSpPr>
        <p:grpSpPr>
          <a:xfrm rot="5400000" flipH="1">
            <a:off x="3395036" y="136975"/>
            <a:ext cx="133175" cy="133200"/>
            <a:chOff x="1811800" y="3511500"/>
            <a:chExt cx="133175" cy="133200"/>
          </a:xfrm>
        </p:grpSpPr>
        <p:sp>
          <p:nvSpPr>
            <p:cNvPr id="734" name="Google Shape;734;p30"/>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6" name="Google Shape;736;p30"/>
          <p:cNvSpPr/>
          <p:nvPr/>
        </p:nvSpPr>
        <p:spPr>
          <a:xfrm>
            <a:off x="0" y="4154608"/>
            <a:ext cx="9144000" cy="10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30"/>
          <p:cNvGrpSpPr/>
          <p:nvPr/>
        </p:nvGrpSpPr>
        <p:grpSpPr>
          <a:xfrm>
            <a:off x="-24305" y="975038"/>
            <a:ext cx="3416707" cy="3151800"/>
            <a:chOff x="1356900" y="-49399"/>
            <a:chExt cx="6107806" cy="5634250"/>
          </a:xfrm>
        </p:grpSpPr>
        <p:sp>
          <p:nvSpPr>
            <p:cNvPr id="738" name="Google Shape;738;p30"/>
            <p:cNvSpPr/>
            <p:nvPr/>
          </p:nvSpPr>
          <p:spPr>
            <a:xfrm>
              <a:off x="4038998" y="-49399"/>
              <a:ext cx="1273839" cy="1857852"/>
            </a:xfrm>
            <a:custGeom>
              <a:avLst/>
              <a:gdLst/>
              <a:ahLst/>
              <a:cxnLst/>
              <a:rect l="l" t="t" r="r" b="b"/>
              <a:pathLst>
                <a:path w="34821" h="50379" extrusionOk="0">
                  <a:moveTo>
                    <a:pt x="16152" y="1"/>
                  </a:moveTo>
                  <a:cubicBezTo>
                    <a:pt x="10264" y="1"/>
                    <a:pt x="2897" y="4092"/>
                    <a:pt x="2682" y="18294"/>
                  </a:cubicBezTo>
                  <a:cubicBezTo>
                    <a:pt x="2387" y="39842"/>
                    <a:pt x="1995" y="44257"/>
                    <a:pt x="0" y="49685"/>
                  </a:cubicBezTo>
                  <a:cubicBezTo>
                    <a:pt x="13303" y="50304"/>
                    <a:pt x="25967" y="50379"/>
                    <a:pt x="31325" y="50379"/>
                  </a:cubicBezTo>
                  <a:cubicBezTo>
                    <a:pt x="33040" y="50379"/>
                    <a:pt x="34007" y="50371"/>
                    <a:pt x="34007" y="50371"/>
                  </a:cubicBezTo>
                  <a:cubicBezTo>
                    <a:pt x="34007" y="50371"/>
                    <a:pt x="31947" y="40039"/>
                    <a:pt x="31554" y="31635"/>
                  </a:cubicBezTo>
                  <a:cubicBezTo>
                    <a:pt x="31489" y="30523"/>
                    <a:pt x="31522" y="29444"/>
                    <a:pt x="31652" y="28365"/>
                  </a:cubicBezTo>
                  <a:cubicBezTo>
                    <a:pt x="32722" y="19256"/>
                    <a:pt x="34820" y="2465"/>
                    <a:pt x="23225" y="2465"/>
                  </a:cubicBezTo>
                  <a:cubicBezTo>
                    <a:pt x="23125" y="2465"/>
                    <a:pt x="23024" y="2466"/>
                    <a:pt x="22922" y="2468"/>
                  </a:cubicBezTo>
                  <a:cubicBezTo>
                    <a:pt x="21871" y="1105"/>
                    <a:pt x="19211" y="1"/>
                    <a:pt x="16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4053339" y="1498255"/>
              <a:ext cx="1212966" cy="1515776"/>
            </a:xfrm>
            <a:custGeom>
              <a:avLst/>
              <a:gdLst/>
              <a:ahLst/>
              <a:cxnLst/>
              <a:rect l="l" t="t" r="r" b="b"/>
              <a:pathLst>
                <a:path w="33157" h="41103" extrusionOk="0">
                  <a:moveTo>
                    <a:pt x="11805" y="1"/>
                  </a:moveTo>
                  <a:lnTo>
                    <a:pt x="5690" y="2617"/>
                  </a:lnTo>
                  <a:cubicBezTo>
                    <a:pt x="2224" y="4088"/>
                    <a:pt x="1" y="7489"/>
                    <a:pt x="1" y="11249"/>
                  </a:cubicBezTo>
                  <a:lnTo>
                    <a:pt x="1" y="41102"/>
                  </a:lnTo>
                  <a:lnTo>
                    <a:pt x="33157" y="40089"/>
                  </a:lnTo>
                  <a:lnTo>
                    <a:pt x="33157" y="11020"/>
                  </a:lnTo>
                  <a:cubicBezTo>
                    <a:pt x="33157" y="6900"/>
                    <a:pt x="30476" y="3271"/>
                    <a:pt x="26552" y="2061"/>
                  </a:cubicBezTo>
                  <a:lnTo>
                    <a:pt x="19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4299767" y="1956499"/>
              <a:ext cx="720127" cy="37"/>
            </a:xfrm>
            <a:custGeom>
              <a:avLst/>
              <a:gdLst/>
              <a:ahLst/>
              <a:cxnLst/>
              <a:rect l="l" t="t" r="r" b="b"/>
              <a:pathLst>
                <a:path w="19685" h="1" fill="none" extrusionOk="0">
                  <a:moveTo>
                    <a:pt x="1" y="0"/>
                  </a:moveTo>
                  <a:lnTo>
                    <a:pt x="19685" y="0"/>
                  </a:lnTo>
                </a:path>
              </a:pathLst>
            </a:custGeom>
            <a:noFill/>
            <a:ln w="40875" cap="flat" cmpd="sng">
              <a:solidFill>
                <a:schemeClr val="accent2"/>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4279426" y="2033647"/>
              <a:ext cx="721334" cy="37"/>
            </a:xfrm>
            <a:custGeom>
              <a:avLst/>
              <a:gdLst/>
              <a:ahLst/>
              <a:cxnLst/>
              <a:rect l="l" t="t" r="r" b="b"/>
              <a:pathLst>
                <a:path w="19718" h="1" fill="none" extrusionOk="0">
                  <a:moveTo>
                    <a:pt x="1" y="1"/>
                  </a:moveTo>
                  <a:lnTo>
                    <a:pt x="19718" y="1"/>
                  </a:lnTo>
                </a:path>
              </a:pathLst>
            </a:custGeom>
            <a:noFill/>
            <a:ln w="20425" cap="flat" cmpd="sng">
              <a:solidFill>
                <a:schemeClr val="accent2"/>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4279426" y="2092726"/>
              <a:ext cx="721334" cy="37"/>
            </a:xfrm>
            <a:custGeom>
              <a:avLst/>
              <a:gdLst/>
              <a:ahLst/>
              <a:cxnLst/>
              <a:rect l="l" t="t" r="r" b="b"/>
              <a:pathLst>
                <a:path w="19718" h="1" fill="none" extrusionOk="0">
                  <a:moveTo>
                    <a:pt x="1" y="1"/>
                  </a:moveTo>
                  <a:lnTo>
                    <a:pt x="19718" y="1"/>
                  </a:lnTo>
                </a:path>
              </a:pathLst>
            </a:custGeom>
            <a:noFill/>
            <a:ln w="20425" cap="flat" cmpd="sng">
              <a:solidFill>
                <a:schemeClr val="accent2"/>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4799793" y="1504303"/>
              <a:ext cx="478499" cy="1538640"/>
            </a:xfrm>
            <a:custGeom>
              <a:avLst/>
              <a:gdLst/>
              <a:ahLst/>
              <a:cxnLst/>
              <a:rect l="l" t="t" r="r" b="b"/>
              <a:pathLst>
                <a:path w="13080" h="41723" extrusionOk="0">
                  <a:moveTo>
                    <a:pt x="1" y="0"/>
                  </a:moveTo>
                  <a:cubicBezTo>
                    <a:pt x="1" y="0"/>
                    <a:pt x="2878" y="327"/>
                    <a:pt x="3140" y="8077"/>
                  </a:cubicBezTo>
                  <a:cubicBezTo>
                    <a:pt x="3368" y="15826"/>
                    <a:pt x="3140" y="41723"/>
                    <a:pt x="3140" y="41723"/>
                  </a:cubicBezTo>
                  <a:lnTo>
                    <a:pt x="12360" y="41723"/>
                  </a:lnTo>
                  <a:lnTo>
                    <a:pt x="13080" y="4840"/>
                  </a:lnTo>
                  <a:cubicBezTo>
                    <a:pt x="13080" y="4840"/>
                    <a:pt x="3074"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4500794" y="1160638"/>
              <a:ext cx="321707" cy="459531"/>
            </a:xfrm>
            <a:custGeom>
              <a:avLst/>
              <a:gdLst/>
              <a:ahLst/>
              <a:cxnLst/>
              <a:rect l="l" t="t" r="r" b="b"/>
              <a:pathLst>
                <a:path w="8794" h="12461" extrusionOk="0">
                  <a:moveTo>
                    <a:pt x="686" y="0"/>
                  </a:moveTo>
                  <a:lnTo>
                    <a:pt x="97" y="9156"/>
                  </a:lnTo>
                  <a:cubicBezTo>
                    <a:pt x="1" y="10949"/>
                    <a:pt x="1442" y="12460"/>
                    <a:pt x="3252" y="12460"/>
                  </a:cubicBezTo>
                  <a:cubicBezTo>
                    <a:pt x="3290" y="12460"/>
                    <a:pt x="3329" y="12460"/>
                    <a:pt x="3367" y="12458"/>
                  </a:cubicBezTo>
                  <a:lnTo>
                    <a:pt x="5427" y="12458"/>
                  </a:lnTo>
                  <a:cubicBezTo>
                    <a:pt x="5466" y="12460"/>
                    <a:pt x="5505" y="12460"/>
                    <a:pt x="5544" y="12460"/>
                  </a:cubicBezTo>
                  <a:cubicBezTo>
                    <a:pt x="7353" y="12460"/>
                    <a:pt x="8793" y="10980"/>
                    <a:pt x="8729" y="9156"/>
                  </a:cubicBezTo>
                  <a:lnTo>
                    <a:pt x="81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4516306" y="1160638"/>
              <a:ext cx="290685" cy="197811"/>
            </a:xfrm>
            <a:custGeom>
              <a:avLst/>
              <a:gdLst/>
              <a:ahLst/>
              <a:cxnLst/>
              <a:rect l="l" t="t" r="r" b="b"/>
              <a:pathLst>
                <a:path w="7946" h="5364" extrusionOk="0">
                  <a:moveTo>
                    <a:pt x="229" y="0"/>
                  </a:moveTo>
                  <a:lnTo>
                    <a:pt x="0" y="3793"/>
                  </a:lnTo>
                  <a:cubicBezTo>
                    <a:pt x="850" y="4284"/>
                    <a:pt x="1766" y="4742"/>
                    <a:pt x="2681" y="5134"/>
                  </a:cubicBezTo>
                  <a:cubicBezTo>
                    <a:pt x="3064" y="5290"/>
                    <a:pt x="3464" y="5364"/>
                    <a:pt x="3869" y="5364"/>
                  </a:cubicBezTo>
                  <a:cubicBezTo>
                    <a:pt x="4225" y="5364"/>
                    <a:pt x="4585" y="5307"/>
                    <a:pt x="4937" y="5199"/>
                  </a:cubicBezTo>
                  <a:cubicBezTo>
                    <a:pt x="5984" y="4840"/>
                    <a:pt x="6965" y="4349"/>
                    <a:pt x="7946" y="3793"/>
                  </a:cubicBezTo>
                  <a:lnTo>
                    <a:pt x="7684" y="0"/>
                  </a:lnTo>
                  <a:close/>
                </a:path>
              </a:pathLst>
            </a:custGeom>
            <a:solidFill>
              <a:srgbClr val="58585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4159798" y="194290"/>
              <a:ext cx="969144" cy="1073725"/>
            </a:xfrm>
            <a:custGeom>
              <a:avLst/>
              <a:gdLst/>
              <a:ahLst/>
              <a:cxnLst/>
              <a:rect l="l" t="t" r="r" b="b"/>
              <a:pathLst>
                <a:path w="26492" h="29116" extrusionOk="0">
                  <a:moveTo>
                    <a:pt x="13184" y="0"/>
                  </a:moveTo>
                  <a:cubicBezTo>
                    <a:pt x="12564" y="0"/>
                    <a:pt x="11920" y="26"/>
                    <a:pt x="11249" y="79"/>
                  </a:cubicBezTo>
                  <a:cubicBezTo>
                    <a:pt x="1" y="994"/>
                    <a:pt x="1374" y="11784"/>
                    <a:pt x="1374" y="11784"/>
                  </a:cubicBezTo>
                  <a:cubicBezTo>
                    <a:pt x="1374" y="11784"/>
                    <a:pt x="99" y="23687"/>
                    <a:pt x="12851" y="28886"/>
                  </a:cubicBezTo>
                  <a:cubicBezTo>
                    <a:pt x="13216" y="29042"/>
                    <a:pt x="13618" y="29115"/>
                    <a:pt x="14022" y="29115"/>
                  </a:cubicBezTo>
                  <a:cubicBezTo>
                    <a:pt x="14379" y="29115"/>
                    <a:pt x="14738" y="29058"/>
                    <a:pt x="15075" y="28951"/>
                  </a:cubicBezTo>
                  <a:cubicBezTo>
                    <a:pt x="20241" y="27185"/>
                    <a:pt x="26061" y="21888"/>
                    <a:pt x="26061" y="13125"/>
                  </a:cubicBezTo>
                  <a:cubicBezTo>
                    <a:pt x="26492" y="6360"/>
                    <a:pt x="22961" y="0"/>
                    <a:pt x="13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3468402" y="1498255"/>
              <a:ext cx="1031151" cy="1544688"/>
            </a:xfrm>
            <a:custGeom>
              <a:avLst/>
              <a:gdLst/>
              <a:ahLst/>
              <a:cxnLst/>
              <a:rect l="l" t="t" r="r" b="b"/>
              <a:pathLst>
                <a:path w="28187" h="41887" extrusionOk="0">
                  <a:moveTo>
                    <a:pt x="28186" y="1"/>
                  </a:moveTo>
                  <a:lnTo>
                    <a:pt x="28186" y="1"/>
                  </a:lnTo>
                  <a:cubicBezTo>
                    <a:pt x="24524" y="164"/>
                    <a:pt x="15892" y="4938"/>
                    <a:pt x="15892" y="4938"/>
                  </a:cubicBezTo>
                  <a:lnTo>
                    <a:pt x="15565" y="5069"/>
                  </a:lnTo>
                  <a:cubicBezTo>
                    <a:pt x="14584" y="5461"/>
                    <a:pt x="13799" y="6246"/>
                    <a:pt x="13407" y="7260"/>
                  </a:cubicBezTo>
                  <a:lnTo>
                    <a:pt x="0" y="40579"/>
                  </a:lnTo>
                  <a:lnTo>
                    <a:pt x="9581" y="40906"/>
                  </a:lnTo>
                  <a:lnTo>
                    <a:pt x="15924" y="23020"/>
                  </a:lnTo>
                  <a:lnTo>
                    <a:pt x="15990" y="41887"/>
                  </a:lnTo>
                  <a:lnTo>
                    <a:pt x="25243" y="41887"/>
                  </a:lnTo>
                  <a:cubicBezTo>
                    <a:pt x="25243" y="41887"/>
                    <a:pt x="24982" y="15990"/>
                    <a:pt x="25243" y="8241"/>
                  </a:cubicBezTo>
                  <a:cubicBezTo>
                    <a:pt x="25472" y="491"/>
                    <a:pt x="28186" y="1"/>
                    <a:pt x="28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4900288" y="1535649"/>
              <a:ext cx="282307" cy="862196"/>
            </a:xfrm>
            <a:custGeom>
              <a:avLst/>
              <a:gdLst/>
              <a:ahLst/>
              <a:cxnLst/>
              <a:rect l="l" t="t" r="r" b="b"/>
              <a:pathLst>
                <a:path w="7717" h="23380" extrusionOk="0">
                  <a:moveTo>
                    <a:pt x="66" y="0"/>
                  </a:moveTo>
                  <a:lnTo>
                    <a:pt x="0" y="66"/>
                  </a:lnTo>
                  <a:cubicBezTo>
                    <a:pt x="589" y="556"/>
                    <a:pt x="1210" y="1047"/>
                    <a:pt x="1831" y="1537"/>
                  </a:cubicBezTo>
                  <a:cubicBezTo>
                    <a:pt x="2420" y="2028"/>
                    <a:pt x="3041" y="2518"/>
                    <a:pt x="3662" y="3009"/>
                  </a:cubicBezTo>
                  <a:cubicBezTo>
                    <a:pt x="4837" y="3929"/>
                    <a:pt x="6042" y="4849"/>
                    <a:pt x="7278" y="5740"/>
                  </a:cubicBezTo>
                  <a:lnTo>
                    <a:pt x="7278" y="5740"/>
                  </a:lnTo>
                  <a:lnTo>
                    <a:pt x="6344" y="7096"/>
                  </a:lnTo>
                  <a:cubicBezTo>
                    <a:pt x="6017" y="7586"/>
                    <a:pt x="5690" y="8044"/>
                    <a:pt x="5330" y="8535"/>
                  </a:cubicBezTo>
                  <a:cubicBezTo>
                    <a:pt x="5003" y="9025"/>
                    <a:pt x="4643" y="9483"/>
                    <a:pt x="4284" y="9973"/>
                  </a:cubicBezTo>
                  <a:cubicBezTo>
                    <a:pt x="3957" y="10431"/>
                    <a:pt x="3597" y="10922"/>
                    <a:pt x="3237" y="11379"/>
                  </a:cubicBezTo>
                  <a:lnTo>
                    <a:pt x="3107" y="11510"/>
                  </a:lnTo>
                  <a:lnTo>
                    <a:pt x="3303" y="11510"/>
                  </a:lnTo>
                  <a:cubicBezTo>
                    <a:pt x="4468" y="11630"/>
                    <a:pt x="5633" y="11722"/>
                    <a:pt x="6798" y="11812"/>
                  </a:cubicBezTo>
                  <a:lnTo>
                    <a:pt x="6798" y="11812"/>
                  </a:lnTo>
                  <a:cubicBezTo>
                    <a:pt x="6265" y="12670"/>
                    <a:pt x="5735" y="13529"/>
                    <a:pt x="5232" y="14388"/>
                  </a:cubicBezTo>
                  <a:cubicBezTo>
                    <a:pt x="4676" y="15336"/>
                    <a:pt x="4120" y="16284"/>
                    <a:pt x="3597" y="17265"/>
                  </a:cubicBezTo>
                  <a:cubicBezTo>
                    <a:pt x="3074" y="18246"/>
                    <a:pt x="2551" y="19227"/>
                    <a:pt x="2093" y="20241"/>
                  </a:cubicBezTo>
                  <a:cubicBezTo>
                    <a:pt x="1602" y="21254"/>
                    <a:pt x="1210" y="22300"/>
                    <a:pt x="916" y="23380"/>
                  </a:cubicBezTo>
                  <a:lnTo>
                    <a:pt x="981" y="23380"/>
                  </a:lnTo>
                  <a:cubicBezTo>
                    <a:pt x="1145" y="22856"/>
                    <a:pt x="1341" y="22333"/>
                    <a:pt x="1602" y="21843"/>
                  </a:cubicBezTo>
                  <a:cubicBezTo>
                    <a:pt x="1831" y="21352"/>
                    <a:pt x="2093" y="20862"/>
                    <a:pt x="2322" y="20371"/>
                  </a:cubicBezTo>
                  <a:cubicBezTo>
                    <a:pt x="2878" y="19390"/>
                    <a:pt x="3433" y="18409"/>
                    <a:pt x="3957" y="17461"/>
                  </a:cubicBezTo>
                  <a:cubicBezTo>
                    <a:pt x="4513" y="16513"/>
                    <a:pt x="5068" y="15565"/>
                    <a:pt x="5624" y="14616"/>
                  </a:cubicBezTo>
                  <a:cubicBezTo>
                    <a:pt x="6180" y="13635"/>
                    <a:pt x="6736" y="12687"/>
                    <a:pt x="7325" y="11739"/>
                  </a:cubicBezTo>
                  <a:lnTo>
                    <a:pt x="7488" y="11477"/>
                  </a:lnTo>
                  <a:lnTo>
                    <a:pt x="7194" y="11477"/>
                  </a:lnTo>
                  <a:cubicBezTo>
                    <a:pt x="5987" y="11416"/>
                    <a:pt x="4752" y="11383"/>
                    <a:pt x="3542" y="11324"/>
                  </a:cubicBezTo>
                  <a:lnTo>
                    <a:pt x="3542" y="11324"/>
                  </a:lnTo>
                  <a:cubicBezTo>
                    <a:pt x="3833" y="10911"/>
                    <a:pt x="4127" y="10475"/>
                    <a:pt x="4447" y="10039"/>
                  </a:cubicBezTo>
                  <a:cubicBezTo>
                    <a:pt x="4774" y="9548"/>
                    <a:pt x="5134" y="9090"/>
                    <a:pt x="5493" y="8600"/>
                  </a:cubicBezTo>
                  <a:cubicBezTo>
                    <a:pt x="5820" y="8142"/>
                    <a:pt x="6180" y="7652"/>
                    <a:pt x="6540" y="7194"/>
                  </a:cubicBezTo>
                  <a:lnTo>
                    <a:pt x="7619" y="5788"/>
                  </a:lnTo>
                  <a:lnTo>
                    <a:pt x="7717" y="5657"/>
                  </a:lnTo>
                  <a:lnTo>
                    <a:pt x="7586" y="5592"/>
                  </a:lnTo>
                  <a:cubicBezTo>
                    <a:pt x="6376" y="4578"/>
                    <a:pt x="5134" y="3630"/>
                    <a:pt x="3891" y="2714"/>
                  </a:cubicBezTo>
                  <a:cubicBezTo>
                    <a:pt x="3270" y="2257"/>
                    <a:pt x="2616" y="1799"/>
                    <a:pt x="1995" y="1341"/>
                  </a:cubicBezTo>
                  <a:cubicBezTo>
                    <a:pt x="1373" y="883"/>
                    <a:pt x="720" y="458"/>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4141872" y="1534432"/>
              <a:ext cx="279929" cy="862196"/>
            </a:xfrm>
            <a:custGeom>
              <a:avLst/>
              <a:gdLst/>
              <a:ahLst/>
              <a:cxnLst/>
              <a:rect l="l" t="t" r="r" b="b"/>
              <a:pathLst>
                <a:path w="7652" h="23380" extrusionOk="0">
                  <a:moveTo>
                    <a:pt x="7652" y="1"/>
                  </a:moveTo>
                  <a:cubicBezTo>
                    <a:pt x="6998" y="458"/>
                    <a:pt x="6344" y="884"/>
                    <a:pt x="5723" y="1341"/>
                  </a:cubicBezTo>
                  <a:cubicBezTo>
                    <a:pt x="5101" y="1799"/>
                    <a:pt x="4447" y="2257"/>
                    <a:pt x="3826" y="2715"/>
                  </a:cubicBezTo>
                  <a:cubicBezTo>
                    <a:pt x="2551" y="3663"/>
                    <a:pt x="1341" y="4611"/>
                    <a:pt x="99" y="5592"/>
                  </a:cubicBezTo>
                  <a:lnTo>
                    <a:pt x="0" y="5657"/>
                  </a:lnTo>
                  <a:lnTo>
                    <a:pt x="99" y="5788"/>
                  </a:lnTo>
                  <a:lnTo>
                    <a:pt x="1112" y="7162"/>
                  </a:lnTo>
                  <a:cubicBezTo>
                    <a:pt x="1472" y="7652"/>
                    <a:pt x="1832" y="8110"/>
                    <a:pt x="2191" y="8600"/>
                  </a:cubicBezTo>
                  <a:cubicBezTo>
                    <a:pt x="2551" y="9058"/>
                    <a:pt x="2878" y="9549"/>
                    <a:pt x="3205" y="10039"/>
                  </a:cubicBezTo>
                  <a:cubicBezTo>
                    <a:pt x="3526" y="10447"/>
                    <a:pt x="3821" y="10882"/>
                    <a:pt x="4136" y="11319"/>
                  </a:cubicBezTo>
                  <a:lnTo>
                    <a:pt x="4136" y="11319"/>
                  </a:lnTo>
                  <a:cubicBezTo>
                    <a:pt x="2921" y="11353"/>
                    <a:pt x="1706" y="11415"/>
                    <a:pt x="491" y="11478"/>
                  </a:cubicBezTo>
                  <a:lnTo>
                    <a:pt x="164" y="11478"/>
                  </a:lnTo>
                  <a:lnTo>
                    <a:pt x="327" y="11739"/>
                  </a:lnTo>
                  <a:cubicBezTo>
                    <a:pt x="916" y="12688"/>
                    <a:pt x="1472" y="13668"/>
                    <a:pt x="2028" y="14584"/>
                  </a:cubicBezTo>
                  <a:cubicBezTo>
                    <a:pt x="2584" y="15532"/>
                    <a:pt x="3107" y="16513"/>
                    <a:pt x="3695" y="17461"/>
                  </a:cubicBezTo>
                  <a:cubicBezTo>
                    <a:pt x="4284" y="18410"/>
                    <a:pt x="4807" y="19391"/>
                    <a:pt x="5330" y="20372"/>
                  </a:cubicBezTo>
                  <a:cubicBezTo>
                    <a:pt x="5592" y="20829"/>
                    <a:pt x="5853" y="21320"/>
                    <a:pt x="6082" y="21843"/>
                  </a:cubicBezTo>
                  <a:cubicBezTo>
                    <a:pt x="6311" y="22333"/>
                    <a:pt x="6507" y="22824"/>
                    <a:pt x="6671" y="23380"/>
                  </a:cubicBezTo>
                  <a:lnTo>
                    <a:pt x="6736" y="23380"/>
                  </a:lnTo>
                  <a:cubicBezTo>
                    <a:pt x="6442" y="22301"/>
                    <a:pt x="6082" y="21222"/>
                    <a:pt x="5559" y="20241"/>
                  </a:cubicBezTo>
                  <a:cubicBezTo>
                    <a:pt x="5101" y="19227"/>
                    <a:pt x="4578" y="18246"/>
                    <a:pt x="4055" y="17265"/>
                  </a:cubicBezTo>
                  <a:cubicBezTo>
                    <a:pt x="3532" y="16284"/>
                    <a:pt x="3009" y="15336"/>
                    <a:pt x="2420" y="14388"/>
                  </a:cubicBezTo>
                  <a:cubicBezTo>
                    <a:pt x="1917" y="13529"/>
                    <a:pt x="1387" y="12671"/>
                    <a:pt x="854" y="11812"/>
                  </a:cubicBezTo>
                  <a:lnTo>
                    <a:pt x="854" y="11812"/>
                  </a:lnTo>
                  <a:cubicBezTo>
                    <a:pt x="2019" y="11722"/>
                    <a:pt x="3184" y="11630"/>
                    <a:pt x="4349" y="11510"/>
                  </a:cubicBezTo>
                  <a:lnTo>
                    <a:pt x="4546" y="11510"/>
                  </a:lnTo>
                  <a:lnTo>
                    <a:pt x="4447" y="11380"/>
                  </a:lnTo>
                  <a:cubicBezTo>
                    <a:pt x="4088" y="10889"/>
                    <a:pt x="3728" y="10431"/>
                    <a:pt x="3368" y="9941"/>
                  </a:cubicBezTo>
                  <a:cubicBezTo>
                    <a:pt x="3009" y="9483"/>
                    <a:pt x="2649" y="9025"/>
                    <a:pt x="2322" y="8535"/>
                  </a:cubicBezTo>
                  <a:cubicBezTo>
                    <a:pt x="1995" y="8044"/>
                    <a:pt x="1635" y="7554"/>
                    <a:pt x="1308" y="7063"/>
                  </a:cubicBezTo>
                  <a:lnTo>
                    <a:pt x="376" y="5741"/>
                  </a:lnTo>
                  <a:lnTo>
                    <a:pt x="376" y="5741"/>
                  </a:lnTo>
                  <a:cubicBezTo>
                    <a:pt x="1641" y="4850"/>
                    <a:pt x="2816" y="3929"/>
                    <a:pt x="4022" y="3009"/>
                  </a:cubicBezTo>
                  <a:cubicBezTo>
                    <a:pt x="4611" y="2518"/>
                    <a:pt x="5232" y="2028"/>
                    <a:pt x="5853" y="1538"/>
                  </a:cubicBezTo>
                  <a:cubicBezTo>
                    <a:pt x="6442" y="1047"/>
                    <a:pt x="7063" y="557"/>
                    <a:pt x="7652" y="66"/>
                  </a:cubicBezTo>
                  <a:lnTo>
                    <a:pt x="7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4871570" y="2210735"/>
              <a:ext cx="375629" cy="569352"/>
            </a:xfrm>
            <a:custGeom>
              <a:avLst/>
              <a:gdLst/>
              <a:ahLst/>
              <a:cxnLst/>
              <a:rect l="l" t="t" r="r" b="b"/>
              <a:pathLst>
                <a:path w="10268" h="15439" extrusionOk="0">
                  <a:moveTo>
                    <a:pt x="3798" y="0"/>
                  </a:moveTo>
                  <a:cubicBezTo>
                    <a:pt x="3028" y="0"/>
                    <a:pt x="2182" y="2385"/>
                    <a:pt x="3074" y="4583"/>
                  </a:cubicBezTo>
                  <a:cubicBezTo>
                    <a:pt x="2126" y="7362"/>
                    <a:pt x="1014" y="10338"/>
                    <a:pt x="327" y="12104"/>
                  </a:cubicBezTo>
                  <a:cubicBezTo>
                    <a:pt x="0" y="12954"/>
                    <a:pt x="524" y="13902"/>
                    <a:pt x="1439" y="14033"/>
                  </a:cubicBezTo>
                  <a:lnTo>
                    <a:pt x="10268" y="15439"/>
                  </a:lnTo>
                  <a:lnTo>
                    <a:pt x="10268" y="10076"/>
                  </a:lnTo>
                  <a:lnTo>
                    <a:pt x="3041" y="10436"/>
                  </a:lnTo>
                  <a:lnTo>
                    <a:pt x="3041" y="10436"/>
                  </a:lnTo>
                  <a:lnTo>
                    <a:pt x="4676" y="5826"/>
                  </a:lnTo>
                  <a:cubicBezTo>
                    <a:pt x="4676" y="5826"/>
                    <a:pt x="3761" y="1771"/>
                    <a:pt x="3859" y="5"/>
                  </a:cubicBezTo>
                  <a:cubicBezTo>
                    <a:pt x="3839" y="2"/>
                    <a:pt x="3818" y="0"/>
                    <a:pt x="3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5012710" y="1647794"/>
              <a:ext cx="851824" cy="1214376"/>
            </a:xfrm>
            <a:custGeom>
              <a:avLst/>
              <a:gdLst/>
              <a:ahLst/>
              <a:cxnLst/>
              <a:rect l="l" t="t" r="r" b="b"/>
              <a:pathLst>
                <a:path w="23285" h="32930" extrusionOk="0">
                  <a:moveTo>
                    <a:pt x="5200" y="0"/>
                  </a:moveTo>
                  <a:lnTo>
                    <a:pt x="5265" y="15270"/>
                  </a:lnTo>
                  <a:lnTo>
                    <a:pt x="10693" y="23118"/>
                  </a:lnTo>
                  <a:cubicBezTo>
                    <a:pt x="10922" y="23445"/>
                    <a:pt x="10693" y="23935"/>
                    <a:pt x="10268" y="23968"/>
                  </a:cubicBezTo>
                  <a:lnTo>
                    <a:pt x="1" y="24884"/>
                  </a:lnTo>
                  <a:lnTo>
                    <a:pt x="1" y="32404"/>
                  </a:lnTo>
                  <a:lnTo>
                    <a:pt x="15598" y="32927"/>
                  </a:lnTo>
                  <a:cubicBezTo>
                    <a:pt x="15658" y="32929"/>
                    <a:pt x="15717" y="32930"/>
                    <a:pt x="15776" y="32930"/>
                  </a:cubicBezTo>
                  <a:cubicBezTo>
                    <a:pt x="20382" y="32930"/>
                    <a:pt x="23284" y="27938"/>
                    <a:pt x="20928" y="23935"/>
                  </a:cubicBezTo>
                  <a:lnTo>
                    <a:pt x="7260" y="949"/>
                  </a:lnTo>
                  <a:lnTo>
                    <a:pt x="52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4863193" y="2440410"/>
              <a:ext cx="87359" cy="119041"/>
            </a:xfrm>
            <a:custGeom>
              <a:avLst/>
              <a:gdLst/>
              <a:ahLst/>
              <a:cxnLst/>
              <a:rect l="l" t="t" r="r" b="b"/>
              <a:pathLst>
                <a:path w="2388" h="3228" extrusionOk="0">
                  <a:moveTo>
                    <a:pt x="330" y="0"/>
                  </a:moveTo>
                  <a:cubicBezTo>
                    <a:pt x="130" y="0"/>
                    <a:pt x="1" y="23"/>
                    <a:pt x="1" y="23"/>
                  </a:cubicBezTo>
                  <a:cubicBezTo>
                    <a:pt x="654" y="284"/>
                    <a:pt x="1537" y="3227"/>
                    <a:pt x="1537" y="3227"/>
                  </a:cubicBezTo>
                  <a:cubicBezTo>
                    <a:pt x="1864" y="2867"/>
                    <a:pt x="2126" y="2508"/>
                    <a:pt x="2387" y="2115"/>
                  </a:cubicBezTo>
                  <a:cubicBezTo>
                    <a:pt x="2288" y="227"/>
                    <a:pt x="961"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4161005" y="124812"/>
              <a:ext cx="984508" cy="704250"/>
            </a:xfrm>
            <a:custGeom>
              <a:avLst/>
              <a:gdLst/>
              <a:ahLst/>
              <a:cxnLst/>
              <a:rect l="l" t="t" r="r" b="b"/>
              <a:pathLst>
                <a:path w="26912" h="19097" extrusionOk="0">
                  <a:moveTo>
                    <a:pt x="12361" y="1"/>
                  </a:moveTo>
                  <a:lnTo>
                    <a:pt x="5461" y="1897"/>
                  </a:lnTo>
                  <a:lnTo>
                    <a:pt x="1963" y="5036"/>
                  </a:lnTo>
                  <a:lnTo>
                    <a:pt x="393" y="12753"/>
                  </a:lnTo>
                  <a:lnTo>
                    <a:pt x="655" y="19096"/>
                  </a:lnTo>
                  <a:lnTo>
                    <a:pt x="2028" y="18737"/>
                  </a:lnTo>
                  <a:lnTo>
                    <a:pt x="1832" y="18737"/>
                  </a:lnTo>
                  <a:cubicBezTo>
                    <a:pt x="1832" y="18737"/>
                    <a:pt x="1" y="15565"/>
                    <a:pt x="5821" y="13276"/>
                  </a:cubicBezTo>
                  <a:cubicBezTo>
                    <a:pt x="11674" y="10955"/>
                    <a:pt x="17887" y="7456"/>
                    <a:pt x="19096" y="3205"/>
                  </a:cubicBezTo>
                  <a:cubicBezTo>
                    <a:pt x="19620" y="7390"/>
                    <a:pt x="22007" y="9614"/>
                    <a:pt x="23216" y="11608"/>
                  </a:cubicBezTo>
                  <a:cubicBezTo>
                    <a:pt x="24426" y="13570"/>
                    <a:pt x="24917" y="17363"/>
                    <a:pt x="24917" y="17363"/>
                  </a:cubicBezTo>
                  <a:cubicBezTo>
                    <a:pt x="24917" y="17363"/>
                    <a:pt x="26911" y="16775"/>
                    <a:pt x="26911" y="16644"/>
                  </a:cubicBezTo>
                  <a:cubicBezTo>
                    <a:pt x="26911" y="16480"/>
                    <a:pt x="26454" y="6148"/>
                    <a:pt x="26454" y="6148"/>
                  </a:cubicBezTo>
                  <a:lnTo>
                    <a:pt x="20274" y="1112"/>
                  </a:lnTo>
                  <a:lnTo>
                    <a:pt x="12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4713675" y="2127723"/>
              <a:ext cx="263175" cy="313533"/>
            </a:xfrm>
            <a:custGeom>
              <a:avLst/>
              <a:gdLst/>
              <a:ahLst/>
              <a:cxnLst/>
              <a:rect l="l" t="t" r="r" b="b"/>
              <a:pathLst>
                <a:path w="7194" h="8502" extrusionOk="0">
                  <a:moveTo>
                    <a:pt x="1962" y="0"/>
                  </a:moveTo>
                  <a:lnTo>
                    <a:pt x="1733" y="883"/>
                  </a:lnTo>
                  <a:cubicBezTo>
                    <a:pt x="1635" y="1210"/>
                    <a:pt x="1406" y="1472"/>
                    <a:pt x="1079" y="1570"/>
                  </a:cubicBezTo>
                  <a:cubicBezTo>
                    <a:pt x="687" y="1700"/>
                    <a:pt x="393" y="2093"/>
                    <a:pt x="360" y="2518"/>
                  </a:cubicBezTo>
                  <a:lnTo>
                    <a:pt x="262" y="3760"/>
                  </a:lnTo>
                  <a:lnTo>
                    <a:pt x="66" y="6278"/>
                  </a:lnTo>
                  <a:lnTo>
                    <a:pt x="0" y="7194"/>
                  </a:lnTo>
                  <a:cubicBezTo>
                    <a:pt x="0" y="7913"/>
                    <a:pt x="589" y="8502"/>
                    <a:pt x="1308" y="8502"/>
                  </a:cubicBezTo>
                  <a:lnTo>
                    <a:pt x="5853" y="8502"/>
                  </a:lnTo>
                  <a:cubicBezTo>
                    <a:pt x="6605" y="8502"/>
                    <a:pt x="7194" y="7913"/>
                    <a:pt x="7194" y="7194"/>
                  </a:cubicBezTo>
                  <a:lnTo>
                    <a:pt x="7128" y="6278"/>
                  </a:lnTo>
                  <a:lnTo>
                    <a:pt x="6932" y="3760"/>
                  </a:lnTo>
                  <a:lnTo>
                    <a:pt x="6834" y="2518"/>
                  </a:lnTo>
                  <a:cubicBezTo>
                    <a:pt x="6801" y="2093"/>
                    <a:pt x="6507" y="1700"/>
                    <a:pt x="6082" y="1570"/>
                  </a:cubicBezTo>
                  <a:cubicBezTo>
                    <a:pt x="5788" y="1472"/>
                    <a:pt x="5526" y="1210"/>
                    <a:pt x="5461" y="883"/>
                  </a:cubicBezTo>
                  <a:lnTo>
                    <a:pt x="52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4780660" y="2127723"/>
              <a:ext cx="129209" cy="21721"/>
            </a:xfrm>
            <a:custGeom>
              <a:avLst/>
              <a:gdLst/>
              <a:ahLst/>
              <a:cxnLst/>
              <a:rect l="l" t="t" r="r" b="b"/>
              <a:pathLst>
                <a:path w="3532" h="589" extrusionOk="0">
                  <a:moveTo>
                    <a:pt x="131" y="0"/>
                  </a:moveTo>
                  <a:lnTo>
                    <a:pt x="0" y="589"/>
                  </a:lnTo>
                  <a:lnTo>
                    <a:pt x="3532" y="589"/>
                  </a:lnTo>
                  <a:lnTo>
                    <a:pt x="33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4759112" y="2083101"/>
              <a:ext cx="171096" cy="50670"/>
            </a:xfrm>
            <a:custGeom>
              <a:avLst/>
              <a:gdLst/>
              <a:ahLst/>
              <a:cxnLst/>
              <a:rect l="l" t="t" r="r" b="b"/>
              <a:pathLst>
                <a:path w="4677" h="1374" extrusionOk="0">
                  <a:moveTo>
                    <a:pt x="491" y="0"/>
                  </a:moveTo>
                  <a:cubicBezTo>
                    <a:pt x="230" y="0"/>
                    <a:pt x="1" y="197"/>
                    <a:pt x="1" y="491"/>
                  </a:cubicBezTo>
                  <a:lnTo>
                    <a:pt x="1" y="883"/>
                  </a:lnTo>
                  <a:cubicBezTo>
                    <a:pt x="1" y="1145"/>
                    <a:pt x="230" y="1374"/>
                    <a:pt x="491" y="1374"/>
                  </a:cubicBezTo>
                  <a:lnTo>
                    <a:pt x="4186" y="1374"/>
                  </a:lnTo>
                  <a:cubicBezTo>
                    <a:pt x="4480" y="1374"/>
                    <a:pt x="4677" y="1145"/>
                    <a:pt x="4677" y="883"/>
                  </a:cubicBezTo>
                  <a:lnTo>
                    <a:pt x="4677" y="491"/>
                  </a:lnTo>
                  <a:cubicBezTo>
                    <a:pt x="4677" y="197"/>
                    <a:pt x="4480" y="0"/>
                    <a:pt x="4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4775867" y="2096377"/>
              <a:ext cx="37" cy="22938"/>
            </a:xfrm>
            <a:custGeom>
              <a:avLst/>
              <a:gdLst/>
              <a:ahLst/>
              <a:cxnLst/>
              <a:rect l="l" t="t" r="r" b="b"/>
              <a:pathLst>
                <a:path w="1" h="622" fill="none" extrusionOk="0">
                  <a:moveTo>
                    <a:pt x="1" y="0"/>
                  </a:moveTo>
                  <a:lnTo>
                    <a:pt x="1" y="621"/>
                  </a:lnTo>
                </a:path>
              </a:pathLst>
            </a:custGeom>
            <a:noFill/>
            <a:ln w="3275" cap="rnd" cmpd="sng">
              <a:solidFill>
                <a:srgbClr val="3847DC"/>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4716053" y="2266384"/>
              <a:ext cx="258419" cy="94075"/>
            </a:xfrm>
            <a:custGeom>
              <a:avLst/>
              <a:gdLst/>
              <a:ahLst/>
              <a:cxnLst/>
              <a:rect l="l" t="t" r="r" b="b"/>
              <a:pathLst>
                <a:path w="7064" h="2551" extrusionOk="0">
                  <a:moveTo>
                    <a:pt x="197" y="0"/>
                  </a:moveTo>
                  <a:lnTo>
                    <a:pt x="1" y="2551"/>
                  </a:lnTo>
                  <a:lnTo>
                    <a:pt x="7063" y="2551"/>
                  </a:lnTo>
                  <a:lnTo>
                    <a:pt x="68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4103605" y="688785"/>
              <a:ext cx="197399" cy="253975"/>
            </a:xfrm>
            <a:custGeom>
              <a:avLst/>
              <a:gdLst/>
              <a:ahLst/>
              <a:cxnLst/>
              <a:rect l="l" t="t" r="r" b="b"/>
              <a:pathLst>
                <a:path w="5396" h="6887" extrusionOk="0">
                  <a:moveTo>
                    <a:pt x="2227" y="1"/>
                  </a:moveTo>
                  <a:cubicBezTo>
                    <a:pt x="2105" y="1"/>
                    <a:pt x="1984" y="15"/>
                    <a:pt x="1864" y="43"/>
                  </a:cubicBezTo>
                  <a:cubicBezTo>
                    <a:pt x="654" y="337"/>
                    <a:pt x="0" y="2070"/>
                    <a:pt x="458" y="3967"/>
                  </a:cubicBezTo>
                  <a:cubicBezTo>
                    <a:pt x="871" y="5680"/>
                    <a:pt x="2032" y="6886"/>
                    <a:pt x="3169" y="6886"/>
                  </a:cubicBezTo>
                  <a:cubicBezTo>
                    <a:pt x="3290" y="6886"/>
                    <a:pt x="3412" y="6873"/>
                    <a:pt x="3532" y="6844"/>
                  </a:cubicBezTo>
                  <a:cubicBezTo>
                    <a:pt x="4741" y="6517"/>
                    <a:pt x="5395" y="4784"/>
                    <a:pt x="4938" y="2888"/>
                  </a:cubicBezTo>
                  <a:cubicBezTo>
                    <a:pt x="4524" y="1204"/>
                    <a:pt x="3363" y="1"/>
                    <a:pt x="2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5016295" y="688785"/>
              <a:ext cx="196229" cy="253975"/>
            </a:xfrm>
            <a:custGeom>
              <a:avLst/>
              <a:gdLst/>
              <a:ahLst/>
              <a:cxnLst/>
              <a:rect l="l" t="t" r="r" b="b"/>
              <a:pathLst>
                <a:path w="5364" h="6887" extrusionOk="0">
                  <a:moveTo>
                    <a:pt x="3145" y="1"/>
                  </a:moveTo>
                  <a:cubicBezTo>
                    <a:pt x="2033" y="1"/>
                    <a:pt x="872" y="1204"/>
                    <a:pt x="459" y="2888"/>
                  </a:cubicBezTo>
                  <a:cubicBezTo>
                    <a:pt x="1" y="4784"/>
                    <a:pt x="622" y="6517"/>
                    <a:pt x="1865" y="6844"/>
                  </a:cubicBezTo>
                  <a:cubicBezTo>
                    <a:pt x="1985" y="6873"/>
                    <a:pt x="2106" y="6886"/>
                    <a:pt x="2227" y="6886"/>
                  </a:cubicBezTo>
                  <a:cubicBezTo>
                    <a:pt x="3364" y="6886"/>
                    <a:pt x="4522" y="5680"/>
                    <a:pt x="4906" y="3967"/>
                  </a:cubicBezTo>
                  <a:cubicBezTo>
                    <a:pt x="5363" y="2070"/>
                    <a:pt x="4742" y="337"/>
                    <a:pt x="3500" y="43"/>
                  </a:cubicBezTo>
                  <a:cubicBezTo>
                    <a:pt x="3383" y="15"/>
                    <a:pt x="3264" y="1"/>
                    <a:pt x="3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5064147" y="728466"/>
              <a:ext cx="100529" cy="71653"/>
            </a:xfrm>
            <a:custGeom>
              <a:avLst/>
              <a:gdLst/>
              <a:ahLst/>
              <a:cxnLst/>
              <a:rect l="l" t="t" r="r" b="b"/>
              <a:pathLst>
                <a:path w="2748" h="1943" extrusionOk="0">
                  <a:moveTo>
                    <a:pt x="1927" y="1"/>
                  </a:moveTo>
                  <a:cubicBezTo>
                    <a:pt x="1663" y="1"/>
                    <a:pt x="1400" y="58"/>
                    <a:pt x="1145" y="177"/>
                  </a:cubicBezTo>
                  <a:cubicBezTo>
                    <a:pt x="589" y="537"/>
                    <a:pt x="197" y="1125"/>
                    <a:pt x="34" y="1779"/>
                  </a:cubicBezTo>
                  <a:cubicBezTo>
                    <a:pt x="1" y="1844"/>
                    <a:pt x="66" y="1943"/>
                    <a:pt x="132" y="1943"/>
                  </a:cubicBezTo>
                  <a:lnTo>
                    <a:pt x="197" y="1943"/>
                  </a:lnTo>
                  <a:cubicBezTo>
                    <a:pt x="262" y="1943"/>
                    <a:pt x="328" y="1877"/>
                    <a:pt x="328" y="1812"/>
                  </a:cubicBezTo>
                  <a:cubicBezTo>
                    <a:pt x="328" y="1812"/>
                    <a:pt x="589" y="798"/>
                    <a:pt x="1309" y="438"/>
                  </a:cubicBezTo>
                  <a:cubicBezTo>
                    <a:pt x="1505" y="340"/>
                    <a:pt x="1709" y="291"/>
                    <a:pt x="1914" y="291"/>
                  </a:cubicBezTo>
                  <a:cubicBezTo>
                    <a:pt x="2118" y="291"/>
                    <a:pt x="2322" y="340"/>
                    <a:pt x="2519" y="438"/>
                  </a:cubicBezTo>
                  <a:cubicBezTo>
                    <a:pt x="2543" y="447"/>
                    <a:pt x="2566" y="451"/>
                    <a:pt x="2586" y="451"/>
                  </a:cubicBezTo>
                  <a:cubicBezTo>
                    <a:pt x="2647" y="451"/>
                    <a:pt x="2690" y="414"/>
                    <a:pt x="2715" y="340"/>
                  </a:cubicBezTo>
                  <a:cubicBezTo>
                    <a:pt x="2747" y="275"/>
                    <a:pt x="2715" y="177"/>
                    <a:pt x="2649" y="144"/>
                  </a:cubicBezTo>
                  <a:cubicBezTo>
                    <a:pt x="2414" y="50"/>
                    <a:pt x="2170" y="1"/>
                    <a:pt x="1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5099560" y="735768"/>
              <a:ext cx="69909" cy="116201"/>
            </a:xfrm>
            <a:custGeom>
              <a:avLst/>
              <a:gdLst/>
              <a:ahLst/>
              <a:cxnLst/>
              <a:rect l="l" t="t" r="r" b="b"/>
              <a:pathLst>
                <a:path w="1911" h="3151" extrusionOk="0">
                  <a:moveTo>
                    <a:pt x="218" y="0"/>
                  </a:moveTo>
                  <a:cubicBezTo>
                    <a:pt x="85" y="0"/>
                    <a:pt x="1" y="191"/>
                    <a:pt x="145" y="306"/>
                  </a:cubicBezTo>
                  <a:cubicBezTo>
                    <a:pt x="177" y="306"/>
                    <a:pt x="1518" y="1058"/>
                    <a:pt x="668" y="2954"/>
                  </a:cubicBezTo>
                  <a:cubicBezTo>
                    <a:pt x="635" y="3020"/>
                    <a:pt x="668" y="3118"/>
                    <a:pt x="733" y="3151"/>
                  </a:cubicBezTo>
                  <a:lnTo>
                    <a:pt x="799" y="3151"/>
                  </a:lnTo>
                  <a:cubicBezTo>
                    <a:pt x="864" y="3151"/>
                    <a:pt x="929" y="3118"/>
                    <a:pt x="962" y="3052"/>
                  </a:cubicBezTo>
                  <a:cubicBezTo>
                    <a:pt x="1910" y="927"/>
                    <a:pt x="275" y="12"/>
                    <a:pt x="275" y="12"/>
                  </a:cubicBezTo>
                  <a:cubicBezTo>
                    <a:pt x="256" y="4"/>
                    <a:pt x="236"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4143847" y="728466"/>
              <a:ext cx="102138" cy="72870"/>
            </a:xfrm>
            <a:custGeom>
              <a:avLst/>
              <a:gdLst/>
              <a:ahLst/>
              <a:cxnLst/>
              <a:rect l="l" t="t" r="r" b="b"/>
              <a:pathLst>
                <a:path w="2792" h="1976" extrusionOk="0">
                  <a:moveTo>
                    <a:pt x="895" y="1"/>
                  </a:moveTo>
                  <a:cubicBezTo>
                    <a:pt x="654" y="1"/>
                    <a:pt x="411" y="50"/>
                    <a:pt x="175" y="144"/>
                  </a:cubicBezTo>
                  <a:cubicBezTo>
                    <a:pt x="1" y="232"/>
                    <a:pt x="85" y="449"/>
                    <a:pt x="222" y="449"/>
                  </a:cubicBezTo>
                  <a:cubicBezTo>
                    <a:pt x="238" y="449"/>
                    <a:pt x="256" y="446"/>
                    <a:pt x="273" y="438"/>
                  </a:cubicBezTo>
                  <a:cubicBezTo>
                    <a:pt x="470" y="357"/>
                    <a:pt x="682" y="316"/>
                    <a:pt x="895" y="316"/>
                  </a:cubicBezTo>
                  <a:cubicBezTo>
                    <a:pt x="1107" y="316"/>
                    <a:pt x="1320" y="357"/>
                    <a:pt x="1516" y="438"/>
                  </a:cubicBezTo>
                  <a:cubicBezTo>
                    <a:pt x="2235" y="831"/>
                    <a:pt x="2497" y="1844"/>
                    <a:pt x="2497" y="1844"/>
                  </a:cubicBezTo>
                  <a:cubicBezTo>
                    <a:pt x="2497" y="1910"/>
                    <a:pt x="2562" y="1943"/>
                    <a:pt x="2628" y="1943"/>
                  </a:cubicBezTo>
                  <a:lnTo>
                    <a:pt x="2660" y="1975"/>
                  </a:lnTo>
                  <a:cubicBezTo>
                    <a:pt x="2759" y="1943"/>
                    <a:pt x="2791" y="1844"/>
                    <a:pt x="2791" y="1779"/>
                  </a:cubicBezTo>
                  <a:cubicBezTo>
                    <a:pt x="2628" y="1125"/>
                    <a:pt x="2235" y="569"/>
                    <a:pt x="1647" y="177"/>
                  </a:cubicBezTo>
                  <a:cubicBezTo>
                    <a:pt x="1409" y="58"/>
                    <a:pt x="1154" y="1"/>
                    <a:pt x="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4140664" y="735694"/>
              <a:ext cx="69434" cy="116275"/>
            </a:xfrm>
            <a:custGeom>
              <a:avLst/>
              <a:gdLst/>
              <a:ahLst/>
              <a:cxnLst/>
              <a:rect l="l" t="t" r="r" b="b"/>
              <a:pathLst>
                <a:path w="1898" h="3153" extrusionOk="0">
                  <a:moveTo>
                    <a:pt x="1726" y="1"/>
                  </a:moveTo>
                  <a:cubicBezTo>
                    <a:pt x="1706" y="1"/>
                    <a:pt x="1686" y="5"/>
                    <a:pt x="1668" y="14"/>
                  </a:cubicBezTo>
                  <a:cubicBezTo>
                    <a:pt x="1636" y="14"/>
                    <a:pt x="1" y="896"/>
                    <a:pt x="982" y="3054"/>
                  </a:cubicBezTo>
                  <a:cubicBezTo>
                    <a:pt x="1014" y="3120"/>
                    <a:pt x="1080" y="3153"/>
                    <a:pt x="1113" y="3153"/>
                  </a:cubicBezTo>
                  <a:cubicBezTo>
                    <a:pt x="1145" y="3153"/>
                    <a:pt x="1178" y="3153"/>
                    <a:pt x="1178" y="3120"/>
                  </a:cubicBezTo>
                  <a:cubicBezTo>
                    <a:pt x="1276" y="3087"/>
                    <a:pt x="1309" y="3022"/>
                    <a:pt x="1276" y="2924"/>
                  </a:cubicBezTo>
                  <a:cubicBezTo>
                    <a:pt x="426" y="1027"/>
                    <a:pt x="1734" y="308"/>
                    <a:pt x="1799" y="275"/>
                  </a:cubicBezTo>
                  <a:cubicBezTo>
                    <a:pt x="1865" y="242"/>
                    <a:pt x="1897" y="144"/>
                    <a:pt x="1865" y="79"/>
                  </a:cubicBezTo>
                  <a:cubicBezTo>
                    <a:pt x="1841" y="31"/>
                    <a:pt x="1782" y="1"/>
                    <a:pt x="1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4516306" y="986500"/>
              <a:ext cx="296684" cy="103036"/>
            </a:xfrm>
            <a:custGeom>
              <a:avLst/>
              <a:gdLst/>
              <a:ahLst/>
              <a:cxnLst/>
              <a:rect l="l" t="t" r="r" b="b"/>
              <a:pathLst>
                <a:path w="8110" h="2794" extrusionOk="0">
                  <a:moveTo>
                    <a:pt x="7868" y="1"/>
                  </a:moveTo>
                  <a:cubicBezTo>
                    <a:pt x="7809" y="1"/>
                    <a:pt x="7753" y="25"/>
                    <a:pt x="7717" y="79"/>
                  </a:cubicBezTo>
                  <a:cubicBezTo>
                    <a:pt x="6769" y="1452"/>
                    <a:pt x="5657" y="2237"/>
                    <a:pt x="4414" y="2368"/>
                  </a:cubicBezTo>
                  <a:cubicBezTo>
                    <a:pt x="4257" y="2387"/>
                    <a:pt x="4102" y="2396"/>
                    <a:pt x="3949" y="2396"/>
                  </a:cubicBezTo>
                  <a:cubicBezTo>
                    <a:pt x="1995" y="2396"/>
                    <a:pt x="392" y="960"/>
                    <a:pt x="392" y="929"/>
                  </a:cubicBezTo>
                  <a:cubicBezTo>
                    <a:pt x="343" y="897"/>
                    <a:pt x="286" y="880"/>
                    <a:pt x="233" y="880"/>
                  </a:cubicBezTo>
                  <a:cubicBezTo>
                    <a:pt x="180" y="880"/>
                    <a:pt x="131" y="897"/>
                    <a:pt x="98" y="929"/>
                  </a:cubicBezTo>
                  <a:cubicBezTo>
                    <a:pt x="0" y="1027"/>
                    <a:pt x="0" y="1158"/>
                    <a:pt x="98" y="1224"/>
                  </a:cubicBezTo>
                  <a:cubicBezTo>
                    <a:pt x="164" y="1289"/>
                    <a:pt x="1831" y="2793"/>
                    <a:pt x="3924" y="2793"/>
                  </a:cubicBezTo>
                  <a:cubicBezTo>
                    <a:pt x="4087" y="2793"/>
                    <a:pt x="4283" y="2793"/>
                    <a:pt x="4447" y="2760"/>
                  </a:cubicBezTo>
                  <a:cubicBezTo>
                    <a:pt x="5820" y="2630"/>
                    <a:pt x="7030" y="1779"/>
                    <a:pt x="8044" y="308"/>
                  </a:cubicBezTo>
                  <a:cubicBezTo>
                    <a:pt x="8109" y="210"/>
                    <a:pt x="8109" y="112"/>
                    <a:pt x="8011" y="46"/>
                  </a:cubicBezTo>
                  <a:cubicBezTo>
                    <a:pt x="7967" y="17"/>
                    <a:pt x="7916" y="1"/>
                    <a:pt x="7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4775867" y="967103"/>
              <a:ext cx="65446" cy="46503"/>
            </a:xfrm>
            <a:custGeom>
              <a:avLst/>
              <a:gdLst/>
              <a:ahLst/>
              <a:cxnLst/>
              <a:rect l="l" t="t" r="r" b="b"/>
              <a:pathLst>
                <a:path w="1789" h="1261" extrusionOk="0">
                  <a:moveTo>
                    <a:pt x="234" y="0"/>
                  </a:moveTo>
                  <a:cubicBezTo>
                    <a:pt x="180" y="0"/>
                    <a:pt x="131" y="17"/>
                    <a:pt x="99" y="49"/>
                  </a:cubicBezTo>
                  <a:cubicBezTo>
                    <a:pt x="33" y="147"/>
                    <a:pt x="1" y="278"/>
                    <a:pt x="99" y="344"/>
                  </a:cubicBezTo>
                  <a:cubicBezTo>
                    <a:pt x="426" y="769"/>
                    <a:pt x="883" y="1096"/>
                    <a:pt x="1407" y="1259"/>
                  </a:cubicBezTo>
                  <a:lnTo>
                    <a:pt x="1472" y="1259"/>
                  </a:lnTo>
                  <a:cubicBezTo>
                    <a:pt x="1482" y="1260"/>
                    <a:pt x="1491" y="1261"/>
                    <a:pt x="1500" y="1261"/>
                  </a:cubicBezTo>
                  <a:cubicBezTo>
                    <a:pt x="1738" y="1261"/>
                    <a:pt x="1788" y="866"/>
                    <a:pt x="1505" y="834"/>
                  </a:cubicBezTo>
                  <a:cubicBezTo>
                    <a:pt x="1080" y="703"/>
                    <a:pt x="687" y="409"/>
                    <a:pt x="393" y="49"/>
                  </a:cubicBezTo>
                  <a:cubicBezTo>
                    <a:pt x="344" y="17"/>
                    <a:pt x="287"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4589254" y="741004"/>
              <a:ext cx="90944" cy="172513"/>
            </a:xfrm>
            <a:custGeom>
              <a:avLst/>
              <a:gdLst/>
              <a:ahLst/>
              <a:cxnLst/>
              <a:rect l="l" t="t" r="r" b="b"/>
              <a:pathLst>
                <a:path w="2486" h="4678" extrusionOk="0">
                  <a:moveTo>
                    <a:pt x="2061" y="0"/>
                  </a:moveTo>
                  <a:cubicBezTo>
                    <a:pt x="1930" y="33"/>
                    <a:pt x="1864" y="131"/>
                    <a:pt x="1864" y="229"/>
                  </a:cubicBezTo>
                  <a:lnTo>
                    <a:pt x="1963" y="2224"/>
                  </a:lnTo>
                  <a:cubicBezTo>
                    <a:pt x="851" y="2322"/>
                    <a:pt x="1" y="2845"/>
                    <a:pt x="33" y="3532"/>
                  </a:cubicBezTo>
                  <a:cubicBezTo>
                    <a:pt x="65" y="4197"/>
                    <a:pt x="986" y="4678"/>
                    <a:pt x="2173" y="4678"/>
                  </a:cubicBezTo>
                  <a:cubicBezTo>
                    <a:pt x="2211" y="4678"/>
                    <a:pt x="2250" y="4677"/>
                    <a:pt x="2289" y="4676"/>
                  </a:cubicBezTo>
                  <a:cubicBezTo>
                    <a:pt x="2420" y="4643"/>
                    <a:pt x="2486" y="4545"/>
                    <a:pt x="2486" y="4415"/>
                  </a:cubicBezTo>
                  <a:cubicBezTo>
                    <a:pt x="2486" y="4317"/>
                    <a:pt x="2388" y="4218"/>
                    <a:pt x="2257" y="4218"/>
                  </a:cubicBezTo>
                  <a:cubicBezTo>
                    <a:pt x="2179" y="4223"/>
                    <a:pt x="2103" y="4226"/>
                    <a:pt x="2029" y="4226"/>
                  </a:cubicBezTo>
                  <a:cubicBezTo>
                    <a:pt x="1103" y="4226"/>
                    <a:pt x="458" y="3862"/>
                    <a:pt x="458" y="3499"/>
                  </a:cubicBezTo>
                  <a:cubicBezTo>
                    <a:pt x="426" y="3139"/>
                    <a:pt x="1145" y="2682"/>
                    <a:pt x="2191" y="2616"/>
                  </a:cubicBezTo>
                  <a:lnTo>
                    <a:pt x="2388" y="2616"/>
                  </a:lnTo>
                  <a:lnTo>
                    <a:pt x="2289" y="229"/>
                  </a:lnTo>
                  <a:cubicBezTo>
                    <a:pt x="2289" y="98"/>
                    <a:pt x="2191" y="0"/>
                    <a:pt x="20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4763904" y="718951"/>
              <a:ext cx="220153" cy="64277"/>
            </a:xfrm>
            <a:custGeom>
              <a:avLst/>
              <a:gdLst/>
              <a:ahLst/>
              <a:cxnLst/>
              <a:rect l="l" t="t" r="r" b="b"/>
              <a:pathLst>
                <a:path w="6018" h="1743" extrusionOk="0">
                  <a:moveTo>
                    <a:pt x="3105" y="1"/>
                  </a:moveTo>
                  <a:cubicBezTo>
                    <a:pt x="1991" y="1"/>
                    <a:pt x="896" y="457"/>
                    <a:pt x="99" y="1318"/>
                  </a:cubicBezTo>
                  <a:cubicBezTo>
                    <a:pt x="1" y="1416"/>
                    <a:pt x="33" y="1579"/>
                    <a:pt x="131" y="1677"/>
                  </a:cubicBezTo>
                  <a:cubicBezTo>
                    <a:pt x="197" y="1710"/>
                    <a:pt x="229" y="1743"/>
                    <a:pt x="295" y="1743"/>
                  </a:cubicBezTo>
                  <a:cubicBezTo>
                    <a:pt x="393" y="1743"/>
                    <a:pt x="458" y="1710"/>
                    <a:pt x="491" y="1645"/>
                  </a:cubicBezTo>
                  <a:cubicBezTo>
                    <a:pt x="560" y="1576"/>
                    <a:pt x="1514" y="525"/>
                    <a:pt x="3048" y="525"/>
                  </a:cubicBezTo>
                  <a:cubicBezTo>
                    <a:pt x="3701" y="525"/>
                    <a:pt x="4458" y="716"/>
                    <a:pt x="5298" y="1252"/>
                  </a:cubicBezTo>
                  <a:cubicBezTo>
                    <a:pt x="5347" y="1269"/>
                    <a:pt x="5396" y="1277"/>
                    <a:pt x="5445" y="1277"/>
                  </a:cubicBezTo>
                  <a:cubicBezTo>
                    <a:pt x="5494" y="1277"/>
                    <a:pt x="5543" y="1269"/>
                    <a:pt x="5592" y="1252"/>
                  </a:cubicBezTo>
                  <a:lnTo>
                    <a:pt x="5690" y="925"/>
                  </a:lnTo>
                  <a:lnTo>
                    <a:pt x="6017" y="43"/>
                  </a:lnTo>
                  <a:lnTo>
                    <a:pt x="4938" y="435"/>
                  </a:lnTo>
                  <a:cubicBezTo>
                    <a:pt x="4353" y="142"/>
                    <a:pt x="3726" y="1"/>
                    <a:pt x="3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4366752" y="598582"/>
              <a:ext cx="186644" cy="46097"/>
            </a:xfrm>
            <a:custGeom>
              <a:avLst/>
              <a:gdLst/>
              <a:ahLst/>
              <a:cxnLst/>
              <a:rect l="l" t="t" r="r" b="b"/>
              <a:pathLst>
                <a:path w="5102" h="1250" extrusionOk="0">
                  <a:moveTo>
                    <a:pt x="2747" y="0"/>
                  </a:moveTo>
                  <a:cubicBezTo>
                    <a:pt x="1294" y="0"/>
                    <a:pt x="132" y="887"/>
                    <a:pt x="132" y="887"/>
                  </a:cubicBezTo>
                  <a:cubicBezTo>
                    <a:pt x="33" y="952"/>
                    <a:pt x="1" y="1083"/>
                    <a:pt x="99" y="1181"/>
                  </a:cubicBezTo>
                  <a:cubicBezTo>
                    <a:pt x="139" y="1222"/>
                    <a:pt x="205" y="1249"/>
                    <a:pt x="264" y="1249"/>
                  </a:cubicBezTo>
                  <a:cubicBezTo>
                    <a:pt x="301" y="1249"/>
                    <a:pt x="335" y="1239"/>
                    <a:pt x="360" y="1214"/>
                  </a:cubicBezTo>
                  <a:cubicBezTo>
                    <a:pt x="425" y="1171"/>
                    <a:pt x="1446" y="400"/>
                    <a:pt x="2716" y="400"/>
                  </a:cubicBezTo>
                  <a:cubicBezTo>
                    <a:pt x="3368" y="400"/>
                    <a:pt x="4087" y="603"/>
                    <a:pt x="4775" y="1214"/>
                  </a:cubicBezTo>
                  <a:cubicBezTo>
                    <a:pt x="4807" y="1247"/>
                    <a:pt x="4873" y="1247"/>
                    <a:pt x="4905" y="1247"/>
                  </a:cubicBezTo>
                  <a:cubicBezTo>
                    <a:pt x="4971" y="1247"/>
                    <a:pt x="5004" y="1214"/>
                    <a:pt x="5036" y="1181"/>
                  </a:cubicBezTo>
                  <a:cubicBezTo>
                    <a:pt x="5102" y="1083"/>
                    <a:pt x="5102" y="952"/>
                    <a:pt x="5036" y="887"/>
                  </a:cubicBezTo>
                  <a:cubicBezTo>
                    <a:pt x="4273" y="222"/>
                    <a:pt x="3474" y="0"/>
                    <a:pt x="2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4781867" y="598582"/>
              <a:ext cx="189022" cy="46244"/>
            </a:xfrm>
            <a:custGeom>
              <a:avLst/>
              <a:gdLst/>
              <a:ahLst/>
              <a:cxnLst/>
              <a:rect l="l" t="t" r="r" b="b"/>
              <a:pathLst>
                <a:path w="5167" h="1254" extrusionOk="0">
                  <a:moveTo>
                    <a:pt x="2787" y="0"/>
                  </a:moveTo>
                  <a:cubicBezTo>
                    <a:pt x="1341" y="0"/>
                    <a:pt x="185" y="887"/>
                    <a:pt x="164" y="887"/>
                  </a:cubicBezTo>
                  <a:cubicBezTo>
                    <a:pt x="0" y="968"/>
                    <a:pt x="176" y="1253"/>
                    <a:pt x="334" y="1253"/>
                  </a:cubicBezTo>
                  <a:cubicBezTo>
                    <a:pt x="366" y="1253"/>
                    <a:pt x="398" y="1241"/>
                    <a:pt x="425" y="1214"/>
                  </a:cubicBezTo>
                  <a:cubicBezTo>
                    <a:pt x="468" y="1171"/>
                    <a:pt x="1482" y="400"/>
                    <a:pt x="2749" y="400"/>
                  </a:cubicBezTo>
                  <a:cubicBezTo>
                    <a:pt x="3400" y="400"/>
                    <a:pt x="4119" y="603"/>
                    <a:pt x="4807" y="1214"/>
                  </a:cubicBezTo>
                  <a:cubicBezTo>
                    <a:pt x="4839" y="1247"/>
                    <a:pt x="4905" y="1247"/>
                    <a:pt x="4937" y="1247"/>
                  </a:cubicBezTo>
                  <a:cubicBezTo>
                    <a:pt x="5003" y="1247"/>
                    <a:pt x="5068" y="1214"/>
                    <a:pt x="5101" y="1181"/>
                  </a:cubicBezTo>
                  <a:cubicBezTo>
                    <a:pt x="5166" y="1083"/>
                    <a:pt x="5166" y="952"/>
                    <a:pt x="5068" y="887"/>
                  </a:cubicBezTo>
                  <a:cubicBezTo>
                    <a:pt x="4305" y="222"/>
                    <a:pt x="3510" y="0"/>
                    <a:pt x="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4355996" y="718951"/>
              <a:ext cx="220117" cy="64277"/>
            </a:xfrm>
            <a:custGeom>
              <a:avLst/>
              <a:gdLst/>
              <a:ahLst/>
              <a:cxnLst/>
              <a:rect l="l" t="t" r="r" b="b"/>
              <a:pathLst>
                <a:path w="6017" h="1743" extrusionOk="0">
                  <a:moveTo>
                    <a:pt x="2913" y="1"/>
                  </a:moveTo>
                  <a:cubicBezTo>
                    <a:pt x="2292" y="1"/>
                    <a:pt x="1665" y="142"/>
                    <a:pt x="1080" y="435"/>
                  </a:cubicBezTo>
                  <a:lnTo>
                    <a:pt x="0" y="43"/>
                  </a:lnTo>
                  <a:lnTo>
                    <a:pt x="327" y="925"/>
                  </a:lnTo>
                  <a:lnTo>
                    <a:pt x="426" y="1252"/>
                  </a:lnTo>
                  <a:cubicBezTo>
                    <a:pt x="475" y="1269"/>
                    <a:pt x="532" y="1277"/>
                    <a:pt x="585" y="1277"/>
                  </a:cubicBezTo>
                  <a:cubicBezTo>
                    <a:pt x="638" y="1277"/>
                    <a:pt x="687" y="1269"/>
                    <a:pt x="720" y="1252"/>
                  </a:cubicBezTo>
                  <a:cubicBezTo>
                    <a:pt x="1559" y="716"/>
                    <a:pt x="2317" y="525"/>
                    <a:pt x="2970" y="525"/>
                  </a:cubicBezTo>
                  <a:cubicBezTo>
                    <a:pt x="4504" y="525"/>
                    <a:pt x="5458" y="1576"/>
                    <a:pt x="5526" y="1645"/>
                  </a:cubicBezTo>
                  <a:cubicBezTo>
                    <a:pt x="5559" y="1710"/>
                    <a:pt x="5625" y="1743"/>
                    <a:pt x="5723" y="1743"/>
                  </a:cubicBezTo>
                  <a:cubicBezTo>
                    <a:pt x="5788" y="1743"/>
                    <a:pt x="5853" y="1710"/>
                    <a:pt x="5886" y="1677"/>
                  </a:cubicBezTo>
                  <a:cubicBezTo>
                    <a:pt x="5984" y="1579"/>
                    <a:pt x="6017" y="1416"/>
                    <a:pt x="5919" y="1318"/>
                  </a:cubicBezTo>
                  <a:cubicBezTo>
                    <a:pt x="5121" y="457"/>
                    <a:pt x="4027" y="1"/>
                    <a:pt x="2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4839267" y="726511"/>
              <a:ext cx="82567" cy="70399"/>
            </a:xfrm>
            <a:custGeom>
              <a:avLst/>
              <a:gdLst/>
              <a:ahLst/>
              <a:cxnLst/>
              <a:rect l="l" t="t" r="r" b="b"/>
              <a:pathLst>
                <a:path w="2257" h="1909" extrusionOk="0">
                  <a:moveTo>
                    <a:pt x="982" y="1"/>
                  </a:moveTo>
                  <a:cubicBezTo>
                    <a:pt x="426" y="1"/>
                    <a:pt x="1" y="426"/>
                    <a:pt x="1" y="949"/>
                  </a:cubicBezTo>
                  <a:cubicBezTo>
                    <a:pt x="1" y="1527"/>
                    <a:pt x="484" y="1909"/>
                    <a:pt x="979" y="1909"/>
                  </a:cubicBezTo>
                  <a:cubicBezTo>
                    <a:pt x="1212" y="1909"/>
                    <a:pt x="1447" y="1824"/>
                    <a:pt x="1635" y="1636"/>
                  </a:cubicBezTo>
                  <a:cubicBezTo>
                    <a:pt x="2257" y="1015"/>
                    <a:pt x="183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4430151" y="726511"/>
              <a:ext cx="82567" cy="70399"/>
            </a:xfrm>
            <a:custGeom>
              <a:avLst/>
              <a:gdLst/>
              <a:ahLst/>
              <a:cxnLst/>
              <a:rect l="l" t="t" r="r" b="b"/>
              <a:pathLst>
                <a:path w="2257" h="1909" extrusionOk="0">
                  <a:moveTo>
                    <a:pt x="982" y="1"/>
                  </a:moveTo>
                  <a:cubicBezTo>
                    <a:pt x="426" y="1"/>
                    <a:pt x="1" y="426"/>
                    <a:pt x="1" y="949"/>
                  </a:cubicBezTo>
                  <a:cubicBezTo>
                    <a:pt x="1" y="1527"/>
                    <a:pt x="484" y="1909"/>
                    <a:pt x="979" y="1909"/>
                  </a:cubicBezTo>
                  <a:cubicBezTo>
                    <a:pt x="1212" y="1909"/>
                    <a:pt x="1447" y="1824"/>
                    <a:pt x="1636" y="1636"/>
                  </a:cubicBezTo>
                  <a:cubicBezTo>
                    <a:pt x="2257" y="1015"/>
                    <a:pt x="183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5012710" y="2541493"/>
              <a:ext cx="256041" cy="21610"/>
            </a:xfrm>
            <a:custGeom>
              <a:avLst/>
              <a:gdLst/>
              <a:ahLst/>
              <a:cxnLst/>
              <a:rect l="l" t="t" r="r" b="b"/>
              <a:pathLst>
                <a:path w="6999" h="586" extrusionOk="0">
                  <a:moveTo>
                    <a:pt x="5690" y="1"/>
                  </a:moveTo>
                  <a:cubicBezTo>
                    <a:pt x="3773" y="1"/>
                    <a:pt x="1865" y="179"/>
                    <a:pt x="1" y="551"/>
                  </a:cubicBezTo>
                  <a:cubicBezTo>
                    <a:pt x="406" y="575"/>
                    <a:pt x="816" y="585"/>
                    <a:pt x="1228" y="585"/>
                  </a:cubicBezTo>
                  <a:cubicBezTo>
                    <a:pt x="1979" y="585"/>
                    <a:pt x="2739" y="549"/>
                    <a:pt x="3500" y="486"/>
                  </a:cubicBezTo>
                  <a:cubicBezTo>
                    <a:pt x="4677" y="421"/>
                    <a:pt x="5854" y="257"/>
                    <a:pt x="6998" y="28"/>
                  </a:cubicBezTo>
                  <a:cubicBezTo>
                    <a:pt x="6562" y="10"/>
                    <a:pt x="6125" y="1"/>
                    <a:pt x="5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5012710" y="2838691"/>
              <a:ext cx="234494" cy="16632"/>
            </a:xfrm>
            <a:custGeom>
              <a:avLst/>
              <a:gdLst/>
              <a:ahLst/>
              <a:cxnLst/>
              <a:rect l="l" t="t" r="r" b="b"/>
              <a:pathLst>
                <a:path w="6410" h="451" extrusionOk="0">
                  <a:moveTo>
                    <a:pt x="2396" y="1"/>
                  </a:moveTo>
                  <a:cubicBezTo>
                    <a:pt x="1589" y="1"/>
                    <a:pt x="786" y="38"/>
                    <a:pt x="1" y="111"/>
                  </a:cubicBezTo>
                  <a:cubicBezTo>
                    <a:pt x="1047" y="275"/>
                    <a:pt x="2093" y="405"/>
                    <a:pt x="3173" y="438"/>
                  </a:cubicBezTo>
                  <a:cubicBezTo>
                    <a:pt x="3442" y="446"/>
                    <a:pt x="3712" y="450"/>
                    <a:pt x="3982" y="450"/>
                  </a:cubicBezTo>
                  <a:cubicBezTo>
                    <a:pt x="4791" y="450"/>
                    <a:pt x="5600" y="414"/>
                    <a:pt x="6410" y="340"/>
                  </a:cubicBezTo>
                  <a:cubicBezTo>
                    <a:pt x="5331" y="144"/>
                    <a:pt x="4284" y="46"/>
                    <a:pt x="3205" y="13"/>
                  </a:cubicBezTo>
                  <a:cubicBezTo>
                    <a:pt x="2935" y="5"/>
                    <a:pt x="2666"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4046169" y="2138565"/>
              <a:ext cx="15584" cy="487189"/>
            </a:xfrm>
            <a:custGeom>
              <a:avLst/>
              <a:gdLst/>
              <a:ahLst/>
              <a:cxnLst/>
              <a:rect l="l" t="t" r="r" b="b"/>
              <a:pathLst>
                <a:path w="426" h="13211" extrusionOk="0">
                  <a:moveTo>
                    <a:pt x="197" y="0"/>
                  </a:moveTo>
                  <a:cubicBezTo>
                    <a:pt x="99" y="1079"/>
                    <a:pt x="99" y="2191"/>
                    <a:pt x="33" y="3303"/>
                  </a:cubicBezTo>
                  <a:cubicBezTo>
                    <a:pt x="1" y="4415"/>
                    <a:pt x="1" y="5526"/>
                    <a:pt x="1" y="6605"/>
                  </a:cubicBezTo>
                  <a:cubicBezTo>
                    <a:pt x="1" y="7717"/>
                    <a:pt x="1" y="8829"/>
                    <a:pt x="33" y="9941"/>
                  </a:cubicBezTo>
                  <a:lnTo>
                    <a:pt x="99" y="11576"/>
                  </a:lnTo>
                  <a:cubicBezTo>
                    <a:pt x="131" y="12099"/>
                    <a:pt x="164" y="12655"/>
                    <a:pt x="197" y="13210"/>
                  </a:cubicBezTo>
                  <a:cubicBezTo>
                    <a:pt x="262" y="12687"/>
                    <a:pt x="262" y="12131"/>
                    <a:pt x="295" y="11576"/>
                  </a:cubicBezTo>
                  <a:lnTo>
                    <a:pt x="360" y="9941"/>
                  </a:lnTo>
                  <a:cubicBezTo>
                    <a:pt x="393" y="8829"/>
                    <a:pt x="426" y="7717"/>
                    <a:pt x="393" y="6605"/>
                  </a:cubicBezTo>
                  <a:cubicBezTo>
                    <a:pt x="393" y="5526"/>
                    <a:pt x="393" y="4415"/>
                    <a:pt x="360" y="3303"/>
                  </a:cubicBezTo>
                  <a:cubicBezTo>
                    <a:pt x="328" y="2191"/>
                    <a:pt x="295" y="1112"/>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5259138" y="2138565"/>
              <a:ext cx="15584" cy="405173"/>
            </a:xfrm>
            <a:custGeom>
              <a:avLst/>
              <a:gdLst/>
              <a:ahLst/>
              <a:cxnLst/>
              <a:rect l="l" t="t" r="r" b="b"/>
              <a:pathLst>
                <a:path w="426" h="10987" extrusionOk="0">
                  <a:moveTo>
                    <a:pt x="197" y="0"/>
                  </a:moveTo>
                  <a:cubicBezTo>
                    <a:pt x="131" y="883"/>
                    <a:pt x="99" y="1832"/>
                    <a:pt x="33" y="2747"/>
                  </a:cubicBezTo>
                  <a:cubicBezTo>
                    <a:pt x="1" y="3663"/>
                    <a:pt x="1" y="4578"/>
                    <a:pt x="1" y="5494"/>
                  </a:cubicBezTo>
                  <a:cubicBezTo>
                    <a:pt x="1" y="6409"/>
                    <a:pt x="1" y="7325"/>
                    <a:pt x="33" y="8240"/>
                  </a:cubicBezTo>
                  <a:lnTo>
                    <a:pt x="99" y="9614"/>
                  </a:lnTo>
                  <a:cubicBezTo>
                    <a:pt x="131" y="10071"/>
                    <a:pt x="164" y="10529"/>
                    <a:pt x="197" y="10987"/>
                  </a:cubicBezTo>
                  <a:cubicBezTo>
                    <a:pt x="230" y="10529"/>
                    <a:pt x="262" y="10071"/>
                    <a:pt x="295" y="9614"/>
                  </a:cubicBezTo>
                  <a:lnTo>
                    <a:pt x="360" y="8240"/>
                  </a:lnTo>
                  <a:cubicBezTo>
                    <a:pt x="393" y="7325"/>
                    <a:pt x="426" y="6409"/>
                    <a:pt x="393" y="5494"/>
                  </a:cubicBezTo>
                  <a:cubicBezTo>
                    <a:pt x="393" y="4578"/>
                    <a:pt x="393" y="3663"/>
                    <a:pt x="360" y="2747"/>
                  </a:cubicBezTo>
                  <a:cubicBezTo>
                    <a:pt x="328" y="1832"/>
                    <a:pt x="295" y="916"/>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4479210" y="252631"/>
              <a:ext cx="302684" cy="255672"/>
            </a:xfrm>
            <a:custGeom>
              <a:avLst/>
              <a:gdLst/>
              <a:ahLst/>
              <a:cxnLst/>
              <a:rect l="l" t="t" r="r" b="b"/>
              <a:pathLst>
                <a:path w="8274" h="6933" extrusionOk="0">
                  <a:moveTo>
                    <a:pt x="8273" y="1"/>
                  </a:moveTo>
                  <a:cubicBezTo>
                    <a:pt x="8011" y="360"/>
                    <a:pt x="7848" y="818"/>
                    <a:pt x="7554" y="1178"/>
                  </a:cubicBezTo>
                  <a:lnTo>
                    <a:pt x="7129" y="1734"/>
                  </a:lnTo>
                  <a:lnTo>
                    <a:pt x="6704" y="2257"/>
                  </a:lnTo>
                  <a:cubicBezTo>
                    <a:pt x="6115" y="2976"/>
                    <a:pt x="5461" y="3597"/>
                    <a:pt x="4774" y="4186"/>
                  </a:cubicBezTo>
                  <a:cubicBezTo>
                    <a:pt x="4055" y="4742"/>
                    <a:pt x="3270" y="5265"/>
                    <a:pt x="2485" y="5723"/>
                  </a:cubicBezTo>
                  <a:cubicBezTo>
                    <a:pt x="2093" y="5952"/>
                    <a:pt x="1668" y="6148"/>
                    <a:pt x="1276" y="6377"/>
                  </a:cubicBezTo>
                  <a:cubicBezTo>
                    <a:pt x="851" y="6573"/>
                    <a:pt x="393" y="6769"/>
                    <a:pt x="0" y="6933"/>
                  </a:cubicBezTo>
                  <a:cubicBezTo>
                    <a:pt x="916" y="6736"/>
                    <a:pt x="1831" y="6409"/>
                    <a:pt x="2682" y="5984"/>
                  </a:cubicBezTo>
                  <a:cubicBezTo>
                    <a:pt x="3499" y="5592"/>
                    <a:pt x="4317" y="5069"/>
                    <a:pt x="5036" y="4480"/>
                  </a:cubicBezTo>
                  <a:cubicBezTo>
                    <a:pt x="5755" y="3892"/>
                    <a:pt x="6409" y="3205"/>
                    <a:pt x="6965" y="2453"/>
                  </a:cubicBezTo>
                  <a:cubicBezTo>
                    <a:pt x="7521" y="1701"/>
                    <a:pt x="7979" y="851"/>
                    <a:pt x="8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5113206" y="1060551"/>
              <a:ext cx="62227" cy="495634"/>
            </a:xfrm>
            <a:custGeom>
              <a:avLst/>
              <a:gdLst/>
              <a:ahLst/>
              <a:cxnLst/>
              <a:rect l="l" t="t" r="r" b="b"/>
              <a:pathLst>
                <a:path w="1701" h="13440" extrusionOk="0">
                  <a:moveTo>
                    <a:pt x="295" y="0"/>
                  </a:moveTo>
                  <a:cubicBezTo>
                    <a:pt x="131" y="1145"/>
                    <a:pt x="66" y="2289"/>
                    <a:pt x="33" y="3434"/>
                  </a:cubicBezTo>
                  <a:cubicBezTo>
                    <a:pt x="0" y="4578"/>
                    <a:pt x="33" y="5690"/>
                    <a:pt x="99" y="6834"/>
                  </a:cubicBezTo>
                  <a:cubicBezTo>
                    <a:pt x="164" y="7979"/>
                    <a:pt x="327" y="9123"/>
                    <a:pt x="556" y="10235"/>
                  </a:cubicBezTo>
                  <a:cubicBezTo>
                    <a:pt x="785" y="11347"/>
                    <a:pt x="1145" y="12426"/>
                    <a:pt x="1701" y="13439"/>
                  </a:cubicBezTo>
                  <a:cubicBezTo>
                    <a:pt x="1603" y="13178"/>
                    <a:pt x="1505" y="12916"/>
                    <a:pt x="1406" y="12622"/>
                  </a:cubicBezTo>
                  <a:cubicBezTo>
                    <a:pt x="1341" y="12360"/>
                    <a:pt x="1276" y="12066"/>
                    <a:pt x="1210" y="11804"/>
                  </a:cubicBezTo>
                  <a:cubicBezTo>
                    <a:pt x="1112" y="11575"/>
                    <a:pt x="1080" y="11281"/>
                    <a:pt x="1014" y="10987"/>
                  </a:cubicBezTo>
                  <a:cubicBezTo>
                    <a:pt x="949" y="10725"/>
                    <a:pt x="916" y="10464"/>
                    <a:pt x="883" y="10169"/>
                  </a:cubicBezTo>
                  <a:cubicBezTo>
                    <a:pt x="687" y="9058"/>
                    <a:pt x="589" y="7946"/>
                    <a:pt x="524" y="6802"/>
                  </a:cubicBezTo>
                  <a:cubicBezTo>
                    <a:pt x="426" y="5690"/>
                    <a:pt x="393" y="4545"/>
                    <a:pt x="327" y="3434"/>
                  </a:cubicBezTo>
                  <a:cubicBezTo>
                    <a:pt x="295" y="2845"/>
                    <a:pt x="295" y="2289"/>
                    <a:pt x="295" y="1733"/>
                  </a:cubicBezTo>
                  <a:lnTo>
                    <a:pt x="2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6217521" y="2112050"/>
              <a:ext cx="70604" cy="586057"/>
            </a:xfrm>
            <a:custGeom>
              <a:avLst/>
              <a:gdLst/>
              <a:ahLst/>
              <a:cxnLst/>
              <a:rect l="l" t="t" r="r" b="b"/>
              <a:pathLst>
                <a:path w="1930" h="15892" extrusionOk="0">
                  <a:moveTo>
                    <a:pt x="1" y="0"/>
                  </a:moveTo>
                  <a:lnTo>
                    <a:pt x="1" y="15891"/>
                  </a:lnTo>
                  <a:lnTo>
                    <a:pt x="1930" y="15891"/>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6217521" y="2581099"/>
              <a:ext cx="70604" cy="117012"/>
            </a:xfrm>
            <a:custGeom>
              <a:avLst/>
              <a:gdLst/>
              <a:ahLst/>
              <a:cxnLst/>
              <a:rect l="l" t="t" r="r" b="b"/>
              <a:pathLst>
                <a:path w="1930" h="3173" extrusionOk="0">
                  <a:moveTo>
                    <a:pt x="1" y="1"/>
                  </a:moveTo>
                  <a:lnTo>
                    <a:pt x="1" y="3172"/>
                  </a:lnTo>
                  <a:lnTo>
                    <a:pt x="1930" y="3172"/>
                  </a:lnTo>
                  <a:lnTo>
                    <a:pt x="1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5867049" y="2595593"/>
              <a:ext cx="568199" cy="381055"/>
            </a:xfrm>
            <a:custGeom>
              <a:avLst/>
              <a:gdLst/>
              <a:ahLst/>
              <a:cxnLst/>
              <a:rect l="l" t="t" r="r" b="b"/>
              <a:pathLst>
                <a:path w="15532" h="10333" extrusionOk="0">
                  <a:moveTo>
                    <a:pt x="1602" y="0"/>
                  </a:moveTo>
                  <a:cubicBezTo>
                    <a:pt x="719" y="0"/>
                    <a:pt x="0" y="719"/>
                    <a:pt x="0" y="1635"/>
                  </a:cubicBezTo>
                  <a:lnTo>
                    <a:pt x="0" y="10333"/>
                  </a:lnTo>
                  <a:lnTo>
                    <a:pt x="15532" y="10333"/>
                  </a:lnTo>
                  <a:lnTo>
                    <a:pt x="15532" y="1635"/>
                  </a:lnTo>
                  <a:cubicBezTo>
                    <a:pt x="15532" y="752"/>
                    <a:pt x="14812" y="0"/>
                    <a:pt x="13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a:off x="5811991" y="2869300"/>
              <a:ext cx="678276" cy="106133"/>
            </a:xfrm>
            <a:custGeom>
              <a:avLst/>
              <a:gdLst/>
              <a:ahLst/>
              <a:cxnLst/>
              <a:rect l="l" t="t" r="r" b="b"/>
              <a:pathLst>
                <a:path w="18541" h="2878" extrusionOk="0">
                  <a:moveTo>
                    <a:pt x="1342" y="0"/>
                  </a:moveTo>
                  <a:cubicBezTo>
                    <a:pt x="589" y="0"/>
                    <a:pt x="1" y="589"/>
                    <a:pt x="1" y="1308"/>
                  </a:cubicBezTo>
                  <a:lnTo>
                    <a:pt x="1" y="2878"/>
                  </a:lnTo>
                  <a:lnTo>
                    <a:pt x="18541" y="2878"/>
                  </a:lnTo>
                  <a:lnTo>
                    <a:pt x="18541" y="1308"/>
                  </a:lnTo>
                  <a:cubicBezTo>
                    <a:pt x="18541" y="589"/>
                    <a:pt x="17952" y="0"/>
                    <a:pt x="17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6217521" y="2112050"/>
              <a:ext cx="70604" cy="14493"/>
            </a:xfrm>
            <a:custGeom>
              <a:avLst/>
              <a:gdLst/>
              <a:ahLst/>
              <a:cxnLst/>
              <a:rect l="l" t="t" r="r" b="b"/>
              <a:pathLst>
                <a:path w="1930" h="393" extrusionOk="0">
                  <a:moveTo>
                    <a:pt x="1" y="0"/>
                  </a:moveTo>
                  <a:lnTo>
                    <a:pt x="1" y="392"/>
                  </a:lnTo>
                  <a:lnTo>
                    <a:pt x="1930" y="392"/>
                  </a:lnTo>
                  <a:lnTo>
                    <a:pt x="1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a:off x="6179255" y="2075873"/>
              <a:ext cx="145964" cy="36214"/>
            </a:xfrm>
            <a:custGeom>
              <a:avLst/>
              <a:gdLst/>
              <a:ahLst/>
              <a:cxnLst/>
              <a:rect l="l" t="t" r="r" b="b"/>
              <a:pathLst>
                <a:path w="3990" h="982" extrusionOk="0">
                  <a:moveTo>
                    <a:pt x="0" y="0"/>
                  </a:moveTo>
                  <a:cubicBezTo>
                    <a:pt x="0" y="164"/>
                    <a:pt x="33" y="294"/>
                    <a:pt x="98" y="425"/>
                  </a:cubicBezTo>
                  <a:cubicBezTo>
                    <a:pt x="262" y="752"/>
                    <a:pt x="589" y="981"/>
                    <a:pt x="949" y="981"/>
                  </a:cubicBezTo>
                  <a:lnTo>
                    <a:pt x="3041" y="981"/>
                  </a:lnTo>
                  <a:cubicBezTo>
                    <a:pt x="3303" y="981"/>
                    <a:pt x="3532" y="883"/>
                    <a:pt x="3695" y="687"/>
                  </a:cubicBezTo>
                  <a:cubicBezTo>
                    <a:pt x="3793" y="621"/>
                    <a:pt x="3859" y="523"/>
                    <a:pt x="3891" y="425"/>
                  </a:cubicBezTo>
                  <a:cubicBezTo>
                    <a:pt x="3957" y="294"/>
                    <a:pt x="3989" y="164"/>
                    <a:pt x="3989" y="0"/>
                  </a:cubicBezTo>
                  <a:close/>
                </a:path>
              </a:pathLst>
            </a:custGeom>
            <a:solidFill>
              <a:srgbClr val="97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6179255" y="2075873"/>
              <a:ext cx="145964" cy="15710"/>
            </a:xfrm>
            <a:custGeom>
              <a:avLst/>
              <a:gdLst/>
              <a:ahLst/>
              <a:cxnLst/>
              <a:rect l="l" t="t" r="r" b="b"/>
              <a:pathLst>
                <a:path w="3990" h="426" extrusionOk="0">
                  <a:moveTo>
                    <a:pt x="0" y="0"/>
                  </a:moveTo>
                  <a:cubicBezTo>
                    <a:pt x="0" y="164"/>
                    <a:pt x="33" y="294"/>
                    <a:pt x="98" y="425"/>
                  </a:cubicBezTo>
                  <a:lnTo>
                    <a:pt x="3891" y="425"/>
                  </a:lnTo>
                  <a:cubicBezTo>
                    <a:pt x="3957" y="294"/>
                    <a:pt x="3989" y="164"/>
                    <a:pt x="39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6047663" y="1925116"/>
              <a:ext cx="409139" cy="150792"/>
            </a:xfrm>
            <a:custGeom>
              <a:avLst/>
              <a:gdLst/>
              <a:ahLst/>
              <a:cxnLst/>
              <a:rect l="l" t="t" r="r" b="b"/>
              <a:pathLst>
                <a:path w="11184" h="4089" extrusionOk="0">
                  <a:moveTo>
                    <a:pt x="883" y="1"/>
                  </a:moveTo>
                  <a:cubicBezTo>
                    <a:pt x="393" y="1"/>
                    <a:pt x="0" y="393"/>
                    <a:pt x="0" y="884"/>
                  </a:cubicBezTo>
                  <a:lnTo>
                    <a:pt x="0" y="3238"/>
                  </a:lnTo>
                  <a:cubicBezTo>
                    <a:pt x="0" y="3696"/>
                    <a:pt x="393" y="4088"/>
                    <a:pt x="883" y="4088"/>
                  </a:cubicBezTo>
                  <a:lnTo>
                    <a:pt x="10300" y="4088"/>
                  </a:lnTo>
                  <a:cubicBezTo>
                    <a:pt x="10791" y="4088"/>
                    <a:pt x="11183" y="3696"/>
                    <a:pt x="11183" y="3238"/>
                  </a:cubicBezTo>
                  <a:lnTo>
                    <a:pt x="11183" y="884"/>
                  </a:lnTo>
                  <a:cubicBezTo>
                    <a:pt x="11183" y="393"/>
                    <a:pt x="10791" y="1"/>
                    <a:pt x="10300" y="1"/>
                  </a:cubicBezTo>
                  <a:close/>
                </a:path>
              </a:pathLst>
            </a:custGeom>
            <a:solidFill>
              <a:srgbClr val="97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6081174" y="1962510"/>
              <a:ext cx="346912" cy="77221"/>
            </a:xfrm>
            <a:custGeom>
              <a:avLst/>
              <a:gdLst/>
              <a:ahLst/>
              <a:cxnLst/>
              <a:rect l="l" t="t" r="r" b="b"/>
              <a:pathLst>
                <a:path w="9483" h="2094" extrusionOk="0">
                  <a:moveTo>
                    <a:pt x="0" y="1"/>
                  </a:moveTo>
                  <a:lnTo>
                    <a:pt x="0" y="2093"/>
                  </a:lnTo>
                  <a:lnTo>
                    <a:pt x="9483" y="2093"/>
                  </a:lnTo>
                  <a:lnTo>
                    <a:pt x="9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5926827" y="2649397"/>
              <a:ext cx="197436" cy="170485"/>
            </a:xfrm>
            <a:custGeom>
              <a:avLst/>
              <a:gdLst/>
              <a:ahLst/>
              <a:cxnLst/>
              <a:rect l="l" t="t" r="r" b="b"/>
              <a:pathLst>
                <a:path w="5397" h="4623" extrusionOk="0">
                  <a:moveTo>
                    <a:pt x="2350" y="0"/>
                  </a:moveTo>
                  <a:cubicBezTo>
                    <a:pt x="1151" y="0"/>
                    <a:pt x="1" y="933"/>
                    <a:pt x="1" y="2334"/>
                  </a:cubicBezTo>
                  <a:cubicBezTo>
                    <a:pt x="1" y="3609"/>
                    <a:pt x="1047" y="4623"/>
                    <a:pt x="2323" y="4623"/>
                  </a:cubicBezTo>
                  <a:cubicBezTo>
                    <a:pt x="4383" y="4623"/>
                    <a:pt x="5396" y="2138"/>
                    <a:pt x="3957" y="666"/>
                  </a:cubicBezTo>
                  <a:cubicBezTo>
                    <a:pt x="3487" y="206"/>
                    <a:pt x="2913" y="0"/>
                    <a:pt x="2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5998604" y="2686017"/>
              <a:ext cx="26376" cy="97688"/>
            </a:xfrm>
            <a:custGeom>
              <a:avLst/>
              <a:gdLst/>
              <a:ahLst/>
              <a:cxnLst/>
              <a:rect l="l" t="t" r="r" b="b"/>
              <a:pathLst>
                <a:path w="721" h="2649" extrusionOk="0">
                  <a:moveTo>
                    <a:pt x="1" y="0"/>
                  </a:moveTo>
                  <a:lnTo>
                    <a:pt x="1" y="2649"/>
                  </a:lnTo>
                  <a:lnTo>
                    <a:pt x="720" y="2649"/>
                  </a:lnTo>
                  <a:lnTo>
                    <a:pt x="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5963923" y="2722194"/>
              <a:ext cx="95736" cy="25335"/>
            </a:xfrm>
            <a:custGeom>
              <a:avLst/>
              <a:gdLst/>
              <a:ahLst/>
              <a:cxnLst/>
              <a:rect l="l" t="t" r="r" b="b"/>
              <a:pathLst>
                <a:path w="2617" h="687" extrusionOk="0">
                  <a:moveTo>
                    <a:pt x="1" y="0"/>
                  </a:moveTo>
                  <a:lnTo>
                    <a:pt x="1" y="687"/>
                  </a:lnTo>
                  <a:lnTo>
                    <a:pt x="2616" y="687"/>
                  </a:lnTo>
                  <a:lnTo>
                    <a:pt x="26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2214762" y="1374787"/>
              <a:ext cx="1724938" cy="1115913"/>
            </a:xfrm>
            <a:custGeom>
              <a:avLst/>
              <a:gdLst/>
              <a:ahLst/>
              <a:cxnLst/>
              <a:rect l="l" t="t" r="r" b="b"/>
              <a:pathLst>
                <a:path w="47152" h="30260" extrusionOk="0">
                  <a:moveTo>
                    <a:pt x="3741" y="1"/>
                  </a:moveTo>
                  <a:cubicBezTo>
                    <a:pt x="3540" y="1"/>
                    <a:pt x="3331" y="31"/>
                    <a:pt x="3140" y="79"/>
                  </a:cubicBezTo>
                  <a:cubicBezTo>
                    <a:pt x="1309" y="471"/>
                    <a:pt x="1" y="2074"/>
                    <a:pt x="34" y="3970"/>
                  </a:cubicBezTo>
                  <a:lnTo>
                    <a:pt x="34" y="26303"/>
                  </a:lnTo>
                  <a:cubicBezTo>
                    <a:pt x="1" y="28494"/>
                    <a:pt x="1799" y="30259"/>
                    <a:pt x="3957" y="30259"/>
                  </a:cubicBezTo>
                  <a:lnTo>
                    <a:pt x="43195" y="30259"/>
                  </a:lnTo>
                  <a:cubicBezTo>
                    <a:pt x="45386" y="30259"/>
                    <a:pt x="47152" y="28494"/>
                    <a:pt x="47152" y="26303"/>
                  </a:cubicBezTo>
                  <a:lnTo>
                    <a:pt x="47152" y="3970"/>
                  </a:lnTo>
                  <a:cubicBezTo>
                    <a:pt x="47152" y="1799"/>
                    <a:pt x="45418" y="13"/>
                    <a:pt x="43254" y="13"/>
                  </a:cubicBezTo>
                  <a:cubicBezTo>
                    <a:pt x="43234" y="13"/>
                    <a:pt x="43215" y="13"/>
                    <a:pt x="43195" y="14"/>
                  </a:cubicBezTo>
                  <a:lnTo>
                    <a:pt x="3957" y="14"/>
                  </a:lnTo>
                  <a:cubicBezTo>
                    <a:pt x="3887" y="5"/>
                    <a:pt x="3815" y="1"/>
                    <a:pt x="3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2214762" y="1377664"/>
              <a:ext cx="1716561" cy="1114217"/>
            </a:xfrm>
            <a:custGeom>
              <a:avLst/>
              <a:gdLst/>
              <a:ahLst/>
              <a:cxnLst/>
              <a:rect l="l" t="t" r="r" b="b"/>
              <a:pathLst>
                <a:path w="46923" h="30214" extrusionOk="0">
                  <a:moveTo>
                    <a:pt x="3140" y="1"/>
                  </a:moveTo>
                  <a:cubicBezTo>
                    <a:pt x="1309" y="393"/>
                    <a:pt x="1" y="1996"/>
                    <a:pt x="34" y="3892"/>
                  </a:cubicBezTo>
                  <a:lnTo>
                    <a:pt x="34" y="26258"/>
                  </a:lnTo>
                  <a:cubicBezTo>
                    <a:pt x="1" y="28416"/>
                    <a:pt x="1799" y="30214"/>
                    <a:pt x="3957" y="30214"/>
                  </a:cubicBezTo>
                  <a:lnTo>
                    <a:pt x="43195" y="30214"/>
                  </a:lnTo>
                  <a:cubicBezTo>
                    <a:pt x="44863" y="30214"/>
                    <a:pt x="46334" y="29168"/>
                    <a:pt x="46923" y="27631"/>
                  </a:cubicBezTo>
                  <a:cubicBezTo>
                    <a:pt x="19783" y="27402"/>
                    <a:pt x="7489" y="8928"/>
                    <a:pt x="3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2946875" y="2267564"/>
              <a:ext cx="263175" cy="709081"/>
            </a:xfrm>
            <a:custGeom>
              <a:avLst/>
              <a:gdLst/>
              <a:ahLst/>
              <a:cxnLst/>
              <a:rect l="l" t="t" r="r" b="b"/>
              <a:pathLst>
                <a:path w="7194" h="19228" extrusionOk="0">
                  <a:moveTo>
                    <a:pt x="3242" y="1"/>
                  </a:moveTo>
                  <a:cubicBezTo>
                    <a:pt x="1503" y="1"/>
                    <a:pt x="33" y="1395"/>
                    <a:pt x="0" y="3173"/>
                  </a:cubicBezTo>
                  <a:lnTo>
                    <a:pt x="0" y="19228"/>
                  </a:lnTo>
                  <a:lnTo>
                    <a:pt x="7194" y="19228"/>
                  </a:lnTo>
                  <a:lnTo>
                    <a:pt x="7194" y="3173"/>
                  </a:lnTo>
                  <a:cubicBezTo>
                    <a:pt x="7129" y="1395"/>
                    <a:pt x="5690" y="1"/>
                    <a:pt x="3920" y="1"/>
                  </a:cubicBezTo>
                  <a:cubicBezTo>
                    <a:pt x="3900" y="1"/>
                    <a:pt x="3879" y="1"/>
                    <a:pt x="3859" y="1"/>
                  </a:cubicBezTo>
                  <a:lnTo>
                    <a:pt x="3303" y="1"/>
                  </a:lnTo>
                  <a:cubicBezTo>
                    <a:pt x="3283" y="1"/>
                    <a:pt x="3262" y="1"/>
                    <a:pt x="3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2946875" y="2679969"/>
              <a:ext cx="262004" cy="176090"/>
            </a:xfrm>
            <a:custGeom>
              <a:avLst/>
              <a:gdLst/>
              <a:ahLst/>
              <a:cxnLst/>
              <a:rect l="l" t="t" r="r" b="b"/>
              <a:pathLst>
                <a:path w="7162" h="4775" extrusionOk="0">
                  <a:moveTo>
                    <a:pt x="0" y="1"/>
                  </a:moveTo>
                  <a:lnTo>
                    <a:pt x="0" y="4775"/>
                  </a:lnTo>
                  <a:lnTo>
                    <a:pt x="7161" y="4775"/>
                  </a:lnTo>
                  <a:lnTo>
                    <a:pt x="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2312880" y="2726988"/>
              <a:ext cx="1529953" cy="259323"/>
            </a:xfrm>
            <a:custGeom>
              <a:avLst/>
              <a:gdLst/>
              <a:ahLst/>
              <a:cxnLst/>
              <a:rect l="l" t="t" r="r" b="b"/>
              <a:pathLst>
                <a:path w="41822" h="7032" extrusionOk="0">
                  <a:moveTo>
                    <a:pt x="38348" y="1"/>
                  </a:moveTo>
                  <a:cubicBezTo>
                    <a:pt x="38328" y="1"/>
                    <a:pt x="38309" y="1"/>
                    <a:pt x="38290" y="1"/>
                  </a:cubicBezTo>
                  <a:lnTo>
                    <a:pt x="3532" y="1"/>
                  </a:lnTo>
                  <a:cubicBezTo>
                    <a:pt x="1602" y="1"/>
                    <a:pt x="0" y="1571"/>
                    <a:pt x="0" y="3500"/>
                  </a:cubicBezTo>
                  <a:lnTo>
                    <a:pt x="0" y="7031"/>
                  </a:lnTo>
                  <a:lnTo>
                    <a:pt x="41821" y="7031"/>
                  </a:lnTo>
                  <a:lnTo>
                    <a:pt x="41821" y="3500"/>
                  </a:lnTo>
                  <a:cubicBezTo>
                    <a:pt x="41821" y="1590"/>
                    <a:pt x="40251" y="1"/>
                    <a:pt x="3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2949253" y="1545274"/>
              <a:ext cx="296684" cy="299113"/>
            </a:xfrm>
            <a:custGeom>
              <a:avLst/>
              <a:gdLst/>
              <a:ahLst/>
              <a:cxnLst/>
              <a:rect l="l" t="t" r="r" b="b"/>
              <a:pathLst>
                <a:path w="8110" h="8111" extrusionOk="0">
                  <a:moveTo>
                    <a:pt x="4055" y="1"/>
                  </a:moveTo>
                  <a:cubicBezTo>
                    <a:pt x="1832" y="1"/>
                    <a:pt x="1" y="1832"/>
                    <a:pt x="1" y="4056"/>
                  </a:cubicBezTo>
                  <a:cubicBezTo>
                    <a:pt x="1" y="6279"/>
                    <a:pt x="1832" y="8110"/>
                    <a:pt x="4055" y="8110"/>
                  </a:cubicBezTo>
                  <a:cubicBezTo>
                    <a:pt x="6311" y="8110"/>
                    <a:pt x="8110" y="6279"/>
                    <a:pt x="8110" y="4056"/>
                  </a:cubicBezTo>
                  <a:cubicBezTo>
                    <a:pt x="8110" y="1832"/>
                    <a:pt x="6311" y="1"/>
                    <a:pt x="4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3074845" y="1609183"/>
              <a:ext cx="45509" cy="171296"/>
            </a:xfrm>
            <a:custGeom>
              <a:avLst/>
              <a:gdLst/>
              <a:ahLst/>
              <a:cxnLst/>
              <a:rect l="l" t="t" r="r" b="b"/>
              <a:pathLst>
                <a:path w="1244" h="4645" extrusionOk="0">
                  <a:moveTo>
                    <a:pt x="1" y="1"/>
                  </a:moveTo>
                  <a:lnTo>
                    <a:pt x="1" y="4644"/>
                  </a:lnTo>
                  <a:lnTo>
                    <a:pt x="1243" y="4644"/>
                  </a:lnTo>
                  <a:lnTo>
                    <a:pt x="12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3013860" y="1671912"/>
              <a:ext cx="168682" cy="45839"/>
            </a:xfrm>
            <a:custGeom>
              <a:avLst/>
              <a:gdLst/>
              <a:ahLst/>
              <a:cxnLst/>
              <a:rect l="l" t="t" r="r" b="b"/>
              <a:pathLst>
                <a:path w="4611" h="1243" extrusionOk="0">
                  <a:moveTo>
                    <a:pt x="0" y="0"/>
                  </a:moveTo>
                  <a:lnTo>
                    <a:pt x="0" y="1243"/>
                  </a:lnTo>
                  <a:lnTo>
                    <a:pt x="4611" y="1243"/>
                  </a:lnTo>
                  <a:lnTo>
                    <a:pt x="4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2312880" y="2878962"/>
              <a:ext cx="1529953" cy="91677"/>
            </a:xfrm>
            <a:custGeom>
              <a:avLst/>
              <a:gdLst/>
              <a:ahLst/>
              <a:cxnLst/>
              <a:rect l="l" t="t" r="r" b="b"/>
              <a:pathLst>
                <a:path w="41822" h="2486" extrusionOk="0">
                  <a:moveTo>
                    <a:pt x="0" y="0"/>
                  </a:moveTo>
                  <a:lnTo>
                    <a:pt x="0" y="2485"/>
                  </a:lnTo>
                  <a:lnTo>
                    <a:pt x="41821" y="2485"/>
                  </a:lnTo>
                  <a:lnTo>
                    <a:pt x="41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1600862" y="3150273"/>
              <a:ext cx="5620616" cy="2434579"/>
            </a:xfrm>
            <a:custGeom>
              <a:avLst/>
              <a:gdLst/>
              <a:ahLst/>
              <a:cxnLst/>
              <a:rect l="l" t="t" r="r" b="b"/>
              <a:pathLst>
                <a:path w="261424" h="66018" extrusionOk="0">
                  <a:moveTo>
                    <a:pt x="1" y="0"/>
                  </a:moveTo>
                  <a:lnTo>
                    <a:pt x="1" y="66018"/>
                  </a:lnTo>
                  <a:lnTo>
                    <a:pt x="261423" y="66018"/>
                  </a:lnTo>
                  <a:lnTo>
                    <a:pt x="2614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1356900" y="2924764"/>
              <a:ext cx="6107806" cy="225543"/>
            </a:xfrm>
            <a:custGeom>
              <a:avLst/>
              <a:gdLst/>
              <a:ahLst/>
              <a:cxnLst/>
              <a:rect l="l" t="t" r="r" b="b"/>
              <a:pathLst>
                <a:path w="284084" h="6116" extrusionOk="0">
                  <a:moveTo>
                    <a:pt x="1" y="1"/>
                  </a:moveTo>
                  <a:lnTo>
                    <a:pt x="1" y="6115"/>
                  </a:lnTo>
                  <a:lnTo>
                    <a:pt x="284083" y="6115"/>
                  </a:lnTo>
                  <a:lnTo>
                    <a:pt x="284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3810625" y="3885849"/>
              <a:ext cx="1273853" cy="1132262"/>
            </a:xfrm>
            <a:custGeom>
              <a:avLst/>
              <a:gdLst/>
              <a:ahLst/>
              <a:cxnLst/>
              <a:rect l="l" t="t" r="r" b="b"/>
              <a:pathLst>
                <a:path w="18148" h="16002" extrusionOk="0">
                  <a:moveTo>
                    <a:pt x="9067" y="1"/>
                  </a:moveTo>
                  <a:cubicBezTo>
                    <a:pt x="8061" y="1"/>
                    <a:pt x="7038" y="192"/>
                    <a:pt x="6050" y="595"/>
                  </a:cubicBezTo>
                  <a:cubicBezTo>
                    <a:pt x="1962" y="2263"/>
                    <a:pt x="0" y="6939"/>
                    <a:pt x="1701" y="11026"/>
                  </a:cubicBezTo>
                  <a:cubicBezTo>
                    <a:pt x="2965" y="14125"/>
                    <a:pt x="5940" y="16002"/>
                    <a:pt x="9086" y="16002"/>
                  </a:cubicBezTo>
                  <a:cubicBezTo>
                    <a:pt x="10089" y="16002"/>
                    <a:pt x="11110" y="15811"/>
                    <a:pt x="12099" y="15407"/>
                  </a:cubicBezTo>
                  <a:cubicBezTo>
                    <a:pt x="16186" y="13740"/>
                    <a:pt x="18148" y="9064"/>
                    <a:pt x="16480" y="4977"/>
                  </a:cubicBezTo>
                  <a:cubicBezTo>
                    <a:pt x="15216" y="1878"/>
                    <a:pt x="12223" y="1"/>
                    <a:pt x="90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4363753" y="4129188"/>
              <a:ext cx="169936" cy="645591"/>
            </a:xfrm>
            <a:custGeom>
              <a:avLst/>
              <a:gdLst/>
              <a:ahLst/>
              <a:cxnLst/>
              <a:rect l="l" t="t" r="r" b="b"/>
              <a:pathLst>
                <a:path w="2421" h="9124" extrusionOk="0">
                  <a:moveTo>
                    <a:pt x="1" y="1"/>
                  </a:moveTo>
                  <a:lnTo>
                    <a:pt x="1" y="9124"/>
                  </a:lnTo>
                  <a:lnTo>
                    <a:pt x="2420" y="9124"/>
                  </a:lnTo>
                  <a:lnTo>
                    <a:pt x="2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4127340" y="4367502"/>
              <a:ext cx="642753" cy="171304"/>
            </a:xfrm>
            <a:custGeom>
              <a:avLst/>
              <a:gdLst/>
              <a:ahLst/>
              <a:cxnLst/>
              <a:rect l="l" t="t" r="r" b="b"/>
              <a:pathLst>
                <a:path w="9157" h="2421" extrusionOk="0">
                  <a:moveTo>
                    <a:pt x="1" y="1"/>
                  </a:moveTo>
                  <a:lnTo>
                    <a:pt x="1" y="2421"/>
                  </a:lnTo>
                  <a:lnTo>
                    <a:pt x="9156" y="2421"/>
                  </a:lnTo>
                  <a:lnTo>
                    <a:pt x="9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30"/>
          <p:cNvSpPr txBox="1">
            <a:spLocks noGrp="1"/>
          </p:cNvSpPr>
          <p:nvPr>
            <p:ph type="ctrTitle"/>
          </p:nvPr>
        </p:nvSpPr>
        <p:spPr>
          <a:xfrm>
            <a:off x="3544603" y="865737"/>
            <a:ext cx="5364744" cy="167254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900" dirty="0">
                <a:solidFill>
                  <a:schemeClr val="accent6">
                    <a:lumMod val="50000"/>
                  </a:schemeClr>
                </a:solidFill>
              </a:rPr>
              <a:t>OTC Medicines and Common side effects</a:t>
            </a:r>
            <a:endParaRPr sz="3900" dirty="0">
              <a:solidFill>
                <a:schemeClr val="accent6">
                  <a:lumMod val="50000"/>
                </a:schemeClr>
              </a:solidFill>
            </a:endParaRPr>
          </a:p>
        </p:txBody>
      </p:sp>
      <p:sp>
        <p:nvSpPr>
          <p:cNvPr id="807" name="Google Shape;807;p30"/>
          <p:cNvSpPr txBox="1">
            <a:spLocks noGrp="1"/>
          </p:cNvSpPr>
          <p:nvPr>
            <p:ph type="subTitle" idx="1"/>
          </p:nvPr>
        </p:nvSpPr>
        <p:spPr>
          <a:xfrm>
            <a:off x="1046669" y="4162584"/>
            <a:ext cx="3029110" cy="8999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6">
                  <a:lumMod val="50000"/>
                </a:schemeClr>
              </a:buClr>
            </a:pPr>
            <a:r>
              <a:rPr lang="en-US" dirty="0">
                <a:latin typeface="Bahnschrift SemiLight" panose="020B0502040204020203" pitchFamily="34" charset="0"/>
              </a:rPr>
              <a:t>Archana Suryawanshi</a:t>
            </a:r>
          </a:p>
          <a:p>
            <a:pPr marL="0" lvl="0" indent="0" algn="l" rtl="0">
              <a:spcBef>
                <a:spcPts val="0"/>
              </a:spcBef>
              <a:spcAft>
                <a:spcPts val="0"/>
              </a:spcAft>
              <a:buClr>
                <a:schemeClr val="accent6">
                  <a:lumMod val="50000"/>
                </a:schemeClr>
              </a:buClr>
            </a:pPr>
            <a:r>
              <a:rPr lang="en-US" dirty="0">
                <a:latin typeface="Bahnschrift SemiLight" panose="020B0502040204020203" pitchFamily="34" charset="0"/>
              </a:rPr>
              <a:t>Apurva Kadam</a:t>
            </a:r>
          </a:p>
          <a:p>
            <a:pPr marL="0" lvl="0" indent="0" algn="l" rtl="0">
              <a:spcBef>
                <a:spcPts val="0"/>
              </a:spcBef>
              <a:spcAft>
                <a:spcPts val="0"/>
              </a:spcAft>
              <a:buClr>
                <a:schemeClr val="accent6">
                  <a:lumMod val="50000"/>
                </a:schemeClr>
              </a:buClr>
            </a:pPr>
            <a:r>
              <a:rPr lang="en-US" dirty="0" err="1">
                <a:latin typeface="Bahnschrift SemiLight" panose="020B0502040204020203" pitchFamily="34" charset="0"/>
              </a:rPr>
              <a:t>Saloni</a:t>
            </a:r>
            <a:r>
              <a:rPr lang="en-US" dirty="0">
                <a:latin typeface="Bahnschrift SemiLight" panose="020B0502040204020203" pitchFamily="34" charset="0"/>
              </a:rPr>
              <a:t> </a:t>
            </a:r>
            <a:r>
              <a:rPr lang="en-US" dirty="0" err="1">
                <a:latin typeface="Bahnschrift SemiLight" panose="020B0502040204020203" pitchFamily="34" charset="0"/>
              </a:rPr>
              <a:t>Alshi</a:t>
            </a:r>
            <a:endParaRPr dirty="0">
              <a:latin typeface="Bahnschrift SemiLight" panose="020B0502040204020203" pitchFamily="34" charset="0"/>
            </a:endParaRPr>
          </a:p>
        </p:txBody>
      </p:sp>
      <p:grpSp>
        <p:nvGrpSpPr>
          <p:cNvPr id="101" name="Google Shape;1720;p57">
            <a:extLst>
              <a:ext uri="{FF2B5EF4-FFF2-40B4-BE49-F238E27FC236}">
                <a16:creationId xmlns:a16="http://schemas.microsoft.com/office/drawing/2014/main" id="{A1B1C554-6230-4A94-9F01-EF4D6BD5E863}"/>
              </a:ext>
            </a:extLst>
          </p:cNvPr>
          <p:cNvGrpSpPr/>
          <p:nvPr/>
        </p:nvGrpSpPr>
        <p:grpSpPr>
          <a:xfrm>
            <a:off x="3256340" y="1215505"/>
            <a:ext cx="741156" cy="619284"/>
            <a:chOff x="885500" y="2546725"/>
            <a:chExt cx="540775" cy="515475"/>
          </a:xfrm>
        </p:grpSpPr>
        <p:sp>
          <p:nvSpPr>
            <p:cNvPr id="102" name="Google Shape;1721;p57">
              <a:extLst>
                <a:ext uri="{FF2B5EF4-FFF2-40B4-BE49-F238E27FC236}">
                  <a16:creationId xmlns:a16="http://schemas.microsoft.com/office/drawing/2014/main" id="{8AD91902-8967-4A47-A1F9-170860ADAC8B}"/>
                </a:ext>
              </a:extLst>
            </p:cNvPr>
            <p:cNvSpPr/>
            <p:nvPr/>
          </p:nvSpPr>
          <p:spPr>
            <a:xfrm>
              <a:off x="1165975" y="2869975"/>
              <a:ext cx="192225" cy="192225"/>
            </a:xfrm>
            <a:custGeom>
              <a:avLst/>
              <a:gdLst/>
              <a:ahLst/>
              <a:cxnLst/>
              <a:rect l="l" t="t" r="r" b="b"/>
              <a:pathLst>
                <a:path w="7689" h="7689" extrusionOk="0">
                  <a:moveTo>
                    <a:pt x="3843" y="0"/>
                  </a:moveTo>
                  <a:cubicBezTo>
                    <a:pt x="1722" y="0"/>
                    <a:pt x="1" y="1722"/>
                    <a:pt x="1" y="3846"/>
                  </a:cubicBezTo>
                  <a:cubicBezTo>
                    <a:pt x="1" y="5967"/>
                    <a:pt x="1722" y="7688"/>
                    <a:pt x="3843" y="7688"/>
                  </a:cubicBezTo>
                  <a:cubicBezTo>
                    <a:pt x="5967" y="7688"/>
                    <a:pt x="7689" y="5967"/>
                    <a:pt x="7689" y="3846"/>
                  </a:cubicBezTo>
                  <a:cubicBezTo>
                    <a:pt x="7689" y="1722"/>
                    <a:pt x="5967" y="0"/>
                    <a:pt x="38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22;p57">
              <a:extLst>
                <a:ext uri="{FF2B5EF4-FFF2-40B4-BE49-F238E27FC236}">
                  <a16:creationId xmlns:a16="http://schemas.microsoft.com/office/drawing/2014/main" id="{2C0D6FF3-36F8-4370-BAEA-E8BC00C26F65}"/>
                </a:ext>
              </a:extLst>
            </p:cNvPr>
            <p:cNvSpPr/>
            <p:nvPr/>
          </p:nvSpPr>
          <p:spPr>
            <a:xfrm>
              <a:off x="1190200" y="2887725"/>
              <a:ext cx="181925" cy="174475"/>
            </a:xfrm>
            <a:custGeom>
              <a:avLst/>
              <a:gdLst/>
              <a:ahLst/>
              <a:cxnLst/>
              <a:rect l="l" t="t" r="r" b="b"/>
              <a:pathLst>
                <a:path w="7277" h="6979" extrusionOk="0">
                  <a:moveTo>
                    <a:pt x="5103" y="0"/>
                  </a:moveTo>
                  <a:lnTo>
                    <a:pt x="5103" y="0"/>
                  </a:lnTo>
                  <a:cubicBezTo>
                    <a:pt x="6392" y="1463"/>
                    <a:pt x="6386" y="3659"/>
                    <a:pt x="5083" y="5113"/>
                  </a:cubicBezTo>
                  <a:cubicBezTo>
                    <a:pt x="4329" y="5954"/>
                    <a:pt x="3279" y="6390"/>
                    <a:pt x="2219" y="6390"/>
                  </a:cubicBezTo>
                  <a:cubicBezTo>
                    <a:pt x="1448" y="6390"/>
                    <a:pt x="672" y="6159"/>
                    <a:pt x="0" y="5685"/>
                  </a:cubicBezTo>
                  <a:lnTo>
                    <a:pt x="0" y="5685"/>
                  </a:lnTo>
                  <a:cubicBezTo>
                    <a:pt x="50" y="5744"/>
                    <a:pt x="102" y="5800"/>
                    <a:pt x="158" y="5852"/>
                  </a:cubicBezTo>
                  <a:cubicBezTo>
                    <a:pt x="909" y="6603"/>
                    <a:pt x="1892" y="6979"/>
                    <a:pt x="2876" y="6979"/>
                  </a:cubicBezTo>
                  <a:cubicBezTo>
                    <a:pt x="3859" y="6979"/>
                    <a:pt x="4843" y="6603"/>
                    <a:pt x="5594" y="5852"/>
                  </a:cubicBezTo>
                  <a:lnTo>
                    <a:pt x="5594" y="5849"/>
                  </a:lnTo>
                  <a:cubicBezTo>
                    <a:pt x="7276" y="4170"/>
                    <a:pt x="7040" y="1378"/>
                    <a:pt x="51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23;p57">
              <a:extLst>
                <a:ext uri="{FF2B5EF4-FFF2-40B4-BE49-F238E27FC236}">
                  <a16:creationId xmlns:a16="http://schemas.microsoft.com/office/drawing/2014/main" id="{F173AA80-32B8-4927-AA3C-6B2CF81A66B4}"/>
                </a:ext>
              </a:extLst>
            </p:cNvPr>
            <p:cNvSpPr/>
            <p:nvPr/>
          </p:nvSpPr>
          <p:spPr>
            <a:xfrm>
              <a:off x="1126700" y="2546725"/>
              <a:ext cx="299575" cy="216200"/>
            </a:xfrm>
            <a:custGeom>
              <a:avLst/>
              <a:gdLst/>
              <a:ahLst/>
              <a:cxnLst/>
              <a:rect l="l" t="t" r="r" b="b"/>
              <a:pathLst>
                <a:path w="11983" h="8648" extrusionOk="0">
                  <a:moveTo>
                    <a:pt x="3330" y="0"/>
                  </a:moveTo>
                  <a:cubicBezTo>
                    <a:pt x="2284" y="0"/>
                    <a:pt x="1273" y="565"/>
                    <a:pt x="750" y="1554"/>
                  </a:cubicBezTo>
                  <a:cubicBezTo>
                    <a:pt x="1" y="2977"/>
                    <a:pt x="541" y="4738"/>
                    <a:pt x="1964" y="5491"/>
                  </a:cubicBezTo>
                  <a:lnTo>
                    <a:pt x="7293" y="8309"/>
                  </a:lnTo>
                  <a:cubicBezTo>
                    <a:pt x="7726" y="8539"/>
                    <a:pt x="8192" y="8648"/>
                    <a:pt x="8651" y="8648"/>
                  </a:cubicBezTo>
                  <a:cubicBezTo>
                    <a:pt x="9696" y="8648"/>
                    <a:pt x="10707" y="8084"/>
                    <a:pt x="11230" y="7095"/>
                  </a:cubicBezTo>
                  <a:cubicBezTo>
                    <a:pt x="11983" y="5671"/>
                    <a:pt x="11439" y="3910"/>
                    <a:pt x="10016" y="3157"/>
                  </a:cubicBezTo>
                  <a:lnTo>
                    <a:pt x="4691" y="339"/>
                  </a:lnTo>
                  <a:cubicBezTo>
                    <a:pt x="4256" y="110"/>
                    <a:pt x="3789" y="0"/>
                    <a:pt x="3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24;p57">
              <a:extLst>
                <a:ext uri="{FF2B5EF4-FFF2-40B4-BE49-F238E27FC236}">
                  <a16:creationId xmlns:a16="http://schemas.microsoft.com/office/drawing/2014/main" id="{A0F39C88-29B2-437A-91EF-1667B3E50639}"/>
                </a:ext>
              </a:extLst>
            </p:cNvPr>
            <p:cNvSpPr/>
            <p:nvPr/>
          </p:nvSpPr>
          <p:spPr>
            <a:xfrm>
              <a:off x="1139225" y="2546725"/>
              <a:ext cx="287050" cy="180900"/>
            </a:xfrm>
            <a:custGeom>
              <a:avLst/>
              <a:gdLst/>
              <a:ahLst/>
              <a:cxnLst/>
              <a:rect l="l" t="t" r="r" b="b"/>
              <a:pathLst>
                <a:path w="11482" h="7236" extrusionOk="0">
                  <a:moveTo>
                    <a:pt x="2833" y="1"/>
                  </a:moveTo>
                  <a:cubicBezTo>
                    <a:pt x="1547" y="1"/>
                    <a:pt x="336" y="859"/>
                    <a:pt x="0" y="2218"/>
                  </a:cubicBezTo>
                  <a:cubicBezTo>
                    <a:pt x="544" y="1312"/>
                    <a:pt x="1507" y="805"/>
                    <a:pt x="2499" y="805"/>
                  </a:cubicBezTo>
                  <a:cubicBezTo>
                    <a:pt x="2958" y="805"/>
                    <a:pt x="3423" y="913"/>
                    <a:pt x="3856" y="1141"/>
                  </a:cubicBezTo>
                  <a:lnTo>
                    <a:pt x="9181" y="3959"/>
                  </a:lnTo>
                  <a:cubicBezTo>
                    <a:pt x="10366" y="4584"/>
                    <a:pt x="10971" y="5936"/>
                    <a:pt x="10650" y="7235"/>
                  </a:cubicBezTo>
                  <a:cubicBezTo>
                    <a:pt x="10677" y="7189"/>
                    <a:pt x="10703" y="7144"/>
                    <a:pt x="10729" y="7095"/>
                  </a:cubicBezTo>
                  <a:cubicBezTo>
                    <a:pt x="11482" y="5671"/>
                    <a:pt x="10938" y="3910"/>
                    <a:pt x="9515" y="3157"/>
                  </a:cubicBezTo>
                  <a:lnTo>
                    <a:pt x="4190" y="339"/>
                  </a:lnTo>
                  <a:cubicBezTo>
                    <a:pt x="3752" y="108"/>
                    <a:pt x="3287"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25;p57">
              <a:extLst>
                <a:ext uri="{FF2B5EF4-FFF2-40B4-BE49-F238E27FC236}">
                  <a16:creationId xmlns:a16="http://schemas.microsoft.com/office/drawing/2014/main" id="{FEAF2B51-BECB-4BE4-94EB-D678980AA887}"/>
                </a:ext>
              </a:extLst>
            </p:cNvPr>
            <p:cNvSpPr/>
            <p:nvPr/>
          </p:nvSpPr>
          <p:spPr>
            <a:xfrm>
              <a:off x="1242400" y="2590450"/>
              <a:ext cx="183875" cy="172475"/>
            </a:xfrm>
            <a:custGeom>
              <a:avLst/>
              <a:gdLst/>
              <a:ahLst/>
              <a:cxnLst/>
              <a:rect l="l" t="t" r="r" b="b"/>
              <a:pathLst>
                <a:path w="7355" h="6899" extrusionOk="0">
                  <a:moveTo>
                    <a:pt x="2724" y="1"/>
                  </a:moveTo>
                  <a:lnTo>
                    <a:pt x="1" y="5152"/>
                  </a:lnTo>
                  <a:lnTo>
                    <a:pt x="2665" y="6560"/>
                  </a:lnTo>
                  <a:cubicBezTo>
                    <a:pt x="3098" y="6790"/>
                    <a:pt x="3564" y="6899"/>
                    <a:pt x="4023" y="6899"/>
                  </a:cubicBezTo>
                  <a:cubicBezTo>
                    <a:pt x="5068" y="6899"/>
                    <a:pt x="6079" y="6335"/>
                    <a:pt x="6602" y="5346"/>
                  </a:cubicBezTo>
                  <a:cubicBezTo>
                    <a:pt x="7355" y="3922"/>
                    <a:pt x="6811" y="2161"/>
                    <a:pt x="5388" y="1408"/>
                  </a:cubicBezTo>
                  <a:lnTo>
                    <a:pt x="27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26;p57">
              <a:extLst>
                <a:ext uri="{FF2B5EF4-FFF2-40B4-BE49-F238E27FC236}">
                  <a16:creationId xmlns:a16="http://schemas.microsoft.com/office/drawing/2014/main" id="{A2116609-DE8C-46FC-8E53-60DAA25ECB59}"/>
                </a:ext>
              </a:extLst>
            </p:cNvPr>
            <p:cNvSpPr/>
            <p:nvPr/>
          </p:nvSpPr>
          <p:spPr>
            <a:xfrm>
              <a:off x="1300425" y="2590450"/>
              <a:ext cx="125850" cy="137175"/>
            </a:xfrm>
            <a:custGeom>
              <a:avLst/>
              <a:gdLst/>
              <a:ahLst/>
              <a:cxnLst/>
              <a:rect l="l" t="t" r="r" b="b"/>
              <a:pathLst>
                <a:path w="5034" h="5487" extrusionOk="0">
                  <a:moveTo>
                    <a:pt x="403" y="1"/>
                  </a:moveTo>
                  <a:lnTo>
                    <a:pt x="0" y="764"/>
                  </a:lnTo>
                  <a:lnTo>
                    <a:pt x="2733" y="2210"/>
                  </a:lnTo>
                  <a:cubicBezTo>
                    <a:pt x="3918" y="2835"/>
                    <a:pt x="4523" y="4187"/>
                    <a:pt x="4202" y="5486"/>
                  </a:cubicBezTo>
                  <a:cubicBezTo>
                    <a:pt x="4216" y="5467"/>
                    <a:pt x="4222" y="5450"/>
                    <a:pt x="4238" y="5424"/>
                  </a:cubicBezTo>
                  <a:cubicBezTo>
                    <a:pt x="4252" y="5398"/>
                    <a:pt x="4268" y="5372"/>
                    <a:pt x="4281" y="5346"/>
                  </a:cubicBezTo>
                  <a:cubicBezTo>
                    <a:pt x="5034" y="3922"/>
                    <a:pt x="4490" y="2161"/>
                    <a:pt x="3067" y="1408"/>
                  </a:cubicBezTo>
                  <a:lnTo>
                    <a:pt x="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27;p57">
              <a:extLst>
                <a:ext uri="{FF2B5EF4-FFF2-40B4-BE49-F238E27FC236}">
                  <a16:creationId xmlns:a16="http://schemas.microsoft.com/office/drawing/2014/main" id="{1A3E76CA-587E-4BCA-B9CB-4B42E718636B}"/>
                </a:ext>
              </a:extLst>
            </p:cNvPr>
            <p:cNvSpPr/>
            <p:nvPr/>
          </p:nvSpPr>
          <p:spPr>
            <a:xfrm>
              <a:off x="886150" y="2717975"/>
              <a:ext cx="264725" cy="251800"/>
            </a:xfrm>
            <a:custGeom>
              <a:avLst/>
              <a:gdLst/>
              <a:ahLst/>
              <a:cxnLst/>
              <a:rect l="l" t="t" r="r" b="b"/>
              <a:pathLst>
                <a:path w="10589" h="10072" extrusionOk="0">
                  <a:moveTo>
                    <a:pt x="7383" y="1"/>
                  </a:moveTo>
                  <a:cubicBezTo>
                    <a:pt x="6629" y="1"/>
                    <a:pt x="5875" y="292"/>
                    <a:pt x="5306" y="873"/>
                  </a:cubicBezTo>
                  <a:lnTo>
                    <a:pt x="1080" y="5167"/>
                  </a:lnTo>
                  <a:cubicBezTo>
                    <a:pt x="0" y="6322"/>
                    <a:pt x="40" y="8129"/>
                    <a:pt x="1165" y="9235"/>
                  </a:cubicBezTo>
                  <a:cubicBezTo>
                    <a:pt x="1733" y="9793"/>
                    <a:pt x="2472" y="10072"/>
                    <a:pt x="3210" y="10072"/>
                  </a:cubicBezTo>
                  <a:cubicBezTo>
                    <a:pt x="3941" y="10072"/>
                    <a:pt x="4672" y="9799"/>
                    <a:pt x="5237" y="9252"/>
                  </a:cubicBezTo>
                  <a:lnTo>
                    <a:pt x="9459" y="4954"/>
                  </a:lnTo>
                  <a:cubicBezTo>
                    <a:pt x="10588" y="3805"/>
                    <a:pt x="10572" y="1963"/>
                    <a:pt x="9423" y="834"/>
                  </a:cubicBezTo>
                  <a:lnTo>
                    <a:pt x="9423" y="834"/>
                  </a:lnTo>
                  <a:lnTo>
                    <a:pt x="9426" y="837"/>
                  </a:lnTo>
                  <a:cubicBezTo>
                    <a:pt x="8858" y="279"/>
                    <a:pt x="8120" y="1"/>
                    <a:pt x="7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28;p57">
              <a:extLst>
                <a:ext uri="{FF2B5EF4-FFF2-40B4-BE49-F238E27FC236}">
                  <a16:creationId xmlns:a16="http://schemas.microsoft.com/office/drawing/2014/main" id="{567BB9B0-1A05-4F88-81DF-3B9455E80EC4}"/>
                </a:ext>
              </a:extLst>
            </p:cNvPr>
            <p:cNvSpPr/>
            <p:nvPr/>
          </p:nvSpPr>
          <p:spPr>
            <a:xfrm>
              <a:off x="911275" y="2728075"/>
              <a:ext cx="244575" cy="243000"/>
            </a:xfrm>
            <a:custGeom>
              <a:avLst/>
              <a:gdLst/>
              <a:ahLst/>
              <a:cxnLst/>
              <a:rect l="l" t="t" r="r" b="b"/>
              <a:pathLst>
                <a:path w="9783" h="9720" extrusionOk="0">
                  <a:moveTo>
                    <a:pt x="7858" y="1"/>
                  </a:moveTo>
                  <a:cubicBezTo>
                    <a:pt x="8899" y="1143"/>
                    <a:pt x="8866" y="2901"/>
                    <a:pt x="7783" y="4004"/>
                  </a:cubicBezTo>
                  <a:lnTo>
                    <a:pt x="3558" y="8301"/>
                  </a:lnTo>
                  <a:cubicBezTo>
                    <a:pt x="2996" y="8875"/>
                    <a:pt x="2242" y="9174"/>
                    <a:pt x="1479" y="9174"/>
                  </a:cubicBezTo>
                  <a:cubicBezTo>
                    <a:pt x="972" y="9174"/>
                    <a:pt x="461" y="9041"/>
                    <a:pt x="0" y="8769"/>
                  </a:cubicBezTo>
                  <a:lnTo>
                    <a:pt x="0" y="8769"/>
                  </a:lnTo>
                  <a:cubicBezTo>
                    <a:pt x="36" y="8808"/>
                    <a:pt x="72" y="8848"/>
                    <a:pt x="111" y="8884"/>
                  </a:cubicBezTo>
                  <a:cubicBezTo>
                    <a:pt x="679" y="9442"/>
                    <a:pt x="1416" y="9720"/>
                    <a:pt x="2153" y="9720"/>
                  </a:cubicBezTo>
                  <a:cubicBezTo>
                    <a:pt x="2907" y="9720"/>
                    <a:pt x="3661" y="9429"/>
                    <a:pt x="4232" y="8848"/>
                  </a:cubicBezTo>
                  <a:lnTo>
                    <a:pt x="8457" y="4554"/>
                  </a:lnTo>
                  <a:cubicBezTo>
                    <a:pt x="9783" y="3202"/>
                    <a:pt x="9488" y="963"/>
                    <a:pt x="7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29;p57">
              <a:extLst>
                <a:ext uri="{FF2B5EF4-FFF2-40B4-BE49-F238E27FC236}">
                  <a16:creationId xmlns:a16="http://schemas.microsoft.com/office/drawing/2014/main" id="{B52D384B-76C4-4948-AC2E-94A70EDAA86E}"/>
                </a:ext>
              </a:extLst>
            </p:cNvPr>
            <p:cNvSpPr/>
            <p:nvPr/>
          </p:nvSpPr>
          <p:spPr>
            <a:xfrm>
              <a:off x="885500" y="2793450"/>
              <a:ext cx="184350" cy="177050"/>
            </a:xfrm>
            <a:custGeom>
              <a:avLst/>
              <a:gdLst/>
              <a:ahLst/>
              <a:cxnLst/>
              <a:rect l="l" t="t" r="r" b="b"/>
              <a:pathLst>
                <a:path w="7374" h="7082" extrusionOk="0">
                  <a:moveTo>
                    <a:pt x="3217" y="1"/>
                  </a:moveTo>
                  <a:lnTo>
                    <a:pt x="1106" y="2148"/>
                  </a:lnTo>
                  <a:cubicBezTo>
                    <a:pt x="0" y="3300"/>
                    <a:pt x="26" y="5126"/>
                    <a:pt x="1165" y="6246"/>
                  </a:cubicBezTo>
                  <a:cubicBezTo>
                    <a:pt x="1732" y="6803"/>
                    <a:pt x="2470" y="7081"/>
                    <a:pt x="3207" y="7081"/>
                  </a:cubicBezTo>
                  <a:cubicBezTo>
                    <a:pt x="3951" y="7081"/>
                    <a:pt x="4694" y="6798"/>
                    <a:pt x="5263" y="6233"/>
                  </a:cubicBezTo>
                  <a:lnTo>
                    <a:pt x="7374" y="4086"/>
                  </a:lnTo>
                  <a:lnTo>
                    <a:pt x="3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30;p57">
              <a:extLst>
                <a:ext uri="{FF2B5EF4-FFF2-40B4-BE49-F238E27FC236}">
                  <a16:creationId xmlns:a16="http://schemas.microsoft.com/office/drawing/2014/main" id="{1887D5D1-C6C8-4208-A7AF-D4D43424C3D5}"/>
                </a:ext>
              </a:extLst>
            </p:cNvPr>
            <p:cNvSpPr/>
            <p:nvPr/>
          </p:nvSpPr>
          <p:spPr>
            <a:xfrm>
              <a:off x="911275" y="2880450"/>
              <a:ext cx="158575" cy="90625"/>
            </a:xfrm>
            <a:custGeom>
              <a:avLst/>
              <a:gdLst/>
              <a:ahLst/>
              <a:cxnLst/>
              <a:rect l="l" t="t" r="r" b="b"/>
              <a:pathLst>
                <a:path w="6343" h="3625" extrusionOk="0">
                  <a:moveTo>
                    <a:pt x="5728" y="0"/>
                  </a:moveTo>
                  <a:lnTo>
                    <a:pt x="3558" y="2206"/>
                  </a:lnTo>
                  <a:cubicBezTo>
                    <a:pt x="2996" y="2780"/>
                    <a:pt x="2242" y="3079"/>
                    <a:pt x="1479" y="3079"/>
                  </a:cubicBezTo>
                  <a:cubicBezTo>
                    <a:pt x="972" y="3079"/>
                    <a:pt x="461" y="2946"/>
                    <a:pt x="0" y="2674"/>
                  </a:cubicBezTo>
                  <a:lnTo>
                    <a:pt x="0" y="2674"/>
                  </a:lnTo>
                  <a:cubicBezTo>
                    <a:pt x="16" y="2690"/>
                    <a:pt x="26" y="2700"/>
                    <a:pt x="46" y="2726"/>
                  </a:cubicBezTo>
                  <a:cubicBezTo>
                    <a:pt x="69" y="2749"/>
                    <a:pt x="88" y="2769"/>
                    <a:pt x="111" y="2789"/>
                  </a:cubicBezTo>
                  <a:cubicBezTo>
                    <a:pt x="679" y="3347"/>
                    <a:pt x="1416" y="3625"/>
                    <a:pt x="2153" y="3625"/>
                  </a:cubicBezTo>
                  <a:cubicBezTo>
                    <a:pt x="2907" y="3625"/>
                    <a:pt x="3661" y="3334"/>
                    <a:pt x="4232" y="2753"/>
                  </a:cubicBezTo>
                  <a:lnTo>
                    <a:pt x="6343" y="606"/>
                  </a:lnTo>
                  <a:lnTo>
                    <a:pt x="57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31;p57">
              <a:extLst>
                <a:ext uri="{FF2B5EF4-FFF2-40B4-BE49-F238E27FC236}">
                  <a16:creationId xmlns:a16="http://schemas.microsoft.com/office/drawing/2014/main" id="{598747D4-C221-4D00-9C7E-A34CFED0C99A}"/>
                </a:ext>
              </a:extLst>
            </p:cNvPr>
            <p:cNvSpPr/>
            <p:nvPr/>
          </p:nvSpPr>
          <p:spPr>
            <a:xfrm>
              <a:off x="1218925" y="2923725"/>
              <a:ext cx="87900" cy="84550"/>
            </a:xfrm>
            <a:custGeom>
              <a:avLst/>
              <a:gdLst/>
              <a:ahLst/>
              <a:cxnLst/>
              <a:rect l="l" t="t" r="r" b="b"/>
              <a:pathLst>
                <a:path w="3516" h="3382" extrusionOk="0">
                  <a:moveTo>
                    <a:pt x="338" y="0"/>
                  </a:moveTo>
                  <a:cubicBezTo>
                    <a:pt x="260" y="0"/>
                    <a:pt x="182" y="30"/>
                    <a:pt x="121" y="89"/>
                  </a:cubicBezTo>
                  <a:cubicBezTo>
                    <a:pt x="0" y="213"/>
                    <a:pt x="3" y="413"/>
                    <a:pt x="131" y="531"/>
                  </a:cubicBezTo>
                  <a:lnTo>
                    <a:pt x="2890" y="3290"/>
                  </a:lnTo>
                  <a:cubicBezTo>
                    <a:pt x="2946" y="3349"/>
                    <a:pt x="3024" y="3381"/>
                    <a:pt x="3106" y="3381"/>
                  </a:cubicBezTo>
                  <a:cubicBezTo>
                    <a:pt x="3378" y="3378"/>
                    <a:pt x="3515" y="3051"/>
                    <a:pt x="3322" y="2858"/>
                  </a:cubicBezTo>
                  <a:lnTo>
                    <a:pt x="563" y="99"/>
                  </a:lnTo>
                  <a:cubicBezTo>
                    <a:pt x="503" y="33"/>
                    <a:pt x="421" y="0"/>
                    <a:pt x="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2388;p75">
            <a:extLst>
              <a:ext uri="{FF2B5EF4-FFF2-40B4-BE49-F238E27FC236}">
                <a16:creationId xmlns:a16="http://schemas.microsoft.com/office/drawing/2014/main" id="{78A5E799-00EC-4192-BB72-CA489E4D3145}"/>
              </a:ext>
            </a:extLst>
          </p:cNvPr>
          <p:cNvGrpSpPr/>
          <p:nvPr/>
        </p:nvGrpSpPr>
        <p:grpSpPr>
          <a:xfrm>
            <a:off x="286607" y="4332287"/>
            <a:ext cx="604060" cy="534843"/>
            <a:chOff x="5741031" y="3386057"/>
            <a:chExt cx="394609" cy="294585"/>
          </a:xfrm>
        </p:grpSpPr>
        <p:sp>
          <p:nvSpPr>
            <p:cNvPr id="159" name="Google Shape;12389;p75">
              <a:extLst>
                <a:ext uri="{FF2B5EF4-FFF2-40B4-BE49-F238E27FC236}">
                  <a16:creationId xmlns:a16="http://schemas.microsoft.com/office/drawing/2014/main" id="{7C9BDDB1-9734-4277-BB73-46AC3368B99B}"/>
                </a:ext>
              </a:extLst>
            </p:cNvPr>
            <p:cNvSpPr/>
            <p:nvPr/>
          </p:nvSpPr>
          <p:spPr>
            <a:xfrm>
              <a:off x="6054182" y="3473766"/>
              <a:ext cx="50025" cy="43749"/>
            </a:xfrm>
            <a:custGeom>
              <a:avLst/>
              <a:gdLst/>
              <a:ahLst/>
              <a:cxnLst/>
              <a:rect l="l" t="t" r="r" b="b"/>
              <a:pathLst>
                <a:path w="1905" h="1666" extrusionOk="0">
                  <a:moveTo>
                    <a:pt x="957" y="1"/>
                  </a:moveTo>
                  <a:cubicBezTo>
                    <a:pt x="421" y="1"/>
                    <a:pt x="0" y="374"/>
                    <a:pt x="0" y="833"/>
                  </a:cubicBezTo>
                  <a:cubicBezTo>
                    <a:pt x="0" y="1293"/>
                    <a:pt x="421" y="1666"/>
                    <a:pt x="957" y="1666"/>
                  </a:cubicBezTo>
                  <a:cubicBezTo>
                    <a:pt x="1484" y="1666"/>
                    <a:pt x="1905" y="1293"/>
                    <a:pt x="1905" y="833"/>
                  </a:cubicBezTo>
                  <a:cubicBezTo>
                    <a:pt x="1905" y="374"/>
                    <a:pt x="1484" y="1"/>
                    <a:pt x="95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390;p75">
              <a:extLst>
                <a:ext uri="{FF2B5EF4-FFF2-40B4-BE49-F238E27FC236}">
                  <a16:creationId xmlns:a16="http://schemas.microsoft.com/office/drawing/2014/main" id="{8B3F1106-CA9D-448B-9686-1BDE6880F589}"/>
                </a:ext>
              </a:extLst>
            </p:cNvPr>
            <p:cNvSpPr/>
            <p:nvPr/>
          </p:nvSpPr>
          <p:spPr>
            <a:xfrm>
              <a:off x="6054182" y="3473766"/>
              <a:ext cx="34453" cy="44012"/>
            </a:xfrm>
            <a:custGeom>
              <a:avLst/>
              <a:gdLst/>
              <a:ahLst/>
              <a:cxnLst/>
              <a:rect l="l" t="t" r="r" b="b"/>
              <a:pathLst>
                <a:path w="1312" h="1676" extrusionOk="0">
                  <a:moveTo>
                    <a:pt x="957" y="1"/>
                  </a:moveTo>
                  <a:cubicBezTo>
                    <a:pt x="431" y="1"/>
                    <a:pt x="0" y="374"/>
                    <a:pt x="0" y="833"/>
                  </a:cubicBezTo>
                  <a:cubicBezTo>
                    <a:pt x="0" y="1302"/>
                    <a:pt x="421" y="1676"/>
                    <a:pt x="957" y="1676"/>
                  </a:cubicBezTo>
                  <a:cubicBezTo>
                    <a:pt x="1072" y="1676"/>
                    <a:pt x="1197" y="1647"/>
                    <a:pt x="1311" y="1609"/>
                  </a:cubicBezTo>
                  <a:cubicBezTo>
                    <a:pt x="967" y="1503"/>
                    <a:pt x="728" y="1197"/>
                    <a:pt x="718" y="833"/>
                  </a:cubicBezTo>
                  <a:cubicBezTo>
                    <a:pt x="728" y="470"/>
                    <a:pt x="967" y="163"/>
                    <a:pt x="1311" y="58"/>
                  </a:cubicBezTo>
                  <a:cubicBezTo>
                    <a:pt x="1197" y="20"/>
                    <a:pt x="1072" y="1"/>
                    <a:pt x="95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391;p75">
              <a:extLst>
                <a:ext uri="{FF2B5EF4-FFF2-40B4-BE49-F238E27FC236}">
                  <a16:creationId xmlns:a16="http://schemas.microsoft.com/office/drawing/2014/main" id="{5053D544-776D-4260-BEA3-8011202CFCB8}"/>
                </a:ext>
              </a:extLst>
            </p:cNvPr>
            <p:cNvSpPr/>
            <p:nvPr/>
          </p:nvSpPr>
          <p:spPr>
            <a:xfrm>
              <a:off x="6022775" y="3580329"/>
              <a:ext cx="112603" cy="100313"/>
            </a:xfrm>
            <a:custGeom>
              <a:avLst/>
              <a:gdLst/>
              <a:ahLst/>
              <a:cxnLst/>
              <a:rect l="l" t="t" r="r" b="b"/>
              <a:pathLst>
                <a:path w="4288" h="3820" extrusionOk="0">
                  <a:moveTo>
                    <a:pt x="1426" y="1"/>
                  </a:moveTo>
                  <a:lnTo>
                    <a:pt x="1426" y="718"/>
                  </a:lnTo>
                  <a:cubicBezTo>
                    <a:pt x="1426" y="891"/>
                    <a:pt x="1330" y="1063"/>
                    <a:pt x="1168" y="1139"/>
                  </a:cubicBezTo>
                  <a:lnTo>
                    <a:pt x="392" y="1532"/>
                  </a:lnTo>
                  <a:cubicBezTo>
                    <a:pt x="153" y="1647"/>
                    <a:pt x="0" y="1895"/>
                    <a:pt x="0" y="2163"/>
                  </a:cubicBezTo>
                  <a:lnTo>
                    <a:pt x="0" y="3580"/>
                  </a:lnTo>
                  <a:cubicBezTo>
                    <a:pt x="0" y="3704"/>
                    <a:pt x="105" y="3819"/>
                    <a:pt x="239" y="3819"/>
                  </a:cubicBezTo>
                  <a:lnTo>
                    <a:pt x="4048" y="3819"/>
                  </a:lnTo>
                  <a:cubicBezTo>
                    <a:pt x="4182" y="3819"/>
                    <a:pt x="4288" y="3704"/>
                    <a:pt x="4288" y="3580"/>
                  </a:cubicBezTo>
                  <a:lnTo>
                    <a:pt x="4288" y="2163"/>
                  </a:lnTo>
                  <a:cubicBezTo>
                    <a:pt x="4288" y="1895"/>
                    <a:pt x="4134" y="1647"/>
                    <a:pt x="3895" y="1532"/>
                  </a:cubicBezTo>
                  <a:lnTo>
                    <a:pt x="3130" y="1139"/>
                  </a:lnTo>
                  <a:cubicBezTo>
                    <a:pt x="2967" y="1063"/>
                    <a:pt x="2862" y="891"/>
                    <a:pt x="2862" y="718"/>
                  </a:cubicBezTo>
                  <a:lnTo>
                    <a:pt x="2862" y="1"/>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392;p75">
              <a:extLst>
                <a:ext uri="{FF2B5EF4-FFF2-40B4-BE49-F238E27FC236}">
                  <a16:creationId xmlns:a16="http://schemas.microsoft.com/office/drawing/2014/main" id="{76968871-C92C-4BF4-9224-5651A89A0315}"/>
                </a:ext>
              </a:extLst>
            </p:cNvPr>
            <p:cNvSpPr/>
            <p:nvPr/>
          </p:nvSpPr>
          <p:spPr>
            <a:xfrm>
              <a:off x="6059959" y="3580066"/>
              <a:ext cx="38471" cy="25183"/>
            </a:xfrm>
            <a:custGeom>
              <a:avLst/>
              <a:gdLst/>
              <a:ahLst/>
              <a:cxnLst/>
              <a:rect l="l" t="t" r="r" b="b"/>
              <a:pathLst>
                <a:path w="1465" h="959" extrusionOk="0">
                  <a:moveTo>
                    <a:pt x="10" y="1"/>
                  </a:moveTo>
                  <a:lnTo>
                    <a:pt x="10" y="719"/>
                  </a:lnTo>
                  <a:cubicBezTo>
                    <a:pt x="10" y="747"/>
                    <a:pt x="10" y="776"/>
                    <a:pt x="0" y="814"/>
                  </a:cubicBezTo>
                  <a:cubicBezTo>
                    <a:pt x="230" y="910"/>
                    <a:pt x="479" y="958"/>
                    <a:pt x="737" y="958"/>
                  </a:cubicBezTo>
                  <a:cubicBezTo>
                    <a:pt x="986" y="958"/>
                    <a:pt x="1235" y="910"/>
                    <a:pt x="1465" y="814"/>
                  </a:cubicBezTo>
                  <a:cubicBezTo>
                    <a:pt x="1455" y="776"/>
                    <a:pt x="1446" y="747"/>
                    <a:pt x="1446" y="719"/>
                  </a:cubicBezTo>
                  <a:lnTo>
                    <a:pt x="1446"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393;p75">
              <a:extLst>
                <a:ext uri="{FF2B5EF4-FFF2-40B4-BE49-F238E27FC236}">
                  <a16:creationId xmlns:a16="http://schemas.microsoft.com/office/drawing/2014/main" id="{3A39B6B5-44D3-4871-819A-2D95298437CE}"/>
                </a:ext>
              </a:extLst>
            </p:cNvPr>
            <p:cNvSpPr/>
            <p:nvPr/>
          </p:nvSpPr>
          <p:spPr>
            <a:xfrm>
              <a:off x="6022775" y="3613259"/>
              <a:ext cx="112603" cy="67383"/>
            </a:xfrm>
            <a:custGeom>
              <a:avLst/>
              <a:gdLst/>
              <a:ahLst/>
              <a:cxnLst/>
              <a:rect l="l" t="t" r="r" b="b"/>
              <a:pathLst>
                <a:path w="4288" h="2566" extrusionOk="0">
                  <a:moveTo>
                    <a:pt x="948" y="0"/>
                  </a:moveTo>
                  <a:lnTo>
                    <a:pt x="392" y="278"/>
                  </a:lnTo>
                  <a:cubicBezTo>
                    <a:pt x="153" y="393"/>
                    <a:pt x="0" y="641"/>
                    <a:pt x="0" y="909"/>
                  </a:cubicBezTo>
                  <a:lnTo>
                    <a:pt x="0" y="2326"/>
                  </a:lnTo>
                  <a:cubicBezTo>
                    <a:pt x="0" y="2450"/>
                    <a:pt x="105" y="2565"/>
                    <a:pt x="239" y="2565"/>
                  </a:cubicBezTo>
                  <a:lnTo>
                    <a:pt x="4048" y="2565"/>
                  </a:lnTo>
                  <a:cubicBezTo>
                    <a:pt x="4182" y="2565"/>
                    <a:pt x="4288" y="2450"/>
                    <a:pt x="4288" y="2326"/>
                  </a:cubicBezTo>
                  <a:lnTo>
                    <a:pt x="4288" y="909"/>
                  </a:lnTo>
                  <a:cubicBezTo>
                    <a:pt x="4288" y="641"/>
                    <a:pt x="4134" y="393"/>
                    <a:pt x="3895" y="278"/>
                  </a:cubicBezTo>
                  <a:lnTo>
                    <a:pt x="3350" y="0"/>
                  </a:lnTo>
                  <a:cubicBezTo>
                    <a:pt x="3067" y="436"/>
                    <a:pt x="2608" y="653"/>
                    <a:pt x="2149" y="653"/>
                  </a:cubicBezTo>
                  <a:cubicBezTo>
                    <a:pt x="1689" y="653"/>
                    <a:pt x="1230" y="436"/>
                    <a:pt x="94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394;p75">
              <a:extLst>
                <a:ext uri="{FF2B5EF4-FFF2-40B4-BE49-F238E27FC236}">
                  <a16:creationId xmlns:a16="http://schemas.microsoft.com/office/drawing/2014/main" id="{B27C1B1C-9B4C-4F7A-BF7A-AF7DA7CEFE30}"/>
                </a:ext>
              </a:extLst>
            </p:cNvPr>
            <p:cNvSpPr/>
            <p:nvPr/>
          </p:nvSpPr>
          <p:spPr>
            <a:xfrm>
              <a:off x="6035327" y="3492358"/>
              <a:ext cx="87735" cy="87735"/>
            </a:xfrm>
            <a:custGeom>
              <a:avLst/>
              <a:gdLst/>
              <a:ahLst/>
              <a:cxnLst/>
              <a:rect l="l" t="t" r="r" b="b"/>
              <a:pathLst>
                <a:path w="3341" h="3341" extrusionOk="0">
                  <a:moveTo>
                    <a:pt x="1675" y="1"/>
                  </a:moveTo>
                  <a:cubicBezTo>
                    <a:pt x="747" y="1"/>
                    <a:pt x="1" y="747"/>
                    <a:pt x="1" y="1676"/>
                  </a:cubicBezTo>
                  <a:cubicBezTo>
                    <a:pt x="1" y="2595"/>
                    <a:pt x="747" y="3341"/>
                    <a:pt x="1675" y="3341"/>
                  </a:cubicBezTo>
                  <a:cubicBezTo>
                    <a:pt x="2594" y="3341"/>
                    <a:pt x="3341" y="2595"/>
                    <a:pt x="3341" y="1676"/>
                  </a:cubicBezTo>
                  <a:cubicBezTo>
                    <a:pt x="3341" y="747"/>
                    <a:pt x="2594" y="1"/>
                    <a:pt x="16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395;p75">
              <a:extLst>
                <a:ext uri="{FF2B5EF4-FFF2-40B4-BE49-F238E27FC236}">
                  <a16:creationId xmlns:a16="http://schemas.microsoft.com/office/drawing/2014/main" id="{BB017831-4CA7-4F90-89AE-08FF6F2D53BD}"/>
                </a:ext>
              </a:extLst>
            </p:cNvPr>
            <p:cNvSpPr/>
            <p:nvPr/>
          </p:nvSpPr>
          <p:spPr>
            <a:xfrm>
              <a:off x="6051424" y="3492358"/>
              <a:ext cx="73397" cy="78964"/>
            </a:xfrm>
            <a:custGeom>
              <a:avLst/>
              <a:gdLst/>
              <a:ahLst/>
              <a:cxnLst/>
              <a:rect l="l" t="t" r="r" b="b"/>
              <a:pathLst>
                <a:path w="2795" h="3007" extrusionOk="0">
                  <a:moveTo>
                    <a:pt x="1072" y="1"/>
                  </a:moveTo>
                  <a:cubicBezTo>
                    <a:pt x="268" y="1"/>
                    <a:pt x="0" y="1102"/>
                    <a:pt x="718" y="1456"/>
                  </a:cubicBezTo>
                  <a:cubicBezTo>
                    <a:pt x="737" y="1465"/>
                    <a:pt x="766" y="1475"/>
                    <a:pt x="785" y="1484"/>
                  </a:cubicBezTo>
                  <a:lnTo>
                    <a:pt x="1617" y="2987"/>
                  </a:lnTo>
                  <a:cubicBezTo>
                    <a:pt x="1617" y="2987"/>
                    <a:pt x="1838" y="3006"/>
                    <a:pt x="2058" y="3006"/>
                  </a:cubicBezTo>
                  <a:cubicBezTo>
                    <a:pt x="2546" y="2642"/>
                    <a:pt x="2795" y="2039"/>
                    <a:pt x="2708" y="1446"/>
                  </a:cubicBezTo>
                  <a:cubicBezTo>
                    <a:pt x="2613" y="757"/>
                    <a:pt x="2106" y="202"/>
                    <a:pt x="1426" y="49"/>
                  </a:cubicBezTo>
                  <a:cubicBezTo>
                    <a:pt x="1311" y="20"/>
                    <a:pt x="1187" y="1"/>
                    <a:pt x="1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396;p75">
              <a:extLst>
                <a:ext uri="{FF2B5EF4-FFF2-40B4-BE49-F238E27FC236}">
                  <a16:creationId xmlns:a16="http://schemas.microsoft.com/office/drawing/2014/main" id="{3AEA828A-7C73-48D6-A5C8-358F1DC1ADD7}"/>
                </a:ext>
              </a:extLst>
            </p:cNvPr>
            <p:cNvSpPr/>
            <p:nvPr/>
          </p:nvSpPr>
          <p:spPr>
            <a:xfrm>
              <a:off x="6041603" y="3531118"/>
              <a:ext cx="75182" cy="61553"/>
            </a:xfrm>
            <a:custGeom>
              <a:avLst/>
              <a:gdLst/>
              <a:ahLst/>
              <a:cxnLst/>
              <a:rect l="l" t="t" r="r" b="b"/>
              <a:pathLst>
                <a:path w="2863" h="2344" extrusionOk="0">
                  <a:moveTo>
                    <a:pt x="1103" y="1"/>
                  </a:moveTo>
                  <a:cubicBezTo>
                    <a:pt x="1015" y="1"/>
                    <a:pt x="930" y="54"/>
                    <a:pt x="891" y="133"/>
                  </a:cubicBezTo>
                  <a:cubicBezTo>
                    <a:pt x="814" y="305"/>
                    <a:pt x="699" y="449"/>
                    <a:pt x="565" y="563"/>
                  </a:cubicBezTo>
                  <a:cubicBezTo>
                    <a:pt x="431" y="678"/>
                    <a:pt x="298" y="774"/>
                    <a:pt x="144" y="851"/>
                  </a:cubicBezTo>
                  <a:cubicBezTo>
                    <a:pt x="49" y="898"/>
                    <a:pt x="1" y="994"/>
                    <a:pt x="10" y="1099"/>
                  </a:cubicBezTo>
                  <a:cubicBezTo>
                    <a:pt x="106" y="1808"/>
                    <a:pt x="719" y="2344"/>
                    <a:pt x="1436" y="2344"/>
                  </a:cubicBezTo>
                  <a:cubicBezTo>
                    <a:pt x="2173" y="2344"/>
                    <a:pt x="2795" y="1769"/>
                    <a:pt x="2862" y="1023"/>
                  </a:cubicBezTo>
                  <a:cubicBezTo>
                    <a:pt x="2862" y="956"/>
                    <a:pt x="2834" y="879"/>
                    <a:pt x="2776" y="831"/>
                  </a:cubicBezTo>
                  <a:cubicBezTo>
                    <a:pt x="2307" y="439"/>
                    <a:pt x="1752" y="161"/>
                    <a:pt x="1159" y="8"/>
                  </a:cubicBezTo>
                  <a:cubicBezTo>
                    <a:pt x="1140" y="3"/>
                    <a:pt x="1122" y="1"/>
                    <a:pt x="1103"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397;p75">
              <a:extLst>
                <a:ext uri="{FF2B5EF4-FFF2-40B4-BE49-F238E27FC236}">
                  <a16:creationId xmlns:a16="http://schemas.microsoft.com/office/drawing/2014/main" id="{B9FF8EC5-1668-40A5-9DF7-0C608F1A2B61}"/>
                </a:ext>
              </a:extLst>
            </p:cNvPr>
            <p:cNvSpPr/>
            <p:nvPr/>
          </p:nvSpPr>
          <p:spPr>
            <a:xfrm>
              <a:off x="6041603" y="3531118"/>
              <a:ext cx="74920" cy="61054"/>
            </a:xfrm>
            <a:custGeom>
              <a:avLst/>
              <a:gdLst/>
              <a:ahLst/>
              <a:cxnLst/>
              <a:rect l="l" t="t" r="r" b="b"/>
              <a:pathLst>
                <a:path w="2853" h="2325" extrusionOk="0">
                  <a:moveTo>
                    <a:pt x="1100" y="1"/>
                  </a:moveTo>
                  <a:cubicBezTo>
                    <a:pt x="1009" y="1"/>
                    <a:pt x="930" y="54"/>
                    <a:pt x="891" y="133"/>
                  </a:cubicBezTo>
                  <a:cubicBezTo>
                    <a:pt x="833" y="248"/>
                    <a:pt x="757" y="362"/>
                    <a:pt x="671" y="458"/>
                  </a:cubicBezTo>
                  <a:cubicBezTo>
                    <a:pt x="632" y="496"/>
                    <a:pt x="604" y="535"/>
                    <a:pt x="565" y="563"/>
                  </a:cubicBezTo>
                  <a:cubicBezTo>
                    <a:pt x="431" y="678"/>
                    <a:pt x="298" y="774"/>
                    <a:pt x="144" y="851"/>
                  </a:cubicBezTo>
                  <a:cubicBezTo>
                    <a:pt x="49" y="898"/>
                    <a:pt x="1" y="994"/>
                    <a:pt x="10" y="1099"/>
                  </a:cubicBezTo>
                  <a:cubicBezTo>
                    <a:pt x="97" y="1731"/>
                    <a:pt x="585" y="2229"/>
                    <a:pt x="1207" y="2324"/>
                  </a:cubicBezTo>
                  <a:cubicBezTo>
                    <a:pt x="881" y="2123"/>
                    <a:pt x="690" y="1769"/>
                    <a:pt x="709" y="1386"/>
                  </a:cubicBezTo>
                  <a:lnTo>
                    <a:pt x="709" y="1052"/>
                  </a:lnTo>
                  <a:cubicBezTo>
                    <a:pt x="766" y="1013"/>
                    <a:pt x="824" y="965"/>
                    <a:pt x="872" y="918"/>
                  </a:cubicBezTo>
                  <a:cubicBezTo>
                    <a:pt x="1006" y="803"/>
                    <a:pt x="1121" y="669"/>
                    <a:pt x="1216" y="516"/>
                  </a:cubicBezTo>
                  <a:cubicBezTo>
                    <a:pt x="1666" y="659"/>
                    <a:pt x="2097" y="889"/>
                    <a:pt x="2460" y="1195"/>
                  </a:cubicBezTo>
                  <a:cubicBezTo>
                    <a:pt x="2508" y="1233"/>
                    <a:pt x="2614" y="1339"/>
                    <a:pt x="2747" y="1463"/>
                  </a:cubicBezTo>
                  <a:cubicBezTo>
                    <a:pt x="2805" y="1319"/>
                    <a:pt x="2843" y="1176"/>
                    <a:pt x="2853" y="1023"/>
                  </a:cubicBezTo>
                  <a:cubicBezTo>
                    <a:pt x="2853" y="956"/>
                    <a:pt x="2834" y="879"/>
                    <a:pt x="2776" y="831"/>
                  </a:cubicBezTo>
                  <a:cubicBezTo>
                    <a:pt x="2307" y="439"/>
                    <a:pt x="1752" y="161"/>
                    <a:pt x="1159" y="8"/>
                  </a:cubicBezTo>
                  <a:cubicBezTo>
                    <a:pt x="1139" y="3"/>
                    <a:pt x="1119" y="1"/>
                    <a:pt x="1100" y="1"/>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2398;p75">
              <a:extLst>
                <a:ext uri="{FF2B5EF4-FFF2-40B4-BE49-F238E27FC236}">
                  <a16:creationId xmlns:a16="http://schemas.microsoft.com/office/drawing/2014/main" id="{7E87ECB9-82AA-4B06-BC2D-DCB9BA393F86}"/>
                </a:ext>
              </a:extLst>
            </p:cNvPr>
            <p:cNvSpPr/>
            <p:nvPr/>
          </p:nvSpPr>
          <p:spPr>
            <a:xfrm>
              <a:off x="6110483" y="3625811"/>
              <a:ext cx="25157" cy="54568"/>
            </a:xfrm>
            <a:custGeom>
              <a:avLst/>
              <a:gdLst/>
              <a:ahLst/>
              <a:cxnLst/>
              <a:rect l="l" t="t" r="r" b="b"/>
              <a:pathLst>
                <a:path w="958" h="2078" extrusionOk="0">
                  <a:moveTo>
                    <a:pt x="814" y="1"/>
                  </a:moveTo>
                  <a:lnTo>
                    <a:pt x="182" y="498"/>
                  </a:lnTo>
                  <a:cubicBezTo>
                    <a:pt x="67" y="594"/>
                    <a:pt x="0" y="728"/>
                    <a:pt x="0" y="872"/>
                  </a:cubicBezTo>
                  <a:lnTo>
                    <a:pt x="0" y="2078"/>
                  </a:lnTo>
                  <a:lnTo>
                    <a:pt x="718" y="2078"/>
                  </a:lnTo>
                  <a:cubicBezTo>
                    <a:pt x="852" y="2078"/>
                    <a:pt x="957" y="1972"/>
                    <a:pt x="957" y="1838"/>
                  </a:cubicBezTo>
                  <a:lnTo>
                    <a:pt x="957" y="431"/>
                  </a:lnTo>
                  <a:cubicBezTo>
                    <a:pt x="957" y="278"/>
                    <a:pt x="900" y="125"/>
                    <a:pt x="814"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2399;p75">
              <a:extLst>
                <a:ext uri="{FF2B5EF4-FFF2-40B4-BE49-F238E27FC236}">
                  <a16:creationId xmlns:a16="http://schemas.microsoft.com/office/drawing/2014/main" id="{7622542A-0727-40CA-A2B0-2060D1C1821B}"/>
                </a:ext>
              </a:extLst>
            </p:cNvPr>
            <p:cNvSpPr/>
            <p:nvPr/>
          </p:nvSpPr>
          <p:spPr>
            <a:xfrm>
              <a:off x="5759886" y="3498660"/>
              <a:ext cx="31197" cy="68880"/>
            </a:xfrm>
            <a:custGeom>
              <a:avLst/>
              <a:gdLst/>
              <a:ahLst/>
              <a:cxnLst/>
              <a:rect l="l" t="t" r="r" b="b"/>
              <a:pathLst>
                <a:path w="1188" h="2623" extrusionOk="0">
                  <a:moveTo>
                    <a:pt x="709" y="0"/>
                  </a:moveTo>
                  <a:cubicBezTo>
                    <a:pt x="316" y="0"/>
                    <a:pt x="1" y="326"/>
                    <a:pt x="1" y="718"/>
                  </a:cubicBezTo>
                  <a:lnTo>
                    <a:pt x="1" y="890"/>
                  </a:lnTo>
                  <a:cubicBezTo>
                    <a:pt x="1" y="1091"/>
                    <a:pt x="29" y="1292"/>
                    <a:pt x="96" y="1484"/>
                  </a:cubicBezTo>
                  <a:lnTo>
                    <a:pt x="469" y="2622"/>
                  </a:lnTo>
                  <a:lnTo>
                    <a:pt x="1187" y="2622"/>
                  </a:lnTo>
                  <a:lnTo>
                    <a:pt x="1187"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2400;p75">
              <a:extLst>
                <a:ext uri="{FF2B5EF4-FFF2-40B4-BE49-F238E27FC236}">
                  <a16:creationId xmlns:a16="http://schemas.microsoft.com/office/drawing/2014/main" id="{E0ADFEBE-2EBE-4FA8-A9AD-639266A797A5}"/>
                </a:ext>
              </a:extLst>
            </p:cNvPr>
            <p:cNvSpPr/>
            <p:nvPr/>
          </p:nvSpPr>
          <p:spPr>
            <a:xfrm>
              <a:off x="5772202" y="3492121"/>
              <a:ext cx="75419" cy="75681"/>
            </a:xfrm>
            <a:custGeom>
              <a:avLst/>
              <a:gdLst/>
              <a:ahLst/>
              <a:cxnLst/>
              <a:rect l="l" t="t" r="r" b="b"/>
              <a:pathLst>
                <a:path w="2872" h="2882" extrusionOk="0">
                  <a:moveTo>
                    <a:pt x="718" y="0"/>
                  </a:moveTo>
                  <a:cubicBezTo>
                    <a:pt x="326" y="0"/>
                    <a:pt x="0" y="326"/>
                    <a:pt x="0" y="718"/>
                  </a:cubicBezTo>
                  <a:cubicBezTo>
                    <a:pt x="0" y="986"/>
                    <a:pt x="221" y="1197"/>
                    <a:pt x="479" y="1197"/>
                  </a:cubicBezTo>
                  <a:lnTo>
                    <a:pt x="2393" y="2881"/>
                  </a:lnTo>
                  <a:lnTo>
                    <a:pt x="2795" y="1465"/>
                  </a:lnTo>
                  <a:cubicBezTo>
                    <a:pt x="2843" y="1292"/>
                    <a:pt x="2872" y="1120"/>
                    <a:pt x="2872" y="938"/>
                  </a:cubicBezTo>
                  <a:lnTo>
                    <a:pt x="2872" y="479"/>
                  </a:lnTo>
                  <a:cubicBezTo>
                    <a:pt x="2872" y="221"/>
                    <a:pt x="2661" y="0"/>
                    <a:pt x="239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2401;p75">
              <a:extLst>
                <a:ext uri="{FF2B5EF4-FFF2-40B4-BE49-F238E27FC236}">
                  <a16:creationId xmlns:a16="http://schemas.microsoft.com/office/drawing/2014/main" id="{5B51F0A9-BB45-42A2-9D37-B457301098AD}"/>
                </a:ext>
              </a:extLst>
            </p:cNvPr>
            <p:cNvSpPr/>
            <p:nvPr/>
          </p:nvSpPr>
          <p:spPr>
            <a:xfrm>
              <a:off x="5784754" y="3586369"/>
              <a:ext cx="37736" cy="27652"/>
            </a:xfrm>
            <a:custGeom>
              <a:avLst/>
              <a:gdLst/>
              <a:ahLst/>
              <a:cxnLst/>
              <a:rect l="l" t="t" r="r" b="b"/>
              <a:pathLst>
                <a:path w="1437" h="1053" extrusionOk="0">
                  <a:moveTo>
                    <a:pt x="1" y="0"/>
                  </a:moveTo>
                  <a:lnTo>
                    <a:pt x="1" y="1053"/>
                  </a:lnTo>
                  <a:lnTo>
                    <a:pt x="1437" y="1053"/>
                  </a:lnTo>
                  <a:lnTo>
                    <a:pt x="1437"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2402;p75">
              <a:extLst>
                <a:ext uri="{FF2B5EF4-FFF2-40B4-BE49-F238E27FC236}">
                  <a16:creationId xmlns:a16="http://schemas.microsoft.com/office/drawing/2014/main" id="{3FE35A7A-9D07-427F-ACEC-AAA851700033}"/>
                </a:ext>
              </a:extLst>
            </p:cNvPr>
            <p:cNvSpPr/>
            <p:nvPr/>
          </p:nvSpPr>
          <p:spPr>
            <a:xfrm>
              <a:off x="5785017" y="3586369"/>
              <a:ext cx="37736" cy="15362"/>
            </a:xfrm>
            <a:custGeom>
              <a:avLst/>
              <a:gdLst/>
              <a:ahLst/>
              <a:cxnLst/>
              <a:rect l="l" t="t" r="r" b="b"/>
              <a:pathLst>
                <a:path w="1437" h="585" extrusionOk="0">
                  <a:moveTo>
                    <a:pt x="1" y="0"/>
                  </a:moveTo>
                  <a:lnTo>
                    <a:pt x="1" y="440"/>
                  </a:lnTo>
                  <a:cubicBezTo>
                    <a:pt x="230" y="536"/>
                    <a:pt x="472" y="584"/>
                    <a:pt x="715" y="584"/>
                  </a:cubicBezTo>
                  <a:cubicBezTo>
                    <a:pt x="958" y="584"/>
                    <a:pt x="1202" y="536"/>
                    <a:pt x="1436" y="440"/>
                  </a:cubicBezTo>
                  <a:lnTo>
                    <a:pt x="1436"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2403;p75">
              <a:extLst>
                <a:ext uri="{FF2B5EF4-FFF2-40B4-BE49-F238E27FC236}">
                  <a16:creationId xmlns:a16="http://schemas.microsoft.com/office/drawing/2014/main" id="{A0ABB391-0F20-4146-AB9B-4C6917B14F4E}"/>
                </a:ext>
              </a:extLst>
            </p:cNvPr>
            <p:cNvSpPr/>
            <p:nvPr/>
          </p:nvSpPr>
          <p:spPr>
            <a:xfrm>
              <a:off x="5741031" y="3601704"/>
              <a:ext cx="125444" cy="78675"/>
            </a:xfrm>
            <a:custGeom>
              <a:avLst/>
              <a:gdLst/>
              <a:ahLst/>
              <a:cxnLst/>
              <a:rect l="l" t="t" r="r" b="b"/>
              <a:pathLst>
                <a:path w="4777" h="2996" extrusionOk="0">
                  <a:moveTo>
                    <a:pt x="1676" y="0"/>
                  </a:moveTo>
                  <a:lnTo>
                    <a:pt x="518" y="325"/>
                  </a:lnTo>
                  <a:cubicBezTo>
                    <a:pt x="211" y="412"/>
                    <a:pt x="1" y="689"/>
                    <a:pt x="1" y="1014"/>
                  </a:cubicBezTo>
                  <a:lnTo>
                    <a:pt x="1" y="2756"/>
                  </a:lnTo>
                  <a:cubicBezTo>
                    <a:pt x="1" y="2890"/>
                    <a:pt x="106" y="2996"/>
                    <a:pt x="240" y="2996"/>
                  </a:cubicBezTo>
                  <a:lnTo>
                    <a:pt x="4537" y="2996"/>
                  </a:lnTo>
                  <a:cubicBezTo>
                    <a:pt x="4661" y="2996"/>
                    <a:pt x="4776" y="2890"/>
                    <a:pt x="4776" y="2756"/>
                  </a:cubicBezTo>
                  <a:lnTo>
                    <a:pt x="4776" y="1014"/>
                  </a:lnTo>
                  <a:cubicBezTo>
                    <a:pt x="4767" y="689"/>
                    <a:pt x="4556" y="412"/>
                    <a:pt x="4250" y="325"/>
                  </a:cubicBezTo>
                  <a:lnTo>
                    <a:pt x="3111" y="0"/>
                  </a:lnTo>
                  <a:lnTo>
                    <a:pt x="2393" y="479"/>
                  </a:lnTo>
                  <a:lnTo>
                    <a:pt x="16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2404;p75">
              <a:extLst>
                <a:ext uri="{FF2B5EF4-FFF2-40B4-BE49-F238E27FC236}">
                  <a16:creationId xmlns:a16="http://schemas.microsoft.com/office/drawing/2014/main" id="{80480C54-D5E8-4BB4-9B90-93FD8352AAA6}"/>
                </a:ext>
              </a:extLst>
            </p:cNvPr>
            <p:cNvSpPr/>
            <p:nvPr/>
          </p:nvSpPr>
          <p:spPr>
            <a:xfrm>
              <a:off x="5797332" y="3614257"/>
              <a:ext cx="12579" cy="66123"/>
            </a:xfrm>
            <a:custGeom>
              <a:avLst/>
              <a:gdLst/>
              <a:ahLst/>
              <a:cxnLst/>
              <a:rect l="l" t="t" r="r" b="b"/>
              <a:pathLst>
                <a:path w="479" h="2518" extrusionOk="0">
                  <a:moveTo>
                    <a:pt x="125" y="1"/>
                  </a:moveTo>
                  <a:lnTo>
                    <a:pt x="0" y="2518"/>
                  </a:lnTo>
                  <a:lnTo>
                    <a:pt x="479" y="2518"/>
                  </a:lnTo>
                  <a:lnTo>
                    <a:pt x="364"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2405;p75">
              <a:extLst>
                <a:ext uri="{FF2B5EF4-FFF2-40B4-BE49-F238E27FC236}">
                  <a16:creationId xmlns:a16="http://schemas.microsoft.com/office/drawing/2014/main" id="{EFAC3D6C-BD3C-4FDC-B132-24757B9E020A}"/>
                </a:ext>
              </a:extLst>
            </p:cNvPr>
            <p:cNvSpPr/>
            <p:nvPr/>
          </p:nvSpPr>
          <p:spPr>
            <a:xfrm>
              <a:off x="5766162" y="3523791"/>
              <a:ext cx="75182" cy="68880"/>
            </a:xfrm>
            <a:custGeom>
              <a:avLst/>
              <a:gdLst/>
              <a:ahLst/>
              <a:cxnLst/>
              <a:rect l="l" t="t" r="r" b="b"/>
              <a:pathLst>
                <a:path w="2863" h="2623" extrusionOk="0">
                  <a:moveTo>
                    <a:pt x="910" y="0"/>
                  </a:moveTo>
                  <a:cubicBezTo>
                    <a:pt x="786" y="0"/>
                    <a:pt x="661" y="48"/>
                    <a:pt x="565" y="134"/>
                  </a:cubicBezTo>
                  <a:lnTo>
                    <a:pt x="135" y="574"/>
                  </a:lnTo>
                  <a:cubicBezTo>
                    <a:pt x="49" y="661"/>
                    <a:pt x="1" y="785"/>
                    <a:pt x="1" y="909"/>
                  </a:cubicBezTo>
                  <a:lnTo>
                    <a:pt x="1" y="1187"/>
                  </a:lnTo>
                  <a:cubicBezTo>
                    <a:pt x="1" y="1981"/>
                    <a:pt x="642" y="2623"/>
                    <a:pt x="1436" y="2623"/>
                  </a:cubicBezTo>
                  <a:cubicBezTo>
                    <a:pt x="2221" y="2623"/>
                    <a:pt x="2862" y="1981"/>
                    <a:pt x="2862" y="1187"/>
                  </a:cubicBezTo>
                  <a:lnTo>
                    <a:pt x="2862" y="881"/>
                  </a:lnTo>
                  <a:cubicBezTo>
                    <a:pt x="2862" y="756"/>
                    <a:pt x="2805" y="632"/>
                    <a:pt x="2719" y="546"/>
                  </a:cubicBezTo>
                  <a:cubicBezTo>
                    <a:pt x="2345" y="182"/>
                    <a:pt x="1676" y="19"/>
                    <a:pt x="910"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2406;p75">
              <a:extLst>
                <a:ext uri="{FF2B5EF4-FFF2-40B4-BE49-F238E27FC236}">
                  <a16:creationId xmlns:a16="http://schemas.microsoft.com/office/drawing/2014/main" id="{A2DA55ED-35EC-4955-997E-5BD2AF3A9446}"/>
                </a:ext>
              </a:extLst>
            </p:cNvPr>
            <p:cNvSpPr/>
            <p:nvPr/>
          </p:nvSpPr>
          <p:spPr>
            <a:xfrm>
              <a:off x="5766162" y="3523791"/>
              <a:ext cx="74920" cy="67383"/>
            </a:xfrm>
            <a:custGeom>
              <a:avLst/>
              <a:gdLst/>
              <a:ahLst/>
              <a:cxnLst/>
              <a:rect l="l" t="t" r="r" b="b"/>
              <a:pathLst>
                <a:path w="2853" h="2566" extrusionOk="0">
                  <a:moveTo>
                    <a:pt x="920" y="0"/>
                  </a:moveTo>
                  <a:cubicBezTo>
                    <a:pt x="786" y="0"/>
                    <a:pt x="661" y="48"/>
                    <a:pt x="575" y="144"/>
                  </a:cubicBezTo>
                  <a:lnTo>
                    <a:pt x="144" y="574"/>
                  </a:lnTo>
                  <a:cubicBezTo>
                    <a:pt x="49" y="661"/>
                    <a:pt x="1" y="785"/>
                    <a:pt x="1" y="909"/>
                  </a:cubicBezTo>
                  <a:lnTo>
                    <a:pt x="1" y="1187"/>
                  </a:lnTo>
                  <a:cubicBezTo>
                    <a:pt x="1" y="1828"/>
                    <a:pt x="422" y="2383"/>
                    <a:pt x="1034" y="2565"/>
                  </a:cubicBezTo>
                  <a:cubicBezTo>
                    <a:pt x="824" y="2307"/>
                    <a:pt x="719" y="1991"/>
                    <a:pt x="719" y="1665"/>
                  </a:cubicBezTo>
                  <a:lnTo>
                    <a:pt x="719" y="976"/>
                  </a:lnTo>
                  <a:cubicBezTo>
                    <a:pt x="709" y="710"/>
                    <a:pt x="929" y="497"/>
                    <a:pt x="1184" y="497"/>
                  </a:cubicBezTo>
                  <a:cubicBezTo>
                    <a:pt x="1194" y="497"/>
                    <a:pt x="1205" y="497"/>
                    <a:pt x="1216" y="498"/>
                  </a:cubicBezTo>
                  <a:cubicBezTo>
                    <a:pt x="1695" y="527"/>
                    <a:pt x="2412" y="603"/>
                    <a:pt x="2853" y="814"/>
                  </a:cubicBezTo>
                  <a:cubicBezTo>
                    <a:pt x="2843" y="718"/>
                    <a:pt x="2795" y="622"/>
                    <a:pt x="2728" y="546"/>
                  </a:cubicBezTo>
                  <a:cubicBezTo>
                    <a:pt x="2355" y="192"/>
                    <a:pt x="1685" y="29"/>
                    <a:pt x="920"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2407;p75">
              <a:extLst>
                <a:ext uri="{FF2B5EF4-FFF2-40B4-BE49-F238E27FC236}">
                  <a16:creationId xmlns:a16="http://schemas.microsoft.com/office/drawing/2014/main" id="{35EE8864-1875-4D21-A988-FFE9BADBFAE9}"/>
                </a:ext>
              </a:extLst>
            </p:cNvPr>
            <p:cNvSpPr/>
            <p:nvPr/>
          </p:nvSpPr>
          <p:spPr>
            <a:xfrm>
              <a:off x="5797595" y="3614257"/>
              <a:ext cx="12579" cy="12605"/>
            </a:xfrm>
            <a:custGeom>
              <a:avLst/>
              <a:gdLst/>
              <a:ahLst/>
              <a:cxnLst/>
              <a:rect l="l" t="t" r="r" b="b"/>
              <a:pathLst>
                <a:path w="479" h="480" extrusionOk="0">
                  <a:moveTo>
                    <a:pt x="0" y="1"/>
                  </a:moveTo>
                  <a:lnTo>
                    <a:pt x="0" y="355"/>
                  </a:lnTo>
                  <a:cubicBezTo>
                    <a:pt x="0" y="422"/>
                    <a:pt x="48" y="479"/>
                    <a:pt x="115" y="479"/>
                  </a:cubicBezTo>
                  <a:lnTo>
                    <a:pt x="354" y="479"/>
                  </a:lnTo>
                  <a:cubicBezTo>
                    <a:pt x="421" y="479"/>
                    <a:pt x="479" y="422"/>
                    <a:pt x="479" y="355"/>
                  </a:cubicBezTo>
                  <a:lnTo>
                    <a:pt x="479" y="1"/>
                  </a:ln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2408;p75">
              <a:extLst>
                <a:ext uri="{FF2B5EF4-FFF2-40B4-BE49-F238E27FC236}">
                  <a16:creationId xmlns:a16="http://schemas.microsoft.com/office/drawing/2014/main" id="{BBDA490A-F04E-4556-9315-A1608A97BFCA}"/>
                </a:ext>
              </a:extLst>
            </p:cNvPr>
            <p:cNvSpPr/>
            <p:nvPr/>
          </p:nvSpPr>
          <p:spPr>
            <a:xfrm>
              <a:off x="5778241" y="3596715"/>
              <a:ext cx="25656" cy="26286"/>
            </a:xfrm>
            <a:custGeom>
              <a:avLst/>
              <a:gdLst/>
              <a:ahLst/>
              <a:cxnLst/>
              <a:rect l="l" t="t" r="r" b="b"/>
              <a:pathLst>
                <a:path w="977" h="1001" extrusionOk="0">
                  <a:moveTo>
                    <a:pt x="216" y="1"/>
                  </a:moveTo>
                  <a:cubicBezTo>
                    <a:pt x="187" y="1"/>
                    <a:pt x="160" y="15"/>
                    <a:pt x="144" y="46"/>
                  </a:cubicBezTo>
                  <a:lnTo>
                    <a:pt x="0" y="267"/>
                  </a:lnTo>
                  <a:lnTo>
                    <a:pt x="354" y="927"/>
                  </a:lnTo>
                  <a:cubicBezTo>
                    <a:pt x="378" y="975"/>
                    <a:pt x="430" y="1001"/>
                    <a:pt x="481" y="1001"/>
                  </a:cubicBezTo>
                  <a:cubicBezTo>
                    <a:pt x="511" y="1001"/>
                    <a:pt x="540" y="992"/>
                    <a:pt x="565" y="975"/>
                  </a:cubicBezTo>
                  <a:lnTo>
                    <a:pt x="976" y="669"/>
                  </a:lnTo>
                  <a:lnTo>
                    <a:pt x="287" y="27"/>
                  </a:lnTo>
                  <a:cubicBezTo>
                    <a:pt x="266" y="10"/>
                    <a:pt x="240" y="1"/>
                    <a:pt x="216"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409;p75">
              <a:extLst>
                <a:ext uri="{FF2B5EF4-FFF2-40B4-BE49-F238E27FC236}">
                  <a16:creationId xmlns:a16="http://schemas.microsoft.com/office/drawing/2014/main" id="{6F802359-24E0-4FCF-9DCA-7A4FB577E4E3}"/>
                </a:ext>
              </a:extLst>
            </p:cNvPr>
            <p:cNvSpPr/>
            <p:nvPr/>
          </p:nvSpPr>
          <p:spPr>
            <a:xfrm>
              <a:off x="5803871" y="3596715"/>
              <a:ext cx="25656" cy="26286"/>
            </a:xfrm>
            <a:custGeom>
              <a:avLst/>
              <a:gdLst/>
              <a:ahLst/>
              <a:cxnLst/>
              <a:rect l="l" t="t" r="r" b="b"/>
              <a:pathLst>
                <a:path w="977" h="1001" extrusionOk="0">
                  <a:moveTo>
                    <a:pt x="751" y="1"/>
                  </a:moveTo>
                  <a:cubicBezTo>
                    <a:pt x="727" y="1"/>
                    <a:pt x="701" y="10"/>
                    <a:pt x="680" y="27"/>
                  </a:cubicBezTo>
                  <a:lnTo>
                    <a:pt x="0" y="669"/>
                  </a:lnTo>
                  <a:lnTo>
                    <a:pt x="402" y="975"/>
                  </a:lnTo>
                  <a:cubicBezTo>
                    <a:pt x="427" y="992"/>
                    <a:pt x="457" y="1001"/>
                    <a:pt x="486" y="1001"/>
                  </a:cubicBezTo>
                  <a:cubicBezTo>
                    <a:pt x="537" y="1001"/>
                    <a:pt x="589" y="975"/>
                    <a:pt x="613" y="927"/>
                  </a:cubicBezTo>
                  <a:lnTo>
                    <a:pt x="976" y="267"/>
                  </a:lnTo>
                  <a:lnTo>
                    <a:pt x="823" y="46"/>
                  </a:lnTo>
                  <a:cubicBezTo>
                    <a:pt x="808" y="15"/>
                    <a:pt x="780" y="1"/>
                    <a:pt x="751"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2410;p75">
              <a:extLst>
                <a:ext uri="{FF2B5EF4-FFF2-40B4-BE49-F238E27FC236}">
                  <a16:creationId xmlns:a16="http://schemas.microsoft.com/office/drawing/2014/main" id="{8D45F299-F5A1-4D8A-89BC-65F4A4623620}"/>
                </a:ext>
              </a:extLst>
            </p:cNvPr>
            <p:cNvSpPr/>
            <p:nvPr/>
          </p:nvSpPr>
          <p:spPr>
            <a:xfrm>
              <a:off x="5847857" y="3386057"/>
              <a:ext cx="187234" cy="219192"/>
            </a:xfrm>
            <a:custGeom>
              <a:avLst/>
              <a:gdLst/>
              <a:ahLst/>
              <a:cxnLst/>
              <a:rect l="l" t="t" r="r" b="b"/>
              <a:pathLst>
                <a:path w="7130" h="8347" extrusionOk="0">
                  <a:moveTo>
                    <a:pt x="3560" y="1"/>
                  </a:moveTo>
                  <a:cubicBezTo>
                    <a:pt x="1847" y="1"/>
                    <a:pt x="603" y="1178"/>
                    <a:pt x="459" y="3102"/>
                  </a:cubicBezTo>
                  <a:cubicBezTo>
                    <a:pt x="287" y="5456"/>
                    <a:pt x="86" y="6776"/>
                    <a:pt x="19" y="7226"/>
                  </a:cubicBezTo>
                  <a:cubicBezTo>
                    <a:pt x="0" y="7322"/>
                    <a:pt x="48" y="7427"/>
                    <a:pt x="144" y="7475"/>
                  </a:cubicBezTo>
                  <a:cubicBezTo>
                    <a:pt x="603" y="7705"/>
                    <a:pt x="2000" y="8346"/>
                    <a:pt x="3560" y="8346"/>
                  </a:cubicBezTo>
                  <a:cubicBezTo>
                    <a:pt x="5120" y="8346"/>
                    <a:pt x="6527" y="7705"/>
                    <a:pt x="6986" y="7475"/>
                  </a:cubicBezTo>
                  <a:cubicBezTo>
                    <a:pt x="7073" y="7427"/>
                    <a:pt x="7130" y="7322"/>
                    <a:pt x="7111" y="7226"/>
                  </a:cubicBezTo>
                  <a:cubicBezTo>
                    <a:pt x="7034" y="6776"/>
                    <a:pt x="6833" y="5456"/>
                    <a:pt x="6661" y="3102"/>
                  </a:cubicBezTo>
                  <a:cubicBezTo>
                    <a:pt x="6517" y="1187"/>
                    <a:pt x="5273" y="1"/>
                    <a:pt x="35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411;p75">
              <a:extLst>
                <a:ext uri="{FF2B5EF4-FFF2-40B4-BE49-F238E27FC236}">
                  <a16:creationId xmlns:a16="http://schemas.microsoft.com/office/drawing/2014/main" id="{AD3BA85F-2E82-478D-991B-A7157747E6D1}"/>
                </a:ext>
              </a:extLst>
            </p:cNvPr>
            <p:cNvSpPr/>
            <p:nvPr/>
          </p:nvSpPr>
          <p:spPr>
            <a:xfrm>
              <a:off x="5891816" y="3386057"/>
              <a:ext cx="143275" cy="219192"/>
            </a:xfrm>
            <a:custGeom>
              <a:avLst/>
              <a:gdLst/>
              <a:ahLst/>
              <a:cxnLst/>
              <a:rect l="l" t="t" r="r" b="b"/>
              <a:pathLst>
                <a:path w="5456" h="8347" extrusionOk="0">
                  <a:moveTo>
                    <a:pt x="1886" y="1"/>
                  </a:moveTo>
                  <a:cubicBezTo>
                    <a:pt x="1771" y="1"/>
                    <a:pt x="1657" y="1"/>
                    <a:pt x="1542" y="20"/>
                  </a:cubicBezTo>
                  <a:cubicBezTo>
                    <a:pt x="202" y="154"/>
                    <a:pt x="1" y="2030"/>
                    <a:pt x="1283" y="2422"/>
                  </a:cubicBezTo>
                  <a:lnTo>
                    <a:pt x="1312" y="2432"/>
                  </a:lnTo>
                  <a:lnTo>
                    <a:pt x="1791" y="8346"/>
                  </a:lnTo>
                  <a:cubicBezTo>
                    <a:pt x="1824" y="8347"/>
                    <a:pt x="1858" y="8347"/>
                    <a:pt x="1892" y="8347"/>
                  </a:cubicBezTo>
                  <a:cubicBezTo>
                    <a:pt x="3450" y="8347"/>
                    <a:pt x="4853" y="7709"/>
                    <a:pt x="5312" y="7475"/>
                  </a:cubicBezTo>
                  <a:cubicBezTo>
                    <a:pt x="5399" y="7427"/>
                    <a:pt x="5456" y="7322"/>
                    <a:pt x="5437" y="7226"/>
                  </a:cubicBezTo>
                  <a:cubicBezTo>
                    <a:pt x="5360" y="6776"/>
                    <a:pt x="5169" y="5456"/>
                    <a:pt x="4987" y="3102"/>
                  </a:cubicBezTo>
                  <a:cubicBezTo>
                    <a:pt x="4853" y="1187"/>
                    <a:pt x="3599" y="1"/>
                    <a:pt x="18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412;p75">
              <a:extLst>
                <a:ext uri="{FF2B5EF4-FFF2-40B4-BE49-F238E27FC236}">
                  <a16:creationId xmlns:a16="http://schemas.microsoft.com/office/drawing/2014/main" id="{E16AD99D-F1E5-4E81-8618-9D0C184B2EE4}"/>
                </a:ext>
              </a:extLst>
            </p:cNvPr>
            <p:cNvSpPr/>
            <p:nvPr/>
          </p:nvSpPr>
          <p:spPr>
            <a:xfrm>
              <a:off x="5835042" y="3555198"/>
              <a:ext cx="212890" cy="125181"/>
            </a:xfrm>
            <a:custGeom>
              <a:avLst/>
              <a:gdLst/>
              <a:ahLst/>
              <a:cxnLst/>
              <a:rect l="l" t="t" r="r" b="b"/>
              <a:pathLst>
                <a:path w="8107" h="4767" extrusionOk="0">
                  <a:moveTo>
                    <a:pt x="2862" y="1"/>
                  </a:moveTo>
                  <a:lnTo>
                    <a:pt x="2862" y="1044"/>
                  </a:lnTo>
                  <a:cubicBezTo>
                    <a:pt x="2862" y="1235"/>
                    <a:pt x="2747" y="1407"/>
                    <a:pt x="2574" y="1484"/>
                  </a:cubicBezTo>
                  <a:lnTo>
                    <a:pt x="565" y="2374"/>
                  </a:lnTo>
                  <a:cubicBezTo>
                    <a:pt x="220" y="2527"/>
                    <a:pt x="0" y="2862"/>
                    <a:pt x="0" y="3245"/>
                  </a:cubicBezTo>
                  <a:lnTo>
                    <a:pt x="0" y="4527"/>
                  </a:lnTo>
                  <a:cubicBezTo>
                    <a:pt x="0" y="4661"/>
                    <a:pt x="105" y="4767"/>
                    <a:pt x="239" y="4767"/>
                  </a:cubicBezTo>
                  <a:lnTo>
                    <a:pt x="7867" y="4767"/>
                  </a:lnTo>
                  <a:cubicBezTo>
                    <a:pt x="8001" y="4767"/>
                    <a:pt x="8106" y="4652"/>
                    <a:pt x="8106" y="4527"/>
                  </a:cubicBezTo>
                  <a:lnTo>
                    <a:pt x="8106" y="3235"/>
                  </a:lnTo>
                  <a:cubicBezTo>
                    <a:pt x="8106" y="2862"/>
                    <a:pt x="7886" y="2518"/>
                    <a:pt x="7541" y="2364"/>
                  </a:cubicBezTo>
                  <a:lnTo>
                    <a:pt x="5532" y="1484"/>
                  </a:lnTo>
                  <a:cubicBezTo>
                    <a:pt x="5359" y="1407"/>
                    <a:pt x="5245" y="1235"/>
                    <a:pt x="5245" y="1053"/>
                  </a:cubicBezTo>
                  <a:lnTo>
                    <a:pt x="5245" y="1"/>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413;p75">
              <a:extLst>
                <a:ext uri="{FF2B5EF4-FFF2-40B4-BE49-F238E27FC236}">
                  <a16:creationId xmlns:a16="http://schemas.microsoft.com/office/drawing/2014/main" id="{25D7195C-3CBF-4D38-ACDD-45D4EF096B1F}"/>
                </a:ext>
              </a:extLst>
            </p:cNvPr>
            <p:cNvSpPr/>
            <p:nvPr/>
          </p:nvSpPr>
          <p:spPr>
            <a:xfrm>
              <a:off x="5835042" y="3600181"/>
              <a:ext cx="212890" cy="80198"/>
            </a:xfrm>
            <a:custGeom>
              <a:avLst/>
              <a:gdLst/>
              <a:ahLst/>
              <a:cxnLst/>
              <a:rect l="l" t="t" r="r" b="b"/>
              <a:pathLst>
                <a:path w="8107" h="3054" extrusionOk="0">
                  <a:moveTo>
                    <a:pt x="2048" y="1"/>
                  </a:moveTo>
                  <a:lnTo>
                    <a:pt x="565" y="651"/>
                  </a:lnTo>
                  <a:cubicBezTo>
                    <a:pt x="220" y="805"/>
                    <a:pt x="0" y="1149"/>
                    <a:pt x="0" y="1522"/>
                  </a:cubicBezTo>
                  <a:lnTo>
                    <a:pt x="0" y="2814"/>
                  </a:lnTo>
                  <a:cubicBezTo>
                    <a:pt x="0" y="2939"/>
                    <a:pt x="105" y="3054"/>
                    <a:pt x="239" y="3054"/>
                  </a:cubicBezTo>
                  <a:lnTo>
                    <a:pt x="7867" y="3054"/>
                  </a:lnTo>
                  <a:cubicBezTo>
                    <a:pt x="8001" y="3054"/>
                    <a:pt x="8106" y="2939"/>
                    <a:pt x="8106" y="2814"/>
                  </a:cubicBezTo>
                  <a:lnTo>
                    <a:pt x="8106" y="1532"/>
                  </a:lnTo>
                  <a:cubicBezTo>
                    <a:pt x="8106" y="1149"/>
                    <a:pt x="7886" y="805"/>
                    <a:pt x="7541" y="651"/>
                  </a:cubicBezTo>
                  <a:lnTo>
                    <a:pt x="6058" y="1"/>
                  </a:lnTo>
                  <a:cubicBezTo>
                    <a:pt x="5709" y="919"/>
                    <a:pt x="4883" y="1379"/>
                    <a:pt x="4057" y="1379"/>
                  </a:cubicBezTo>
                  <a:cubicBezTo>
                    <a:pt x="3230" y="1379"/>
                    <a:pt x="2402" y="919"/>
                    <a:pt x="2048" y="1"/>
                  </a:cubicBezTo>
                  <a:close/>
                </a:path>
              </a:pathLst>
            </a:custGeom>
            <a:solidFill>
              <a:srgbClr val="819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414;p75">
              <a:extLst>
                <a:ext uri="{FF2B5EF4-FFF2-40B4-BE49-F238E27FC236}">
                  <a16:creationId xmlns:a16="http://schemas.microsoft.com/office/drawing/2014/main" id="{299A007D-05E1-4335-8A78-498BF0429BCF}"/>
                </a:ext>
              </a:extLst>
            </p:cNvPr>
            <p:cNvSpPr/>
            <p:nvPr/>
          </p:nvSpPr>
          <p:spPr>
            <a:xfrm>
              <a:off x="5910172" y="3555198"/>
              <a:ext cx="62604" cy="25105"/>
            </a:xfrm>
            <a:custGeom>
              <a:avLst/>
              <a:gdLst/>
              <a:ahLst/>
              <a:cxnLst/>
              <a:rect l="l" t="t" r="r" b="b"/>
              <a:pathLst>
                <a:path w="2384" h="956" extrusionOk="0">
                  <a:moveTo>
                    <a:pt x="1" y="1"/>
                  </a:moveTo>
                  <a:lnTo>
                    <a:pt x="1" y="690"/>
                  </a:lnTo>
                  <a:cubicBezTo>
                    <a:pt x="379" y="867"/>
                    <a:pt x="785" y="955"/>
                    <a:pt x="1192" y="955"/>
                  </a:cubicBezTo>
                  <a:cubicBezTo>
                    <a:pt x="1599" y="955"/>
                    <a:pt x="2006" y="867"/>
                    <a:pt x="2384" y="690"/>
                  </a:cubicBezTo>
                  <a:lnTo>
                    <a:pt x="2384"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415;p75">
              <a:extLst>
                <a:ext uri="{FF2B5EF4-FFF2-40B4-BE49-F238E27FC236}">
                  <a16:creationId xmlns:a16="http://schemas.microsoft.com/office/drawing/2014/main" id="{B3D316D6-C412-4723-8861-92F0ADE95EC1}"/>
                </a:ext>
              </a:extLst>
            </p:cNvPr>
            <p:cNvSpPr/>
            <p:nvPr/>
          </p:nvSpPr>
          <p:spPr>
            <a:xfrm>
              <a:off x="5878765" y="3449764"/>
              <a:ext cx="125418" cy="117907"/>
            </a:xfrm>
            <a:custGeom>
              <a:avLst/>
              <a:gdLst/>
              <a:ahLst/>
              <a:cxnLst/>
              <a:rect l="l" t="t" r="r" b="b"/>
              <a:pathLst>
                <a:path w="4776" h="4490" extrusionOk="0">
                  <a:moveTo>
                    <a:pt x="1745" y="1"/>
                  </a:moveTo>
                  <a:cubicBezTo>
                    <a:pt x="1563" y="1"/>
                    <a:pt x="1396" y="95"/>
                    <a:pt x="1311" y="264"/>
                  </a:cubicBezTo>
                  <a:cubicBezTo>
                    <a:pt x="1053" y="762"/>
                    <a:pt x="670" y="1192"/>
                    <a:pt x="201" y="1499"/>
                  </a:cubicBezTo>
                  <a:cubicBezTo>
                    <a:pt x="77" y="1585"/>
                    <a:pt x="0" y="1738"/>
                    <a:pt x="0" y="1891"/>
                  </a:cubicBezTo>
                  <a:lnTo>
                    <a:pt x="0" y="2025"/>
                  </a:lnTo>
                  <a:cubicBezTo>
                    <a:pt x="0" y="3288"/>
                    <a:pt x="957" y="4398"/>
                    <a:pt x="2230" y="4484"/>
                  </a:cubicBezTo>
                  <a:cubicBezTo>
                    <a:pt x="2281" y="4488"/>
                    <a:pt x="2332" y="4489"/>
                    <a:pt x="2383" y="4489"/>
                  </a:cubicBezTo>
                  <a:cubicBezTo>
                    <a:pt x="3693" y="4489"/>
                    <a:pt x="4766" y="3428"/>
                    <a:pt x="4766" y="2101"/>
                  </a:cubicBezTo>
                  <a:lnTo>
                    <a:pt x="4766" y="1690"/>
                  </a:lnTo>
                  <a:cubicBezTo>
                    <a:pt x="4776" y="1479"/>
                    <a:pt x="4680" y="1288"/>
                    <a:pt x="4527" y="1154"/>
                  </a:cubicBezTo>
                  <a:cubicBezTo>
                    <a:pt x="4144" y="819"/>
                    <a:pt x="3292" y="226"/>
                    <a:pt x="1819" y="6"/>
                  </a:cubicBezTo>
                  <a:cubicBezTo>
                    <a:pt x="1794" y="2"/>
                    <a:pt x="1770" y="1"/>
                    <a:pt x="174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416;p75">
              <a:extLst>
                <a:ext uri="{FF2B5EF4-FFF2-40B4-BE49-F238E27FC236}">
                  <a16:creationId xmlns:a16="http://schemas.microsoft.com/office/drawing/2014/main" id="{A91B579C-0782-4947-A7B4-705F32DB5F89}"/>
                </a:ext>
              </a:extLst>
            </p:cNvPr>
            <p:cNvSpPr/>
            <p:nvPr/>
          </p:nvSpPr>
          <p:spPr>
            <a:xfrm>
              <a:off x="5878765" y="3449764"/>
              <a:ext cx="122398" cy="117277"/>
            </a:xfrm>
            <a:custGeom>
              <a:avLst/>
              <a:gdLst/>
              <a:ahLst/>
              <a:cxnLst/>
              <a:rect l="l" t="t" r="r" b="b"/>
              <a:pathLst>
                <a:path w="4661" h="4466" extrusionOk="0">
                  <a:moveTo>
                    <a:pt x="1745" y="1"/>
                  </a:moveTo>
                  <a:cubicBezTo>
                    <a:pt x="1563" y="1"/>
                    <a:pt x="1396" y="95"/>
                    <a:pt x="1311" y="264"/>
                  </a:cubicBezTo>
                  <a:cubicBezTo>
                    <a:pt x="1273" y="350"/>
                    <a:pt x="1225" y="436"/>
                    <a:pt x="1168" y="513"/>
                  </a:cubicBezTo>
                  <a:cubicBezTo>
                    <a:pt x="919" y="905"/>
                    <a:pt x="594" y="1240"/>
                    <a:pt x="201" y="1499"/>
                  </a:cubicBezTo>
                  <a:cubicBezTo>
                    <a:pt x="77" y="1585"/>
                    <a:pt x="0" y="1728"/>
                    <a:pt x="0" y="1891"/>
                  </a:cubicBezTo>
                  <a:lnTo>
                    <a:pt x="0" y="2025"/>
                  </a:lnTo>
                  <a:cubicBezTo>
                    <a:pt x="0" y="3250"/>
                    <a:pt x="900" y="4322"/>
                    <a:pt x="2096" y="4465"/>
                  </a:cubicBezTo>
                  <a:cubicBezTo>
                    <a:pt x="1675" y="4025"/>
                    <a:pt x="1436" y="3432"/>
                    <a:pt x="1436" y="2819"/>
                  </a:cubicBezTo>
                  <a:lnTo>
                    <a:pt x="1436" y="1317"/>
                  </a:lnTo>
                  <a:cubicBezTo>
                    <a:pt x="1436" y="1077"/>
                    <a:pt x="1618" y="867"/>
                    <a:pt x="1857" y="838"/>
                  </a:cubicBezTo>
                  <a:cubicBezTo>
                    <a:pt x="2025" y="823"/>
                    <a:pt x="2193" y="816"/>
                    <a:pt x="2360" y="816"/>
                  </a:cubicBezTo>
                  <a:cubicBezTo>
                    <a:pt x="3156" y="816"/>
                    <a:pt x="3941" y="985"/>
                    <a:pt x="4661" y="1317"/>
                  </a:cubicBezTo>
                  <a:cubicBezTo>
                    <a:pt x="4632" y="1250"/>
                    <a:pt x="4584" y="1202"/>
                    <a:pt x="4527" y="1154"/>
                  </a:cubicBezTo>
                  <a:cubicBezTo>
                    <a:pt x="4144" y="819"/>
                    <a:pt x="3292" y="226"/>
                    <a:pt x="1819" y="6"/>
                  </a:cubicBezTo>
                  <a:cubicBezTo>
                    <a:pt x="1794" y="2"/>
                    <a:pt x="1770" y="1"/>
                    <a:pt x="1745" y="1"/>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417;p75">
              <a:extLst>
                <a:ext uri="{FF2B5EF4-FFF2-40B4-BE49-F238E27FC236}">
                  <a16:creationId xmlns:a16="http://schemas.microsoft.com/office/drawing/2014/main" id="{B39EA9F4-9A5A-4789-AC40-EAB051CE2EDE}"/>
                </a:ext>
              </a:extLst>
            </p:cNvPr>
            <p:cNvSpPr/>
            <p:nvPr/>
          </p:nvSpPr>
          <p:spPr>
            <a:xfrm>
              <a:off x="5835042" y="3620796"/>
              <a:ext cx="43986" cy="59584"/>
            </a:xfrm>
            <a:custGeom>
              <a:avLst/>
              <a:gdLst/>
              <a:ahLst/>
              <a:cxnLst/>
              <a:rect l="l" t="t" r="r" b="b"/>
              <a:pathLst>
                <a:path w="1675" h="2269" extrusionOk="0">
                  <a:moveTo>
                    <a:pt x="354" y="0"/>
                  </a:moveTo>
                  <a:cubicBezTo>
                    <a:pt x="124" y="182"/>
                    <a:pt x="0" y="450"/>
                    <a:pt x="0" y="747"/>
                  </a:cubicBezTo>
                  <a:lnTo>
                    <a:pt x="0" y="2029"/>
                  </a:lnTo>
                  <a:cubicBezTo>
                    <a:pt x="0" y="2163"/>
                    <a:pt x="105" y="2269"/>
                    <a:pt x="239" y="2269"/>
                  </a:cubicBezTo>
                  <a:lnTo>
                    <a:pt x="1675" y="2269"/>
                  </a:lnTo>
                  <a:lnTo>
                    <a:pt x="1675" y="1608"/>
                  </a:lnTo>
                  <a:cubicBezTo>
                    <a:pt x="1665" y="1417"/>
                    <a:pt x="1598" y="1235"/>
                    <a:pt x="1464" y="1101"/>
                  </a:cubicBezTo>
                  <a:lnTo>
                    <a:pt x="354" y="0"/>
                  </a:ln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418;p75">
              <a:extLst>
                <a:ext uri="{FF2B5EF4-FFF2-40B4-BE49-F238E27FC236}">
                  <a16:creationId xmlns:a16="http://schemas.microsoft.com/office/drawing/2014/main" id="{CABF26CF-2D1B-476A-9D3B-A49430703517}"/>
                </a:ext>
              </a:extLst>
            </p:cNvPr>
            <p:cNvSpPr/>
            <p:nvPr/>
          </p:nvSpPr>
          <p:spPr>
            <a:xfrm>
              <a:off x="6003920" y="3620796"/>
              <a:ext cx="44012" cy="59584"/>
            </a:xfrm>
            <a:custGeom>
              <a:avLst/>
              <a:gdLst/>
              <a:ahLst/>
              <a:cxnLst/>
              <a:rect l="l" t="t" r="r" b="b"/>
              <a:pathLst>
                <a:path w="1676" h="2269" extrusionOk="0">
                  <a:moveTo>
                    <a:pt x="1321" y="0"/>
                  </a:moveTo>
                  <a:lnTo>
                    <a:pt x="211" y="1101"/>
                  </a:lnTo>
                  <a:cubicBezTo>
                    <a:pt x="77" y="1235"/>
                    <a:pt x="0" y="1417"/>
                    <a:pt x="0" y="1608"/>
                  </a:cubicBezTo>
                  <a:lnTo>
                    <a:pt x="0" y="2269"/>
                  </a:lnTo>
                  <a:lnTo>
                    <a:pt x="1436" y="2269"/>
                  </a:lnTo>
                  <a:cubicBezTo>
                    <a:pt x="1570" y="2269"/>
                    <a:pt x="1675" y="2163"/>
                    <a:pt x="1675" y="2029"/>
                  </a:cubicBezTo>
                  <a:lnTo>
                    <a:pt x="1675" y="747"/>
                  </a:lnTo>
                  <a:cubicBezTo>
                    <a:pt x="1675" y="450"/>
                    <a:pt x="1541" y="182"/>
                    <a:pt x="1321"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pic>
        <p:nvPicPr>
          <p:cNvPr id="3" name="Picture 2">
            <a:extLst>
              <a:ext uri="{FF2B5EF4-FFF2-40B4-BE49-F238E27FC236}">
                <a16:creationId xmlns:a16="http://schemas.microsoft.com/office/drawing/2014/main" id="{12157DB1-64D6-4C94-8370-15FD7AA77AE7}"/>
              </a:ext>
            </a:extLst>
          </p:cNvPr>
          <p:cNvPicPr>
            <a:picLocks noChangeAspect="1"/>
          </p:cNvPicPr>
          <p:nvPr/>
        </p:nvPicPr>
        <p:blipFill rotWithShape="1">
          <a:blip r:embed="rId3"/>
          <a:srcRect l="10367" t="23486" r="26147" b="23507"/>
          <a:stretch/>
        </p:blipFill>
        <p:spPr>
          <a:xfrm>
            <a:off x="360726" y="50858"/>
            <a:ext cx="8523216" cy="2827091"/>
          </a:xfrm>
          <a:prstGeom prst="rect">
            <a:avLst/>
          </a:prstGeom>
        </p:spPr>
      </p:pic>
      <p:pic>
        <p:nvPicPr>
          <p:cNvPr id="5" name="Picture 4">
            <a:extLst>
              <a:ext uri="{FF2B5EF4-FFF2-40B4-BE49-F238E27FC236}">
                <a16:creationId xmlns:a16="http://schemas.microsoft.com/office/drawing/2014/main" id="{16919415-E26D-4BF9-915D-A8715A8011A3}"/>
              </a:ext>
            </a:extLst>
          </p:cNvPr>
          <p:cNvPicPr>
            <a:picLocks noChangeAspect="1"/>
          </p:cNvPicPr>
          <p:nvPr/>
        </p:nvPicPr>
        <p:blipFill rotWithShape="1">
          <a:blip r:embed="rId4"/>
          <a:srcRect l="4679" t="19735" r="27707" b="25301"/>
          <a:stretch/>
        </p:blipFill>
        <p:spPr>
          <a:xfrm>
            <a:off x="1417739" y="2877948"/>
            <a:ext cx="6073630" cy="2214694"/>
          </a:xfrm>
          <a:prstGeom prst="rect">
            <a:avLst/>
          </a:prstGeom>
        </p:spPr>
      </p:pic>
    </p:spTree>
    <p:extLst>
      <p:ext uri="{BB962C8B-B14F-4D97-AF65-F5344CB8AC3E}">
        <p14:creationId xmlns:p14="http://schemas.microsoft.com/office/powerpoint/2010/main" val="247897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0"/>
        <p:cNvGrpSpPr/>
        <p:nvPr/>
      </p:nvGrpSpPr>
      <p:grpSpPr>
        <a:xfrm>
          <a:off x="0" y="0"/>
          <a:ext cx="0" cy="0"/>
          <a:chOff x="0" y="0"/>
          <a:chExt cx="0" cy="0"/>
        </a:xfrm>
      </p:grpSpPr>
      <p:sp>
        <p:nvSpPr>
          <p:cNvPr id="1192" name="Google Shape;1192;p43"/>
          <p:cNvSpPr txBox="1">
            <a:spLocks noGrp="1"/>
          </p:cNvSpPr>
          <p:nvPr>
            <p:ph type="subTitle" idx="1"/>
          </p:nvPr>
        </p:nvSpPr>
        <p:spPr>
          <a:xfrm>
            <a:off x="0" y="597836"/>
            <a:ext cx="6803526" cy="4072765"/>
          </a:xfrm>
          <a:prstGeom prst="rect">
            <a:avLst/>
          </a:prstGeom>
        </p:spPr>
        <p:txBody>
          <a:bodyPr spcFirstLastPara="1" wrap="square" lIns="91425" tIns="91425" rIns="91425" bIns="91425" anchor="t" anchorCtr="0">
            <a:noAutofit/>
          </a:bodyPr>
          <a:lstStyle/>
          <a:p>
            <a:pPr algn="l">
              <a:lnSpc>
                <a:spcPct val="150000"/>
              </a:lnSpc>
              <a:spcAft>
                <a:spcPts val="800"/>
              </a:spcAft>
              <a:buFont typeface="Arial" panose="020B0604020202020204" pitchFamily="34" charset="0"/>
              <a:buChar char="•"/>
            </a:pPr>
            <a:r>
              <a:rPr lang="en-IN" dirty="0">
                <a:effectLst/>
                <a:latin typeface="Bahnschrift SemiLight" panose="020B0502040204020203" pitchFamily="34" charset="0"/>
                <a:ea typeface="Calibri" panose="020F0502020204030204" pitchFamily="34" charset="0"/>
                <a:cs typeface="Mangal" panose="02040503050203030202" pitchFamily="18" charset="0"/>
              </a:rPr>
              <a:t>Recoding is done on categorical and ordinal scaled data. After recoding we summed all scores given to 8 questions of purchase intention and 4 questions of attitude.</a:t>
            </a:r>
          </a:p>
          <a:p>
            <a:pPr algn="l">
              <a:lnSpc>
                <a:spcPct val="150000"/>
              </a:lnSpc>
              <a:spcAft>
                <a:spcPts val="800"/>
              </a:spcAft>
              <a:buFont typeface="Arial" panose="020B0604020202020204" pitchFamily="34" charset="0"/>
              <a:buChar char="•"/>
            </a:pPr>
            <a:r>
              <a:rPr lang="en-IN" dirty="0">
                <a:effectLst/>
                <a:latin typeface="Bahnschrift SemiLight" panose="020B0502040204020203" pitchFamily="34" charset="0"/>
                <a:ea typeface="Calibri" panose="020F0502020204030204" pitchFamily="34" charset="0"/>
                <a:cs typeface="Mangal" panose="02040503050203030202" pitchFamily="18" charset="0"/>
              </a:rPr>
              <a:t> Further regression analysis performed by taking purchase intention as dependent variable and attitude as independent variable.</a:t>
            </a:r>
          </a:p>
          <a:p>
            <a:pPr>
              <a:lnSpc>
                <a:spcPct val="150000"/>
              </a:lnSpc>
              <a:spcAft>
                <a:spcPts val="800"/>
              </a:spcAft>
            </a:pPr>
            <a:r>
              <a:rPr lang="en-IN" b="1" dirty="0">
                <a:effectLst/>
                <a:latin typeface="Bahnschrift SemiLight" panose="020B0502040204020203" pitchFamily="34" charset="0"/>
                <a:ea typeface="Calibri" panose="020F0502020204030204" pitchFamily="34" charset="0"/>
                <a:cs typeface="Calibri" panose="020F0502020204030204" pitchFamily="34" charset="0"/>
              </a:rPr>
              <a:t>Hypothesis</a:t>
            </a:r>
            <a:endParaRPr lang="en-IN" b="1"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50000"/>
              </a:lnSpc>
              <a:spcAft>
                <a:spcPts val="800"/>
              </a:spcAft>
            </a:pPr>
            <a:r>
              <a:rPr lang="en-IN" sz="1400" dirty="0">
                <a:effectLst/>
                <a:latin typeface="Bahnschrift SemiLight" panose="020B0502040204020203" pitchFamily="34" charset="0"/>
                <a:ea typeface="Calibri" panose="020F0502020204030204" pitchFamily="34" charset="0"/>
                <a:cs typeface="Mangal" panose="02040503050203030202" pitchFamily="18" charset="0"/>
              </a:rPr>
              <a:t>Hypothesis 1: </a:t>
            </a:r>
            <a:r>
              <a:rPr lang="en-IN" sz="1400" dirty="0">
                <a:solidFill>
                  <a:srgbClr val="000000"/>
                </a:solidFill>
                <a:effectLst/>
                <a:latin typeface="Bahnschrift SemiLight" panose="020B0502040204020203" pitchFamily="34" charset="0"/>
                <a:ea typeface="Calibri" panose="020F0502020204030204" pitchFamily="34" charset="0"/>
                <a:cs typeface="Calibri" panose="020F0502020204030204" pitchFamily="34" charset="0"/>
              </a:rPr>
              <a:t>There is no relationship between attitude and purchase intention</a:t>
            </a:r>
            <a:endParaRPr lang="en-IN" sz="1400"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50000"/>
              </a:lnSpc>
              <a:spcAft>
                <a:spcPts val="800"/>
              </a:spcAft>
            </a:pPr>
            <a:r>
              <a:rPr lang="en-IN" sz="1400" dirty="0">
                <a:effectLst/>
                <a:latin typeface="Bahnschrift SemiLight" panose="020B0502040204020203" pitchFamily="34" charset="0"/>
                <a:ea typeface="Times New Roman" panose="02020603050405020304" pitchFamily="18" charset="0"/>
              </a:rPr>
              <a:t>Hypothesis 2:</a:t>
            </a:r>
            <a:r>
              <a:rPr lang="en-IN" sz="1400" dirty="0">
                <a:solidFill>
                  <a:srgbClr val="000000"/>
                </a:solidFill>
                <a:effectLst/>
                <a:latin typeface="Bahnschrift SemiLight" panose="020B0502040204020203" pitchFamily="34" charset="0"/>
                <a:ea typeface="Times New Roman" panose="02020603050405020304" pitchFamily="18" charset="0"/>
              </a:rPr>
              <a:t> There is no relationship between education and AT_V3 (</a:t>
            </a:r>
            <a:r>
              <a:rPr lang="en-IN" sz="1400" dirty="0" err="1">
                <a:solidFill>
                  <a:srgbClr val="000000"/>
                </a:solidFill>
                <a:effectLst/>
                <a:latin typeface="Bahnschrift SemiLight" panose="020B0502040204020203" pitchFamily="34" charset="0"/>
                <a:ea typeface="Times New Roman" panose="02020603050405020304" pitchFamily="18" charset="0"/>
              </a:rPr>
              <a:t>i.e</a:t>
            </a:r>
            <a:r>
              <a:rPr lang="en-IN" sz="1400" dirty="0">
                <a:solidFill>
                  <a:srgbClr val="000000"/>
                </a:solidFill>
                <a:effectLst/>
                <a:latin typeface="Bahnschrift SemiLight" panose="020B0502040204020203" pitchFamily="34" charset="0"/>
                <a:ea typeface="Times New Roman" panose="02020603050405020304" pitchFamily="18" charset="0"/>
              </a:rPr>
              <a:t> taking self medication without reading instruction)</a:t>
            </a:r>
            <a:endParaRPr lang="en-IN" sz="1400" dirty="0">
              <a:effectLst/>
              <a:latin typeface="Bahnschrift SemiLight" panose="020B0502040204020203" pitchFamily="34" charset="0"/>
              <a:ea typeface="Times New Roman" panose="02020603050405020304" pitchFamily="18" charset="0"/>
            </a:endParaRPr>
          </a:p>
          <a:p>
            <a:pPr marL="0" lvl="0" indent="0" algn="l" rtl="0">
              <a:spcBef>
                <a:spcPts val="0"/>
              </a:spcBef>
              <a:spcAft>
                <a:spcPts val="0"/>
              </a:spcAft>
              <a:buNone/>
            </a:pPr>
            <a:endParaRPr sz="1100" dirty="0"/>
          </a:p>
        </p:txBody>
      </p:sp>
      <p:sp>
        <p:nvSpPr>
          <p:cNvPr id="4" name="Google Shape;938;p35">
            <a:extLst>
              <a:ext uri="{FF2B5EF4-FFF2-40B4-BE49-F238E27FC236}">
                <a16:creationId xmlns:a16="http://schemas.microsoft.com/office/drawing/2014/main" id="{63DFD0BE-462C-4B39-9119-AB59776C3BC9}"/>
              </a:ext>
            </a:extLst>
          </p:cNvPr>
          <p:cNvSpPr/>
          <p:nvPr/>
        </p:nvSpPr>
        <p:spPr>
          <a:xfrm>
            <a:off x="0" y="60728"/>
            <a:ext cx="649825" cy="617670"/>
          </a:xfrm>
          <a:prstGeom prst="ellipse">
            <a:avLst/>
          </a:prstGeom>
          <a:ln>
            <a:noFill/>
          </a:ln>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6">
                  <a:lumMod val="50000"/>
                </a:schemeClr>
              </a:solidFill>
              <a:highlight>
                <a:srgbClr val="C0C0C0"/>
              </a:highlight>
            </a:endParaRPr>
          </a:p>
        </p:txBody>
      </p:sp>
      <p:sp>
        <p:nvSpPr>
          <p:cNvPr id="5" name="Google Shape;1191;p43">
            <a:extLst>
              <a:ext uri="{FF2B5EF4-FFF2-40B4-BE49-F238E27FC236}">
                <a16:creationId xmlns:a16="http://schemas.microsoft.com/office/drawing/2014/main" id="{4986663A-A98D-4318-9C8B-DAF0DEE6E117}"/>
              </a:ext>
            </a:extLst>
          </p:cNvPr>
          <p:cNvSpPr txBox="1">
            <a:spLocks/>
          </p:cNvSpPr>
          <p:nvPr/>
        </p:nvSpPr>
        <p:spPr>
          <a:xfrm>
            <a:off x="222252" y="65924"/>
            <a:ext cx="5117341" cy="821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9pPr>
          </a:lstStyle>
          <a:p>
            <a:r>
              <a:rPr lang="en-IN" dirty="0"/>
              <a:t>METHODOLOGY: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9E91E97-072E-4859-A476-AC5EB3A1BDA0}"/>
              </a:ext>
            </a:extLst>
          </p:cNvPr>
          <p:cNvGraphicFramePr>
            <a:graphicFrameLocks noGrp="1"/>
          </p:cNvGraphicFramePr>
          <p:nvPr>
            <p:extLst>
              <p:ext uri="{D42A27DB-BD31-4B8C-83A1-F6EECF244321}">
                <p14:modId xmlns:p14="http://schemas.microsoft.com/office/powerpoint/2010/main" val="885044782"/>
              </p:ext>
            </p:extLst>
          </p:nvPr>
        </p:nvGraphicFramePr>
        <p:xfrm>
          <a:off x="197141" y="960318"/>
          <a:ext cx="4479721" cy="1872952"/>
        </p:xfrm>
        <a:graphic>
          <a:graphicData uri="http://schemas.openxmlformats.org/drawingml/2006/table">
            <a:tbl>
              <a:tblPr firstRow="1" firstCol="1" bandRow="1"/>
              <a:tblGrid>
                <a:gridCol w="1024806">
                  <a:extLst>
                    <a:ext uri="{9D8B030D-6E8A-4147-A177-3AD203B41FA5}">
                      <a16:colId xmlns:a16="http://schemas.microsoft.com/office/drawing/2014/main" val="142349556"/>
                    </a:ext>
                  </a:extLst>
                </a:gridCol>
                <a:gridCol w="690983">
                  <a:extLst>
                    <a:ext uri="{9D8B030D-6E8A-4147-A177-3AD203B41FA5}">
                      <a16:colId xmlns:a16="http://schemas.microsoft.com/office/drawing/2014/main" val="897706053"/>
                    </a:ext>
                  </a:extLst>
                </a:gridCol>
                <a:gridCol w="690983">
                  <a:extLst>
                    <a:ext uri="{9D8B030D-6E8A-4147-A177-3AD203B41FA5}">
                      <a16:colId xmlns:a16="http://schemas.microsoft.com/office/drawing/2014/main" val="3722397380"/>
                    </a:ext>
                  </a:extLst>
                </a:gridCol>
                <a:gridCol w="690983">
                  <a:extLst>
                    <a:ext uri="{9D8B030D-6E8A-4147-A177-3AD203B41FA5}">
                      <a16:colId xmlns:a16="http://schemas.microsoft.com/office/drawing/2014/main" val="3710833197"/>
                    </a:ext>
                  </a:extLst>
                </a:gridCol>
                <a:gridCol w="690983">
                  <a:extLst>
                    <a:ext uri="{9D8B030D-6E8A-4147-A177-3AD203B41FA5}">
                      <a16:colId xmlns:a16="http://schemas.microsoft.com/office/drawing/2014/main" val="950873365"/>
                    </a:ext>
                  </a:extLst>
                </a:gridCol>
                <a:gridCol w="690983">
                  <a:extLst>
                    <a:ext uri="{9D8B030D-6E8A-4147-A177-3AD203B41FA5}">
                      <a16:colId xmlns:a16="http://schemas.microsoft.com/office/drawing/2014/main" val="2181019937"/>
                    </a:ext>
                  </a:extLst>
                </a:gridCol>
              </a:tblGrid>
              <a:tr h="217042">
                <a:tc gridSpan="6">
                  <a:txBody>
                    <a:bodyPr/>
                    <a:lstStyle/>
                    <a:p>
                      <a:pPr algn="l">
                        <a:lnSpc>
                          <a:spcPct val="107000"/>
                        </a:lnSpc>
                        <a:spcAft>
                          <a:spcPts val="800"/>
                        </a:spcAft>
                      </a:pPr>
                      <a:r>
                        <a:rPr lang="en-IN" sz="1100" b="1">
                          <a:effectLst/>
                          <a:latin typeface="Calibri Light" panose="020F0302020204030204" pitchFamily="34" charset="0"/>
                          <a:ea typeface="Calibri" panose="020F0502020204030204" pitchFamily="34" charset="0"/>
                          <a:cs typeface="Mangal" panose="02040503050203030202" pitchFamily="18" charset="0"/>
                        </a:rPr>
                        <a:t>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a:noFill/>
                    </a:lnL>
                    <a:lnR>
                      <a:noFill/>
                    </a:lnR>
                    <a:lnT>
                      <a:noFill/>
                    </a:lnT>
                    <a:lnB>
                      <a:noFill/>
                    </a:lnB>
                    <a:solidFill>
                      <a:srgbClr val="FFF2CC"/>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99502076"/>
                  </a:ext>
                </a:extLst>
              </a:tr>
              <a:tr h="376270">
                <a:tc gridSpan="2">
                  <a:txBody>
                    <a:bodyPr/>
                    <a:lstStyle/>
                    <a:p>
                      <a:pPr algn="l">
                        <a:lnSpc>
                          <a:spcPct val="107000"/>
                        </a:lnSpc>
                      </a:pPr>
                      <a:endParaRPr lang="en-IN" sz="1100">
                        <a:effectLst/>
                        <a:latin typeface="Calibri" panose="020F0502020204030204" pitchFamily="34" charset="0"/>
                        <a:cs typeface="Mangal" panose="02040503050203030202" pitchFamily="18" charset="0"/>
                      </a:endParaRPr>
                    </a:p>
                  </a:txBody>
                  <a:tcPr marL="9525" marR="9525" marT="9525" marB="9525" anchor="b">
                    <a:lnL>
                      <a:noFill/>
                    </a:lnL>
                    <a:lnR>
                      <a:noFill/>
                    </a:lnR>
                    <a:lnT>
                      <a:noFill/>
                    </a:lnT>
                    <a:lnB w="12700" cap="flat" cmpd="sng" algn="ctr">
                      <a:solidFill>
                        <a:srgbClr val="152935"/>
                      </a:solidFill>
                      <a:prstDash val="solid"/>
                      <a:round/>
                      <a:headEnd type="none" w="med" len="med"/>
                      <a:tailEnd type="none" w="med" len="med"/>
                    </a:lnB>
                    <a:solidFill>
                      <a:srgbClr val="FCE5CD"/>
                    </a:solidFill>
                  </a:tcPr>
                </a:tc>
                <a:tc hMerge="1">
                  <a:txBody>
                    <a:bodyPr/>
                    <a:lstStyle/>
                    <a:p>
                      <a:endParaRPr lang="en-IN"/>
                    </a:p>
                  </a:txBody>
                  <a:tcPr/>
                </a:tc>
                <a:tc>
                  <a:txBody>
                    <a:bodyPr/>
                    <a:lstStyle/>
                    <a:p>
                      <a:pPr algn="l">
                        <a:lnSpc>
                          <a:spcPct val="107000"/>
                        </a:lnSpc>
                        <a:spcAft>
                          <a:spcPts val="800"/>
                        </a:spcAft>
                      </a:pPr>
                      <a:r>
                        <a:rPr lang="en-IN" sz="1100" b="1" dirty="0">
                          <a:solidFill>
                            <a:srgbClr val="000000"/>
                          </a:solidFill>
                          <a:effectLst/>
                          <a:latin typeface="Calibri Light" panose="020F0302020204030204" pitchFamily="34" charset="0"/>
                          <a:ea typeface="Calibri" panose="020F0502020204030204" pitchFamily="34" charset="0"/>
                          <a:cs typeface="Mangal" panose="02040503050203030202" pitchFamily="18" charset="0"/>
                        </a:rPr>
                        <a:t>Frequency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a:noFill/>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FCE5CD"/>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FCE5CD"/>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Valid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FCE5CD"/>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Cumulative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a:noFill/>
                    </a:lnR>
                    <a:lnT>
                      <a:noFill/>
                    </a:lnT>
                    <a:lnB w="12700" cap="flat" cmpd="sng" algn="ctr">
                      <a:solidFill>
                        <a:srgbClr val="152935"/>
                      </a:solidFill>
                      <a:prstDash val="solid"/>
                      <a:round/>
                      <a:headEnd type="none" w="med" len="med"/>
                      <a:tailEnd type="none" w="med" len="med"/>
                    </a:lnB>
                    <a:solidFill>
                      <a:srgbClr val="FCE5CD"/>
                    </a:solidFill>
                  </a:tcPr>
                </a:tc>
                <a:extLst>
                  <a:ext uri="{0D108BD9-81ED-4DB2-BD59-A6C34878D82A}">
                    <a16:rowId xmlns:a16="http://schemas.microsoft.com/office/drawing/2014/main" val="2270184003"/>
                  </a:ext>
                </a:extLst>
              </a:tr>
              <a:tr h="222209">
                <a:tc rowSpan="5">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Valid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152935"/>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20-29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85.7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85.7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85.7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509548288"/>
                  </a:ext>
                </a:extLst>
              </a:tr>
              <a:tr h="233836">
                <a:tc vMerge="1">
                  <a:txBody>
                    <a:bodyPr/>
                    <a:lstStyle/>
                    <a:p>
                      <a:endParaRPr lang="en-IN"/>
                    </a:p>
                  </a:txBody>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30-39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dirty="0">
                          <a:solidFill>
                            <a:srgbClr val="000000"/>
                          </a:solidFill>
                          <a:effectLst/>
                          <a:latin typeface="Calibri Light" panose="020F0302020204030204" pitchFamily="34" charset="0"/>
                          <a:ea typeface="Calibri" panose="020F0502020204030204" pitchFamily="34" charset="0"/>
                          <a:cs typeface="Mangal" panose="02040503050203030202" pitchFamily="18" charset="0"/>
                        </a:rPr>
                        <a:t>90.8</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753332256"/>
                  </a:ext>
                </a:extLst>
              </a:tr>
              <a:tr h="239650">
                <a:tc vMerge="1">
                  <a:txBody>
                    <a:bodyPr/>
                    <a:lstStyle/>
                    <a:p>
                      <a:endParaRPr lang="en-IN"/>
                    </a:p>
                  </a:txBody>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40-49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dirty="0">
                          <a:solidFill>
                            <a:srgbClr val="000000"/>
                          </a:solidFill>
                          <a:effectLst/>
                          <a:latin typeface="Calibri Light" panose="020F0302020204030204" pitchFamily="34" charset="0"/>
                          <a:ea typeface="Calibri" panose="020F0502020204030204" pitchFamily="34" charset="0"/>
                          <a:cs typeface="Mangal" panose="02040503050203030202" pitchFamily="18" charset="0"/>
                        </a:rPr>
                        <a:t>97.5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1828182341"/>
                  </a:ext>
                </a:extLst>
              </a:tr>
              <a:tr h="239650">
                <a:tc vMerge="1">
                  <a:txBody>
                    <a:bodyPr/>
                    <a:lstStyle/>
                    <a:p>
                      <a:endParaRPr lang="en-IN"/>
                    </a:p>
                  </a:txBody>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50 above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3870916472"/>
                  </a:ext>
                </a:extLst>
              </a:tr>
              <a:tr h="344295">
                <a:tc vMerge="1">
                  <a:txBody>
                    <a:bodyPr/>
                    <a:lstStyle/>
                    <a:p>
                      <a:endParaRPr lang="en-IN"/>
                    </a:p>
                  </a:txBody>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Total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gn="l">
                        <a:lnSpc>
                          <a:spcPct val="107000"/>
                        </a:lnSpc>
                      </a:pPr>
                      <a:endParaRPr lang="en-IN" sz="1100" dirty="0">
                        <a:effectLst/>
                        <a:latin typeface="Calibri" panose="020F0502020204030204" pitchFamily="34" charset="0"/>
                        <a:cs typeface="Mangal" panose="02040503050203030202" pitchFamily="18" charset="0"/>
                      </a:endParaRPr>
                    </a:p>
                  </a:txBody>
                  <a:tcPr marL="9525" marR="9525" marT="9525" marB="9525" anchor="ctr">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extLst>
                  <a:ext uri="{0D108BD9-81ED-4DB2-BD59-A6C34878D82A}">
                    <a16:rowId xmlns:a16="http://schemas.microsoft.com/office/drawing/2014/main" val="2642842404"/>
                  </a:ext>
                </a:extLst>
              </a:tr>
            </a:tbl>
          </a:graphicData>
        </a:graphic>
      </p:graphicFrame>
      <p:graphicFrame>
        <p:nvGraphicFramePr>
          <p:cNvPr id="6" name="Table 5">
            <a:extLst>
              <a:ext uri="{FF2B5EF4-FFF2-40B4-BE49-F238E27FC236}">
                <a16:creationId xmlns:a16="http://schemas.microsoft.com/office/drawing/2014/main" id="{D79D87B9-4829-4119-B732-AD2AD2CB1D65}"/>
              </a:ext>
            </a:extLst>
          </p:cNvPr>
          <p:cNvGraphicFramePr>
            <a:graphicFrameLocks noGrp="1"/>
          </p:cNvGraphicFramePr>
          <p:nvPr>
            <p:extLst>
              <p:ext uri="{D42A27DB-BD31-4B8C-83A1-F6EECF244321}">
                <p14:modId xmlns:p14="http://schemas.microsoft.com/office/powerpoint/2010/main" val="120931196"/>
              </p:ext>
            </p:extLst>
          </p:nvPr>
        </p:nvGraphicFramePr>
        <p:xfrm>
          <a:off x="4790113" y="998290"/>
          <a:ext cx="4110606" cy="1828799"/>
        </p:xfrm>
        <a:graphic>
          <a:graphicData uri="http://schemas.openxmlformats.org/drawingml/2006/table">
            <a:tbl>
              <a:tblPr firstRow="1" firstCol="1" bandRow="1"/>
              <a:tblGrid>
                <a:gridCol w="685101">
                  <a:extLst>
                    <a:ext uri="{9D8B030D-6E8A-4147-A177-3AD203B41FA5}">
                      <a16:colId xmlns:a16="http://schemas.microsoft.com/office/drawing/2014/main" val="4277142475"/>
                    </a:ext>
                  </a:extLst>
                </a:gridCol>
                <a:gridCol w="685101">
                  <a:extLst>
                    <a:ext uri="{9D8B030D-6E8A-4147-A177-3AD203B41FA5}">
                      <a16:colId xmlns:a16="http://schemas.microsoft.com/office/drawing/2014/main" val="3408153961"/>
                    </a:ext>
                  </a:extLst>
                </a:gridCol>
                <a:gridCol w="685101">
                  <a:extLst>
                    <a:ext uri="{9D8B030D-6E8A-4147-A177-3AD203B41FA5}">
                      <a16:colId xmlns:a16="http://schemas.microsoft.com/office/drawing/2014/main" val="2571572266"/>
                    </a:ext>
                  </a:extLst>
                </a:gridCol>
                <a:gridCol w="685101">
                  <a:extLst>
                    <a:ext uri="{9D8B030D-6E8A-4147-A177-3AD203B41FA5}">
                      <a16:colId xmlns:a16="http://schemas.microsoft.com/office/drawing/2014/main" val="2158822013"/>
                    </a:ext>
                  </a:extLst>
                </a:gridCol>
                <a:gridCol w="685101">
                  <a:extLst>
                    <a:ext uri="{9D8B030D-6E8A-4147-A177-3AD203B41FA5}">
                      <a16:colId xmlns:a16="http://schemas.microsoft.com/office/drawing/2014/main" val="1632472649"/>
                    </a:ext>
                  </a:extLst>
                </a:gridCol>
                <a:gridCol w="685101">
                  <a:extLst>
                    <a:ext uri="{9D8B030D-6E8A-4147-A177-3AD203B41FA5}">
                      <a16:colId xmlns:a16="http://schemas.microsoft.com/office/drawing/2014/main" val="2718425019"/>
                    </a:ext>
                  </a:extLst>
                </a:gridCol>
              </a:tblGrid>
              <a:tr h="434278">
                <a:tc gridSpan="6">
                  <a:txBody>
                    <a:bodyPr/>
                    <a:lstStyle/>
                    <a:p>
                      <a:pPr algn="l">
                        <a:lnSpc>
                          <a:spcPct val="107000"/>
                        </a:lnSpc>
                        <a:spcAft>
                          <a:spcPts val="800"/>
                        </a:spcAft>
                      </a:pPr>
                      <a:r>
                        <a:rPr lang="en-IN" sz="1600" b="1" dirty="0">
                          <a:effectLst/>
                          <a:latin typeface="Calibri Light" panose="020F0302020204030204" pitchFamily="34" charset="0"/>
                          <a:ea typeface="Calibri" panose="020F0502020204030204" pitchFamily="34" charset="0"/>
                          <a:cs typeface="Mangal" panose="02040503050203030202" pitchFamily="18" charset="0"/>
                        </a:rPr>
                        <a:t>Gender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a:noFill/>
                    </a:lnL>
                    <a:lnR>
                      <a:noFill/>
                    </a:lnR>
                    <a:lnT>
                      <a:noFill/>
                    </a:lnT>
                    <a:lnB>
                      <a:noFill/>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70033368"/>
                  </a:ext>
                </a:extLst>
              </a:tr>
              <a:tr h="375619">
                <a:tc gridSpan="2">
                  <a:txBody>
                    <a:bodyPr/>
                    <a:lstStyle/>
                    <a:p>
                      <a:pPr algn="l">
                        <a:lnSpc>
                          <a:spcPct val="107000"/>
                        </a:lnSpc>
                      </a:pPr>
                      <a:endParaRPr lang="en-IN" sz="1100">
                        <a:effectLst/>
                        <a:latin typeface="Calibri" panose="020F0502020204030204" pitchFamily="34" charset="0"/>
                        <a:cs typeface="Mangal" panose="02040503050203030202" pitchFamily="18" charset="0"/>
                      </a:endParaRPr>
                    </a:p>
                  </a:txBody>
                  <a:tcPr marL="9525" marR="9525" marT="9525" marB="9525" anchor="b">
                    <a:lnL>
                      <a:noFill/>
                    </a:lnL>
                    <a:lnR>
                      <a:noFill/>
                    </a:lnR>
                    <a:lnT>
                      <a:noFill/>
                    </a:lnT>
                    <a:lnB w="12700" cap="flat" cmpd="sng" algn="ctr">
                      <a:solidFill>
                        <a:srgbClr val="152935"/>
                      </a:solidFill>
                      <a:prstDash val="solid"/>
                      <a:round/>
                      <a:headEnd type="none" w="med" len="med"/>
                      <a:tailEnd type="none" w="med" len="med"/>
                    </a:lnB>
                    <a:solidFill>
                      <a:srgbClr val="D9EAD3"/>
                    </a:solidFill>
                  </a:tcPr>
                </a:tc>
                <a:tc hMerge="1">
                  <a:txBody>
                    <a:bodyPr/>
                    <a:lstStyle/>
                    <a:p>
                      <a:endParaRPr lang="en-IN"/>
                    </a:p>
                  </a:txBody>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Frequency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a:noFill/>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D9EAD3"/>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D9EAD3"/>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Valid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D9EAD3"/>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Cumulative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a:noFill/>
                    </a:lnR>
                    <a:lnT>
                      <a:noFill/>
                    </a:lnT>
                    <a:lnB w="12700" cap="flat" cmpd="sng" algn="ctr">
                      <a:solidFill>
                        <a:srgbClr val="152935"/>
                      </a:solidFill>
                      <a:prstDash val="solid"/>
                      <a:round/>
                      <a:headEnd type="none" w="med" len="med"/>
                      <a:tailEnd type="none" w="med" len="med"/>
                    </a:lnB>
                    <a:solidFill>
                      <a:srgbClr val="D9EAD3"/>
                    </a:solidFill>
                  </a:tcPr>
                </a:tc>
                <a:extLst>
                  <a:ext uri="{0D108BD9-81ED-4DB2-BD59-A6C34878D82A}">
                    <a16:rowId xmlns:a16="http://schemas.microsoft.com/office/drawing/2014/main" val="2383827168"/>
                  </a:ext>
                </a:extLst>
              </a:tr>
              <a:tr h="339634">
                <a:tc rowSpan="3">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Valid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152935"/>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male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43.7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43.7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43.7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2437354574"/>
                  </a:ext>
                </a:extLst>
              </a:tr>
              <a:tr h="339634">
                <a:tc vMerge="1">
                  <a:txBody>
                    <a:bodyPr/>
                    <a:lstStyle/>
                    <a:p>
                      <a:endParaRPr lang="en-IN"/>
                    </a:p>
                  </a:txBody>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female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56.3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56.3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134787047"/>
                  </a:ext>
                </a:extLst>
              </a:tr>
              <a:tr h="339634">
                <a:tc vMerge="1">
                  <a:txBody>
                    <a:bodyPr/>
                    <a:lstStyle/>
                    <a:p>
                      <a:endParaRPr lang="en-IN"/>
                    </a:p>
                  </a:txBody>
                  <a:tcPr/>
                </a:tc>
                <a:tc>
                  <a:txBody>
                    <a:bodyPr/>
                    <a:lstStyle/>
                    <a:p>
                      <a:pPr algn="l">
                        <a:lnSpc>
                          <a:spcPct val="107000"/>
                        </a:lnSpc>
                        <a:spcAft>
                          <a:spcPts val="800"/>
                        </a:spcAft>
                      </a:pPr>
                      <a:r>
                        <a:rPr lang="en-IN" sz="1100" b="1" dirty="0">
                          <a:solidFill>
                            <a:srgbClr val="000000"/>
                          </a:solidFill>
                          <a:effectLst/>
                          <a:latin typeface="Calibri Light" panose="020F0302020204030204" pitchFamily="34" charset="0"/>
                          <a:ea typeface="Calibri" panose="020F0502020204030204" pitchFamily="34" charset="0"/>
                          <a:cs typeface="Mangal" panose="02040503050203030202" pitchFamily="18" charset="0"/>
                        </a:rPr>
                        <a:t>Total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gn="l">
                        <a:lnSpc>
                          <a:spcPct val="107000"/>
                        </a:lnSpc>
                        <a:spcAft>
                          <a:spcPts val="800"/>
                        </a:spcAft>
                      </a:pPr>
                      <a:r>
                        <a:rPr lang="en-IN" sz="1100" b="1" dirty="0">
                          <a:solidFill>
                            <a:srgbClr val="000000"/>
                          </a:solidFill>
                          <a:effectLst/>
                          <a:latin typeface="Calibri Light" panose="020F0302020204030204" pitchFamily="34" charset="0"/>
                          <a:ea typeface="Calibri" panose="020F0502020204030204" pitchFamily="34" charset="0"/>
                          <a:cs typeface="Mangal" panose="02040503050203030202" pitchFamily="18" charset="0"/>
                        </a:rPr>
                        <a:t>119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gn="l">
                        <a:lnSpc>
                          <a:spcPct val="107000"/>
                        </a:lnSpc>
                      </a:pPr>
                      <a:endParaRPr lang="en-IN" sz="1100" dirty="0">
                        <a:effectLst/>
                        <a:latin typeface="Calibri" panose="020F0502020204030204" pitchFamily="34" charset="0"/>
                        <a:cs typeface="Mangal" panose="02040503050203030202" pitchFamily="18" charset="0"/>
                      </a:endParaRPr>
                    </a:p>
                  </a:txBody>
                  <a:tcPr marL="9525" marR="9525" marT="9525" marB="9525" anchor="ctr">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extLst>
                  <a:ext uri="{0D108BD9-81ED-4DB2-BD59-A6C34878D82A}">
                    <a16:rowId xmlns:a16="http://schemas.microsoft.com/office/drawing/2014/main" val="357831912"/>
                  </a:ext>
                </a:extLst>
              </a:tr>
            </a:tbl>
          </a:graphicData>
        </a:graphic>
      </p:graphicFrame>
      <p:graphicFrame>
        <p:nvGraphicFramePr>
          <p:cNvPr id="8" name="Table 7">
            <a:extLst>
              <a:ext uri="{FF2B5EF4-FFF2-40B4-BE49-F238E27FC236}">
                <a16:creationId xmlns:a16="http://schemas.microsoft.com/office/drawing/2014/main" id="{BA26401F-049E-45D6-A0E8-04478A6D0534}"/>
              </a:ext>
            </a:extLst>
          </p:cNvPr>
          <p:cNvGraphicFramePr>
            <a:graphicFrameLocks noGrp="1"/>
          </p:cNvGraphicFramePr>
          <p:nvPr>
            <p:extLst>
              <p:ext uri="{D42A27DB-BD31-4B8C-83A1-F6EECF244321}">
                <p14:modId xmlns:p14="http://schemas.microsoft.com/office/powerpoint/2010/main" val="715518388"/>
              </p:ext>
            </p:extLst>
          </p:nvPr>
        </p:nvGraphicFramePr>
        <p:xfrm>
          <a:off x="197142" y="2938534"/>
          <a:ext cx="4479722" cy="2125170"/>
        </p:xfrm>
        <a:graphic>
          <a:graphicData uri="http://schemas.openxmlformats.org/drawingml/2006/table">
            <a:tbl>
              <a:tblPr firstRow="1" firstCol="1" bandRow="1"/>
              <a:tblGrid>
                <a:gridCol w="928382">
                  <a:extLst>
                    <a:ext uri="{9D8B030D-6E8A-4147-A177-3AD203B41FA5}">
                      <a16:colId xmlns:a16="http://schemas.microsoft.com/office/drawing/2014/main" val="885345168"/>
                    </a:ext>
                  </a:extLst>
                </a:gridCol>
                <a:gridCol w="710268">
                  <a:extLst>
                    <a:ext uri="{9D8B030D-6E8A-4147-A177-3AD203B41FA5}">
                      <a16:colId xmlns:a16="http://schemas.microsoft.com/office/drawing/2014/main" val="3188665088"/>
                    </a:ext>
                  </a:extLst>
                </a:gridCol>
                <a:gridCol w="710268">
                  <a:extLst>
                    <a:ext uri="{9D8B030D-6E8A-4147-A177-3AD203B41FA5}">
                      <a16:colId xmlns:a16="http://schemas.microsoft.com/office/drawing/2014/main" val="2614516392"/>
                    </a:ext>
                  </a:extLst>
                </a:gridCol>
                <a:gridCol w="710268">
                  <a:extLst>
                    <a:ext uri="{9D8B030D-6E8A-4147-A177-3AD203B41FA5}">
                      <a16:colId xmlns:a16="http://schemas.microsoft.com/office/drawing/2014/main" val="4094133896"/>
                    </a:ext>
                  </a:extLst>
                </a:gridCol>
                <a:gridCol w="710268">
                  <a:extLst>
                    <a:ext uri="{9D8B030D-6E8A-4147-A177-3AD203B41FA5}">
                      <a16:colId xmlns:a16="http://schemas.microsoft.com/office/drawing/2014/main" val="182528636"/>
                    </a:ext>
                  </a:extLst>
                </a:gridCol>
                <a:gridCol w="710268">
                  <a:extLst>
                    <a:ext uri="{9D8B030D-6E8A-4147-A177-3AD203B41FA5}">
                      <a16:colId xmlns:a16="http://schemas.microsoft.com/office/drawing/2014/main" val="2593940918"/>
                    </a:ext>
                  </a:extLst>
                </a:gridCol>
              </a:tblGrid>
              <a:tr h="546805">
                <a:tc gridSpan="2">
                  <a:txBody>
                    <a:bodyPr/>
                    <a:lstStyle/>
                    <a:p>
                      <a:pPr>
                        <a:lnSpc>
                          <a:spcPct val="107000"/>
                        </a:lnSpc>
                      </a:pPr>
                      <a:endParaRPr lang="en-IN" sz="1100">
                        <a:effectLst/>
                        <a:latin typeface="Calibri" panose="020F0502020204030204" pitchFamily="34" charset="0"/>
                        <a:cs typeface="Mangal" panose="02040503050203030202" pitchFamily="18" charset="0"/>
                      </a:endParaRPr>
                    </a:p>
                  </a:txBody>
                  <a:tcPr marL="9525" marR="9525" marT="9525" marB="9525" anchor="b">
                    <a:lnL>
                      <a:noFill/>
                    </a:lnL>
                    <a:lnR>
                      <a:noFill/>
                    </a:lnR>
                    <a:lnT>
                      <a:noFill/>
                    </a:lnT>
                    <a:lnB w="12700" cap="flat" cmpd="sng" algn="ctr">
                      <a:solidFill>
                        <a:srgbClr val="152935"/>
                      </a:solidFill>
                      <a:prstDash val="solid"/>
                      <a:round/>
                      <a:headEnd type="none" w="med" len="med"/>
                      <a:tailEnd type="none" w="med" len="med"/>
                    </a:lnB>
                    <a:solidFill>
                      <a:srgbClr val="EAD1DC"/>
                    </a:solidFill>
                  </a:tcPr>
                </a:tc>
                <a:tc hMerge="1">
                  <a:txBody>
                    <a:bodyPr/>
                    <a:lstStyle/>
                    <a:p>
                      <a:endParaRPr lang="en-IN"/>
                    </a:p>
                  </a:txBody>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Frequency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a:noFill/>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EAD1DC"/>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EAD1DC"/>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Valid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EAD1DC"/>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Cumulative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a:noFill/>
                    </a:lnR>
                    <a:lnT>
                      <a:noFill/>
                    </a:lnT>
                    <a:lnB w="12700" cap="flat" cmpd="sng" algn="ctr">
                      <a:solidFill>
                        <a:srgbClr val="152935"/>
                      </a:solidFill>
                      <a:prstDash val="solid"/>
                      <a:round/>
                      <a:headEnd type="none" w="med" len="med"/>
                      <a:tailEnd type="none" w="med" len="med"/>
                    </a:lnB>
                    <a:solidFill>
                      <a:srgbClr val="EAD1DC"/>
                    </a:solidFill>
                  </a:tcPr>
                </a:tc>
                <a:extLst>
                  <a:ext uri="{0D108BD9-81ED-4DB2-BD59-A6C34878D82A}">
                    <a16:rowId xmlns:a16="http://schemas.microsoft.com/office/drawing/2014/main" val="871538378"/>
                  </a:ext>
                </a:extLst>
              </a:tr>
              <a:tr h="277573">
                <a:tc rowSpan="6">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Valid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152935"/>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below 200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72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60.5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60.5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60.5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4213899100"/>
                  </a:ext>
                </a:extLst>
              </a:tr>
              <a:tr h="277573">
                <a:tc vMerge="1">
                  <a:txBody>
                    <a:bodyPr/>
                    <a:lstStyle/>
                    <a:p>
                      <a:endParaRPr lang="en-IN"/>
                    </a:p>
                  </a:txBody>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200-400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30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dirty="0">
                          <a:solidFill>
                            <a:srgbClr val="000000"/>
                          </a:solidFill>
                          <a:effectLst/>
                          <a:latin typeface="Calibri Light" panose="020F0302020204030204" pitchFamily="34" charset="0"/>
                          <a:ea typeface="Calibri" panose="020F0502020204030204" pitchFamily="34" charset="0"/>
                          <a:cs typeface="Mangal" panose="02040503050203030202" pitchFamily="18" charset="0"/>
                        </a:rPr>
                        <a:t>25.2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25.2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85.7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4171306944"/>
                  </a:ext>
                </a:extLst>
              </a:tr>
              <a:tr h="277573">
                <a:tc vMerge="1">
                  <a:txBody>
                    <a:bodyPr/>
                    <a:lstStyle/>
                    <a:p>
                      <a:endParaRPr lang="en-IN"/>
                    </a:p>
                  </a:txBody>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401-600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90.8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2354743977"/>
                  </a:ext>
                </a:extLst>
              </a:tr>
              <a:tr h="277573">
                <a:tc vMerge="1">
                  <a:txBody>
                    <a:bodyPr/>
                    <a:lstStyle/>
                    <a:p>
                      <a:endParaRPr lang="en-IN"/>
                    </a:p>
                  </a:txBody>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601-800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94.1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3104415794"/>
                  </a:ext>
                </a:extLst>
              </a:tr>
              <a:tr h="277573">
                <a:tc vMerge="1">
                  <a:txBody>
                    <a:bodyPr/>
                    <a:lstStyle/>
                    <a:p>
                      <a:endParaRPr lang="en-IN"/>
                    </a:p>
                  </a:txBody>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800 above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5.9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5.9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3566178970"/>
                  </a:ext>
                </a:extLst>
              </a:tr>
              <a:tr h="176413">
                <a:tc vMerge="1">
                  <a:txBody>
                    <a:bodyPr/>
                    <a:lstStyle/>
                    <a:p>
                      <a:endParaRPr lang="en-IN"/>
                    </a:p>
                  </a:txBody>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Total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nSpc>
                          <a:spcPct val="107000"/>
                        </a:lnSpc>
                      </a:pPr>
                      <a:endParaRPr lang="en-IN" sz="1100" dirty="0">
                        <a:effectLst/>
                        <a:latin typeface="Calibri" panose="020F0502020204030204" pitchFamily="34" charset="0"/>
                        <a:cs typeface="Mangal" panose="02040503050203030202" pitchFamily="18" charset="0"/>
                      </a:endParaRPr>
                    </a:p>
                  </a:txBody>
                  <a:tcPr marL="9525" marR="9525" marT="9525" marB="9525" anchor="ctr">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extLst>
                  <a:ext uri="{0D108BD9-81ED-4DB2-BD59-A6C34878D82A}">
                    <a16:rowId xmlns:a16="http://schemas.microsoft.com/office/drawing/2014/main" val="2741556812"/>
                  </a:ext>
                </a:extLst>
              </a:tr>
            </a:tbl>
          </a:graphicData>
        </a:graphic>
      </p:graphicFrame>
      <p:graphicFrame>
        <p:nvGraphicFramePr>
          <p:cNvPr id="9" name="Table 8">
            <a:extLst>
              <a:ext uri="{FF2B5EF4-FFF2-40B4-BE49-F238E27FC236}">
                <a16:creationId xmlns:a16="http://schemas.microsoft.com/office/drawing/2014/main" id="{CBBA3BC6-AD86-4061-BC92-8B6DF50CEF4E}"/>
              </a:ext>
            </a:extLst>
          </p:cNvPr>
          <p:cNvGraphicFramePr>
            <a:graphicFrameLocks noGrp="1"/>
          </p:cNvGraphicFramePr>
          <p:nvPr>
            <p:extLst>
              <p:ext uri="{D42A27DB-BD31-4B8C-83A1-F6EECF244321}">
                <p14:modId xmlns:p14="http://schemas.microsoft.com/office/powerpoint/2010/main" val="301908465"/>
              </p:ext>
            </p:extLst>
          </p:nvPr>
        </p:nvGraphicFramePr>
        <p:xfrm>
          <a:off x="4790113" y="2924446"/>
          <a:ext cx="4110606" cy="2125170"/>
        </p:xfrm>
        <a:graphic>
          <a:graphicData uri="http://schemas.openxmlformats.org/drawingml/2006/table">
            <a:tbl>
              <a:tblPr firstRow="1" firstCol="1" bandRow="1"/>
              <a:tblGrid>
                <a:gridCol w="685101">
                  <a:extLst>
                    <a:ext uri="{9D8B030D-6E8A-4147-A177-3AD203B41FA5}">
                      <a16:colId xmlns:a16="http://schemas.microsoft.com/office/drawing/2014/main" val="1642980034"/>
                    </a:ext>
                  </a:extLst>
                </a:gridCol>
                <a:gridCol w="685101">
                  <a:extLst>
                    <a:ext uri="{9D8B030D-6E8A-4147-A177-3AD203B41FA5}">
                      <a16:colId xmlns:a16="http://schemas.microsoft.com/office/drawing/2014/main" val="885793515"/>
                    </a:ext>
                  </a:extLst>
                </a:gridCol>
                <a:gridCol w="685101">
                  <a:extLst>
                    <a:ext uri="{9D8B030D-6E8A-4147-A177-3AD203B41FA5}">
                      <a16:colId xmlns:a16="http://schemas.microsoft.com/office/drawing/2014/main" val="1827934923"/>
                    </a:ext>
                  </a:extLst>
                </a:gridCol>
                <a:gridCol w="685101">
                  <a:extLst>
                    <a:ext uri="{9D8B030D-6E8A-4147-A177-3AD203B41FA5}">
                      <a16:colId xmlns:a16="http://schemas.microsoft.com/office/drawing/2014/main" val="682490581"/>
                    </a:ext>
                  </a:extLst>
                </a:gridCol>
                <a:gridCol w="685101">
                  <a:extLst>
                    <a:ext uri="{9D8B030D-6E8A-4147-A177-3AD203B41FA5}">
                      <a16:colId xmlns:a16="http://schemas.microsoft.com/office/drawing/2014/main" val="238666030"/>
                    </a:ext>
                  </a:extLst>
                </a:gridCol>
                <a:gridCol w="685101">
                  <a:extLst>
                    <a:ext uri="{9D8B030D-6E8A-4147-A177-3AD203B41FA5}">
                      <a16:colId xmlns:a16="http://schemas.microsoft.com/office/drawing/2014/main" val="1162082703"/>
                    </a:ext>
                  </a:extLst>
                </a:gridCol>
              </a:tblGrid>
              <a:tr h="343954">
                <a:tc gridSpan="6">
                  <a:txBody>
                    <a:bodyPr/>
                    <a:lstStyle/>
                    <a:p>
                      <a:pPr>
                        <a:lnSpc>
                          <a:spcPct val="107000"/>
                        </a:lnSpc>
                        <a:spcAft>
                          <a:spcPts val="800"/>
                        </a:spcAft>
                      </a:pPr>
                      <a:r>
                        <a:rPr lang="en-IN" sz="1000" b="1">
                          <a:effectLst/>
                          <a:latin typeface="Calibri Light" panose="020F0302020204030204" pitchFamily="34" charset="0"/>
                          <a:ea typeface="Calibri" panose="020F0502020204030204" pitchFamily="34" charset="0"/>
                          <a:cs typeface="Mangal" panose="02040503050203030202" pitchFamily="18" charset="0"/>
                        </a:rPr>
                        <a:t>Place</a:t>
                      </a: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 of Residence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a:noFill/>
                    </a:lnL>
                    <a:lnR>
                      <a:noFill/>
                    </a:lnR>
                    <a:lnT>
                      <a:noFill/>
                    </a:lnT>
                    <a:lnB>
                      <a:noFill/>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03556380"/>
                  </a:ext>
                </a:extLst>
              </a:tr>
              <a:tr h="374677">
                <a:tc gridSpan="2">
                  <a:txBody>
                    <a:bodyPr/>
                    <a:lstStyle/>
                    <a:p>
                      <a:pPr>
                        <a:lnSpc>
                          <a:spcPct val="107000"/>
                        </a:lnSpc>
                      </a:pPr>
                      <a:endParaRPr lang="en-IN" sz="1100">
                        <a:effectLst/>
                        <a:latin typeface="Calibri" panose="020F0502020204030204" pitchFamily="34" charset="0"/>
                        <a:cs typeface="Mangal" panose="02040503050203030202" pitchFamily="18" charset="0"/>
                      </a:endParaRPr>
                    </a:p>
                  </a:txBody>
                  <a:tcPr marL="9525" marR="9525" marT="9525" marB="9525" anchor="b">
                    <a:lnL>
                      <a:noFill/>
                    </a:lnL>
                    <a:lnR>
                      <a:noFill/>
                    </a:lnR>
                    <a:lnT>
                      <a:noFill/>
                    </a:lnT>
                    <a:lnB w="12700" cap="flat" cmpd="sng" algn="ctr">
                      <a:solidFill>
                        <a:srgbClr val="152935"/>
                      </a:solidFill>
                      <a:prstDash val="solid"/>
                      <a:round/>
                      <a:headEnd type="none" w="med" len="med"/>
                      <a:tailEnd type="none" w="med" len="med"/>
                    </a:lnB>
                    <a:solidFill>
                      <a:srgbClr val="FFD966"/>
                    </a:solidFill>
                  </a:tcPr>
                </a:tc>
                <a:tc hMerge="1">
                  <a:txBody>
                    <a:bodyPr/>
                    <a:lstStyle/>
                    <a:p>
                      <a:endParaRPr lang="en-IN"/>
                    </a:p>
                  </a:txBody>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Frequency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a:noFill/>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FFD966"/>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FFD966"/>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Valid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FFD966"/>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Cumulative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b">
                    <a:lnL w="12700" cap="flat" cmpd="sng" algn="ctr">
                      <a:solidFill>
                        <a:srgbClr val="E0E0E0"/>
                      </a:solidFill>
                      <a:prstDash val="solid"/>
                      <a:round/>
                      <a:headEnd type="none" w="med" len="med"/>
                      <a:tailEnd type="none" w="med" len="med"/>
                    </a:lnL>
                    <a:lnR>
                      <a:noFill/>
                    </a:lnR>
                    <a:lnT>
                      <a:noFill/>
                    </a:lnT>
                    <a:lnB w="12700" cap="flat" cmpd="sng" algn="ctr">
                      <a:solidFill>
                        <a:srgbClr val="152935"/>
                      </a:solidFill>
                      <a:prstDash val="solid"/>
                      <a:round/>
                      <a:headEnd type="none" w="med" len="med"/>
                      <a:tailEnd type="none" w="med" len="med"/>
                    </a:lnB>
                    <a:solidFill>
                      <a:srgbClr val="FFD966"/>
                    </a:solidFill>
                  </a:tcPr>
                </a:tc>
                <a:extLst>
                  <a:ext uri="{0D108BD9-81ED-4DB2-BD59-A6C34878D82A}">
                    <a16:rowId xmlns:a16="http://schemas.microsoft.com/office/drawing/2014/main" val="3464371921"/>
                  </a:ext>
                </a:extLst>
              </a:tr>
              <a:tr h="343954">
                <a:tc rowSpan="4">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Valid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152935"/>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urban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84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70.6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70.6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70.6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2415931443"/>
                  </a:ext>
                </a:extLst>
              </a:tr>
              <a:tr h="343954">
                <a:tc vMerge="1">
                  <a:txBody>
                    <a:bodyPr/>
                    <a:lstStyle/>
                    <a:p>
                      <a:endParaRPr lang="en-IN"/>
                    </a:p>
                  </a:txBody>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rural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81.5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4157633280"/>
                  </a:ext>
                </a:extLst>
              </a:tr>
              <a:tr h="343954">
                <a:tc vMerge="1">
                  <a:txBody>
                    <a:bodyPr/>
                    <a:lstStyle/>
                    <a:p>
                      <a:endParaRPr lang="en-IN"/>
                    </a:p>
                  </a:txBody>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semi-urban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22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18.5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18.5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3299259648"/>
                  </a:ext>
                </a:extLst>
              </a:tr>
              <a:tr h="374677">
                <a:tc vMerge="1">
                  <a:txBody>
                    <a:bodyPr/>
                    <a:lstStyle/>
                    <a:p>
                      <a:endParaRPr lang="en-IN"/>
                    </a:p>
                  </a:txBody>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Total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b="1">
                          <a:solidFill>
                            <a:srgbClr val="000000"/>
                          </a:solidFill>
                          <a:effectLst/>
                          <a:latin typeface="Calibri Light" panose="020F0302020204030204" pitchFamily="34" charset="0"/>
                          <a:ea typeface="Calibri" panose="020F0502020204030204" pitchFamily="34" charset="0"/>
                          <a:cs typeface="Mangal" panose="02040503050203030202" pitchFamily="18"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nSpc>
                          <a:spcPct val="107000"/>
                        </a:lnSpc>
                      </a:pPr>
                      <a:endParaRPr lang="en-IN" sz="1100" dirty="0">
                        <a:effectLst/>
                        <a:latin typeface="Calibri" panose="020F0502020204030204" pitchFamily="34" charset="0"/>
                        <a:cs typeface="Mangal" panose="02040503050203030202" pitchFamily="18" charset="0"/>
                      </a:endParaRPr>
                    </a:p>
                  </a:txBody>
                  <a:tcPr marL="9525" marR="9525" marT="9525" marB="9525" anchor="ctr">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extLst>
                  <a:ext uri="{0D108BD9-81ED-4DB2-BD59-A6C34878D82A}">
                    <a16:rowId xmlns:a16="http://schemas.microsoft.com/office/drawing/2014/main" val="360809150"/>
                  </a:ext>
                </a:extLst>
              </a:tr>
            </a:tbl>
          </a:graphicData>
        </a:graphic>
      </p:graphicFrame>
      <p:sp>
        <p:nvSpPr>
          <p:cNvPr id="10" name="Google Shape;938;p35">
            <a:extLst>
              <a:ext uri="{FF2B5EF4-FFF2-40B4-BE49-F238E27FC236}">
                <a16:creationId xmlns:a16="http://schemas.microsoft.com/office/drawing/2014/main" id="{D02B3986-6732-4A71-A717-4E1DBDF4A7F3}"/>
              </a:ext>
            </a:extLst>
          </p:cNvPr>
          <p:cNvSpPr/>
          <p:nvPr/>
        </p:nvSpPr>
        <p:spPr>
          <a:xfrm>
            <a:off x="60980" y="50036"/>
            <a:ext cx="658213" cy="584109"/>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B446BE01-938B-4BD5-8F50-04DCDA67DD6C}"/>
              </a:ext>
            </a:extLst>
          </p:cNvPr>
          <p:cNvSpPr txBox="1"/>
          <p:nvPr/>
        </p:nvSpPr>
        <p:spPr>
          <a:xfrm>
            <a:off x="197141" y="62720"/>
            <a:ext cx="4949506" cy="902811"/>
          </a:xfrm>
          <a:prstGeom prst="rect">
            <a:avLst/>
          </a:prstGeom>
          <a:noFill/>
        </p:spPr>
        <p:txBody>
          <a:bodyPr wrap="square">
            <a:spAutoFit/>
          </a:bodyPr>
          <a:lstStyle/>
          <a:p>
            <a:pPr>
              <a:spcAft>
                <a:spcPts val="800"/>
              </a:spcAft>
            </a:pPr>
            <a:r>
              <a:rPr lang="en-IN" sz="2800" b="1" dirty="0">
                <a:effectLst/>
                <a:latin typeface="Josefin Sans" pitchFamily="2" charset="0"/>
                <a:ea typeface="Calibri" panose="020F0502020204030204" pitchFamily="34" charset="0"/>
                <a:cs typeface="Calibri" panose="020F0502020204030204" pitchFamily="34" charset="0"/>
              </a:rPr>
              <a:t>ANALYSIS:</a:t>
            </a:r>
            <a:endParaRPr lang="en-IN" sz="2800" b="1" dirty="0">
              <a:effectLst/>
              <a:latin typeface="Josefin Sans" pitchFamily="2" charset="0"/>
              <a:ea typeface="Calibri" panose="020F0502020204030204" pitchFamily="34" charset="0"/>
              <a:cs typeface="Mangal" panose="02040503050203030202" pitchFamily="18" charset="0"/>
            </a:endParaRPr>
          </a:p>
          <a:p>
            <a:pPr>
              <a:spcAft>
                <a:spcPts val="800"/>
              </a:spcAft>
            </a:pPr>
            <a:r>
              <a:rPr lang="en-IN" sz="1800" dirty="0">
                <a:effectLst/>
                <a:latin typeface="Bahnschrift SemiLight" panose="020B0502040204020203" pitchFamily="34" charset="0"/>
                <a:ea typeface="Calibri" panose="020F0502020204030204" pitchFamily="34" charset="0"/>
                <a:cs typeface="Mangal" panose="02040503050203030202" pitchFamily="18" charset="0"/>
              </a:rPr>
              <a:t>Descriptive Statistical Analysis</a:t>
            </a:r>
          </a:p>
        </p:txBody>
      </p:sp>
    </p:spTree>
    <p:extLst>
      <p:ext uri="{BB962C8B-B14F-4D97-AF65-F5344CB8AC3E}">
        <p14:creationId xmlns:p14="http://schemas.microsoft.com/office/powerpoint/2010/main" val="152634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9A2CCEE-AAB4-4971-891B-17DDEEF386E0}"/>
              </a:ext>
            </a:extLst>
          </p:cNvPr>
          <p:cNvGraphicFramePr>
            <a:graphicFrameLocks noGrp="1"/>
          </p:cNvGraphicFramePr>
          <p:nvPr>
            <p:extLst>
              <p:ext uri="{D42A27DB-BD31-4B8C-83A1-F6EECF244321}">
                <p14:modId xmlns:p14="http://schemas.microsoft.com/office/powerpoint/2010/main" val="477373056"/>
              </p:ext>
            </p:extLst>
          </p:nvPr>
        </p:nvGraphicFramePr>
        <p:xfrm>
          <a:off x="402672" y="277360"/>
          <a:ext cx="8120544" cy="4722482"/>
        </p:xfrm>
        <a:graphic>
          <a:graphicData uri="http://schemas.openxmlformats.org/drawingml/2006/table">
            <a:tbl>
              <a:tblPr firstRow="1" firstCol="1" bandRow="1"/>
              <a:tblGrid>
                <a:gridCol w="1746370">
                  <a:extLst>
                    <a:ext uri="{9D8B030D-6E8A-4147-A177-3AD203B41FA5}">
                      <a16:colId xmlns:a16="http://schemas.microsoft.com/office/drawing/2014/main" val="313170529"/>
                    </a:ext>
                  </a:extLst>
                </a:gridCol>
                <a:gridCol w="1746370">
                  <a:extLst>
                    <a:ext uri="{9D8B030D-6E8A-4147-A177-3AD203B41FA5}">
                      <a16:colId xmlns:a16="http://schemas.microsoft.com/office/drawing/2014/main" val="1282599588"/>
                    </a:ext>
                  </a:extLst>
                </a:gridCol>
                <a:gridCol w="1373626">
                  <a:extLst>
                    <a:ext uri="{9D8B030D-6E8A-4147-A177-3AD203B41FA5}">
                      <a16:colId xmlns:a16="http://schemas.microsoft.com/office/drawing/2014/main" val="2760413090"/>
                    </a:ext>
                  </a:extLst>
                </a:gridCol>
                <a:gridCol w="845574">
                  <a:extLst>
                    <a:ext uri="{9D8B030D-6E8A-4147-A177-3AD203B41FA5}">
                      <a16:colId xmlns:a16="http://schemas.microsoft.com/office/drawing/2014/main" val="2413398600"/>
                    </a:ext>
                  </a:extLst>
                </a:gridCol>
                <a:gridCol w="110234">
                  <a:extLst>
                    <a:ext uri="{9D8B030D-6E8A-4147-A177-3AD203B41FA5}">
                      <a16:colId xmlns:a16="http://schemas.microsoft.com/office/drawing/2014/main" val="2013623027"/>
                    </a:ext>
                  </a:extLst>
                </a:gridCol>
                <a:gridCol w="1094068">
                  <a:extLst>
                    <a:ext uri="{9D8B030D-6E8A-4147-A177-3AD203B41FA5}">
                      <a16:colId xmlns:a16="http://schemas.microsoft.com/office/drawing/2014/main" val="3676990972"/>
                    </a:ext>
                  </a:extLst>
                </a:gridCol>
                <a:gridCol w="110234">
                  <a:extLst>
                    <a:ext uri="{9D8B030D-6E8A-4147-A177-3AD203B41FA5}">
                      <a16:colId xmlns:a16="http://schemas.microsoft.com/office/drawing/2014/main" val="2322280414"/>
                    </a:ext>
                  </a:extLst>
                </a:gridCol>
                <a:gridCol w="1094068">
                  <a:extLst>
                    <a:ext uri="{9D8B030D-6E8A-4147-A177-3AD203B41FA5}">
                      <a16:colId xmlns:a16="http://schemas.microsoft.com/office/drawing/2014/main" val="3196750180"/>
                    </a:ext>
                  </a:extLst>
                </a:gridCol>
              </a:tblGrid>
              <a:tr h="237207">
                <a:tc gridSpan="8">
                  <a:txBody>
                    <a:bodyPr/>
                    <a:lstStyle/>
                    <a:p>
                      <a:pPr>
                        <a:lnSpc>
                          <a:spcPct val="107000"/>
                        </a:lnSpc>
                        <a:spcAft>
                          <a:spcPts val="800"/>
                        </a:spcAft>
                      </a:pPr>
                      <a:r>
                        <a:rPr lang="en-IN"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nchor="ctr">
                    <a:lnL>
                      <a:noFill/>
                    </a:lnL>
                    <a:lnR>
                      <a:noFill/>
                    </a:lnR>
                    <a:lnT>
                      <a:noFill/>
                    </a:lnT>
                    <a:lnB>
                      <a:noFill/>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9691704"/>
                  </a:ext>
                </a:extLst>
              </a:tr>
              <a:tr h="458905">
                <a:tc gridSpan="2">
                  <a:txBody>
                    <a:bodyPr/>
                    <a:lstStyle/>
                    <a:p>
                      <a:pPr>
                        <a:lnSpc>
                          <a:spcPct val="107000"/>
                        </a:lnSpc>
                      </a:pPr>
                      <a:endParaRPr lang="en-IN" sz="1100">
                        <a:effectLst/>
                        <a:latin typeface="Calibri" panose="020F0502020204030204" pitchFamily="34" charset="0"/>
                        <a:cs typeface="Mangal" panose="02040503050203030202" pitchFamily="18" charset="0"/>
                      </a:endParaRPr>
                    </a:p>
                  </a:txBody>
                  <a:tcPr marL="9323" marR="9323" marT="9323" marB="9323" anchor="b">
                    <a:lnL>
                      <a:noFill/>
                    </a:lnL>
                    <a:lnR>
                      <a:noFill/>
                    </a:lnR>
                    <a:lnT>
                      <a:noFill/>
                    </a:lnT>
                    <a:lnB w="12700" cap="flat" cmpd="sng" algn="ctr">
                      <a:solidFill>
                        <a:srgbClr val="152935"/>
                      </a:solidFill>
                      <a:prstDash val="solid"/>
                      <a:round/>
                      <a:headEnd type="none" w="med" len="med"/>
                      <a:tailEnd type="none" w="med" len="med"/>
                    </a:lnB>
                    <a:solidFill>
                      <a:srgbClr val="EAD1DC"/>
                    </a:solidFill>
                  </a:tcPr>
                </a:tc>
                <a:tc h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Frequency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nchor="b">
                    <a:lnL>
                      <a:noFill/>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EAD1DC"/>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EAD1DC"/>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Valid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EAD1DC"/>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Cumulative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nchor="b">
                    <a:lnL w="12700" cap="flat" cmpd="sng" algn="ctr">
                      <a:solidFill>
                        <a:srgbClr val="E0E0E0"/>
                      </a:solidFill>
                      <a:prstDash val="solid"/>
                      <a:round/>
                      <a:headEnd type="none" w="med" len="med"/>
                      <a:tailEnd type="none" w="med" len="med"/>
                    </a:lnL>
                    <a:lnR>
                      <a:noFill/>
                    </a:lnR>
                    <a:lnT>
                      <a:noFill/>
                    </a:lnT>
                    <a:lnB w="12700" cap="flat" cmpd="sng" algn="ctr">
                      <a:solidFill>
                        <a:srgbClr val="152935"/>
                      </a:solidFill>
                      <a:prstDash val="solid"/>
                      <a:round/>
                      <a:headEnd type="none" w="med" len="med"/>
                      <a:tailEnd type="none" w="med" len="med"/>
                    </a:lnB>
                    <a:solidFill>
                      <a:srgbClr val="EAD1DC"/>
                    </a:solidFill>
                  </a:tcPr>
                </a:tc>
                <a:tc hMerge="1">
                  <a:txBody>
                    <a:bodyPr/>
                    <a:lstStyle/>
                    <a:p>
                      <a:endParaRPr lang="en-IN"/>
                    </a:p>
                  </a:txBody>
                  <a:tcPr/>
                </a:tc>
                <a:extLst>
                  <a:ext uri="{0D108BD9-81ED-4DB2-BD59-A6C34878D82A}">
                    <a16:rowId xmlns:a16="http://schemas.microsoft.com/office/drawing/2014/main" val="4014765947"/>
                  </a:ext>
                </a:extLst>
              </a:tr>
              <a:tr h="237207">
                <a:tc rowSpan="7">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Valid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152935"/>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Primary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595857716"/>
                  </a:ext>
                </a:extLst>
              </a:tr>
              <a:tr h="237207">
                <a:tc v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Secondary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785999168"/>
                  </a:ext>
                </a:extLst>
              </a:tr>
              <a:tr h="237207">
                <a:tc v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Higher secondary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767395550"/>
                  </a:ext>
                </a:extLst>
              </a:tr>
              <a:tr h="237207">
                <a:tc v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Graduation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898616307"/>
                  </a:ext>
                </a:extLst>
              </a:tr>
              <a:tr h="237207">
                <a:tc v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Post graduation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99.2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024885662"/>
                  </a:ext>
                </a:extLst>
              </a:tr>
              <a:tr h="237207">
                <a:tc v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other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3331998367"/>
                  </a:ext>
                </a:extLst>
              </a:tr>
              <a:tr h="258444">
                <a:tc v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pPr>
                      <a:endParaRPr lang="en-IN" sz="1100">
                        <a:effectLst/>
                        <a:latin typeface="Calibri" panose="020F0502020204030204" pitchFamily="34" charset="0"/>
                        <a:cs typeface="Mangal" panose="02040503050203030202" pitchFamily="18" charset="0"/>
                      </a:endParaRPr>
                    </a:p>
                  </a:txBody>
                  <a:tcPr marL="9323" marR="9323" marT="9323" marB="9323" anchor="ctr">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752927532"/>
                  </a:ext>
                </a:extLst>
              </a:tr>
              <a:tr h="237207">
                <a:tc gridSpan="6">
                  <a:txBody>
                    <a:bodyPr/>
                    <a:lstStyle/>
                    <a:p>
                      <a:pPr>
                        <a:lnSpc>
                          <a:spcPct val="107000"/>
                        </a:lnSpc>
                        <a:spcAft>
                          <a:spcPts val="800"/>
                        </a:spcAft>
                      </a:pPr>
                      <a:r>
                        <a:rPr lang="en-IN"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Income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nchor="ctr">
                    <a:lnL>
                      <a:noFill/>
                    </a:lnL>
                    <a:lnR>
                      <a:noFill/>
                    </a:lnR>
                    <a:lnT w="12700" cap="flat" cmpd="sng" algn="ctr">
                      <a:solidFill>
                        <a:srgbClr val="152935"/>
                      </a:solidFill>
                      <a:prstDash val="solid"/>
                      <a:round/>
                      <a:headEnd type="none" w="med" len="med"/>
                      <a:tailEnd type="none" w="med" len="med"/>
                    </a:lnT>
                    <a:lnB>
                      <a:noFill/>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 </a:t>
                      </a:r>
                    </a:p>
                  </a:txBody>
                  <a:tcPr marL="0" marR="0" marT="0" marB="0" anchor="ctr">
                    <a:lnL>
                      <a:noFill/>
                    </a:lnL>
                    <a:lnR>
                      <a:noFill/>
                    </a:lnR>
                    <a:lnT w="12700" cap="flat" cmpd="sng" algn="ctr">
                      <a:solidFill>
                        <a:srgbClr val="152935"/>
                      </a:solidFill>
                      <a:prstDash val="solid"/>
                      <a:round/>
                      <a:headEnd type="none" w="med" len="med"/>
                      <a:tailEnd type="none" w="med" len="med"/>
                    </a:lnT>
                    <a:lnB>
                      <a:noFill/>
                    </a:lnB>
                  </a:tcPr>
                </a:tc>
                <a:tc hMerge="1">
                  <a:txBody>
                    <a:bodyPr/>
                    <a:lstStyle/>
                    <a:p>
                      <a:endParaRPr lang="en-IN"/>
                    </a:p>
                  </a:txBody>
                  <a:tcPr/>
                </a:tc>
                <a:extLst>
                  <a:ext uri="{0D108BD9-81ED-4DB2-BD59-A6C34878D82A}">
                    <a16:rowId xmlns:a16="http://schemas.microsoft.com/office/drawing/2014/main" val="4230778841"/>
                  </a:ext>
                </a:extLst>
              </a:tr>
              <a:tr h="458905">
                <a:tc gridSpan="2">
                  <a:txBody>
                    <a:bodyPr/>
                    <a:lstStyle/>
                    <a:p>
                      <a:pPr>
                        <a:lnSpc>
                          <a:spcPct val="107000"/>
                        </a:lnSpc>
                      </a:pPr>
                      <a:endParaRPr lang="en-IN" sz="1100">
                        <a:effectLst/>
                        <a:latin typeface="Calibri" panose="020F0502020204030204" pitchFamily="34" charset="0"/>
                        <a:cs typeface="Mangal" panose="02040503050203030202" pitchFamily="18" charset="0"/>
                      </a:endParaRPr>
                    </a:p>
                  </a:txBody>
                  <a:tcPr marL="9323" marR="9323" marT="9323" marB="9323" anchor="b">
                    <a:lnL>
                      <a:noFill/>
                    </a:lnL>
                    <a:lnR>
                      <a:noFill/>
                    </a:lnR>
                    <a:lnT>
                      <a:noFill/>
                    </a:lnT>
                    <a:lnB w="12700" cap="flat" cmpd="sng" algn="ctr">
                      <a:solidFill>
                        <a:srgbClr val="152935"/>
                      </a:solidFill>
                      <a:prstDash val="solid"/>
                      <a:round/>
                      <a:headEnd type="none" w="med" len="med"/>
                      <a:tailEnd type="none" w="med" len="med"/>
                    </a:lnB>
                    <a:solidFill>
                      <a:srgbClr val="FFE599"/>
                    </a:solidFill>
                  </a:tcPr>
                </a:tc>
                <a:tc h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Frequency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nchor="b">
                    <a:lnL>
                      <a:noFill/>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FFE599"/>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FFE599"/>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Valid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solidFill>
                      <a:srgbClr val="FFE599"/>
                    </a:solidFill>
                  </a:tcPr>
                </a:tc>
                <a:tc h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Cumulative Percent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nchor="b">
                    <a:lnL w="12700" cap="flat" cmpd="sng" algn="ctr">
                      <a:solidFill>
                        <a:srgbClr val="E0E0E0"/>
                      </a:solidFill>
                      <a:prstDash val="solid"/>
                      <a:round/>
                      <a:headEnd type="none" w="med" len="med"/>
                      <a:tailEnd type="none" w="med" len="med"/>
                    </a:lnL>
                    <a:lnR>
                      <a:noFill/>
                    </a:lnR>
                    <a:lnT>
                      <a:noFill/>
                    </a:lnT>
                    <a:lnB w="12700" cap="flat" cmpd="sng" algn="ctr">
                      <a:solidFill>
                        <a:srgbClr val="152935"/>
                      </a:solidFill>
                      <a:prstDash val="solid"/>
                      <a:round/>
                      <a:headEnd type="none" w="med" len="med"/>
                      <a:tailEnd type="none" w="med" len="med"/>
                    </a:lnB>
                    <a:solidFill>
                      <a:srgbClr val="FFE599"/>
                    </a:solidFill>
                  </a:tcPr>
                </a:tc>
                <a:extLst>
                  <a:ext uri="{0D108BD9-81ED-4DB2-BD59-A6C34878D82A}">
                    <a16:rowId xmlns:a16="http://schemas.microsoft.com/office/drawing/2014/main" val="458014626"/>
                  </a:ext>
                </a:extLst>
              </a:tr>
              <a:tr h="237207">
                <a:tc rowSpan="5">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Valid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152935"/>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 lakh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1283892645"/>
                  </a:ext>
                </a:extLst>
              </a:tr>
              <a:tr h="237207">
                <a:tc v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 lakh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3188530837"/>
                  </a:ext>
                </a:extLst>
              </a:tr>
              <a:tr h="237207">
                <a:tc v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5-10 lakh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1158395907"/>
                  </a:ext>
                </a:extLst>
              </a:tr>
              <a:tr h="678507">
                <a:tc v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 lakh above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tc h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FFFFF"/>
                    </a:solidFill>
                  </a:tcPr>
                </a:tc>
                <a:extLst>
                  <a:ext uri="{0D108BD9-81ED-4DB2-BD59-A6C34878D82A}">
                    <a16:rowId xmlns:a16="http://schemas.microsoft.com/office/drawing/2014/main" val="699213368"/>
                  </a:ext>
                </a:extLst>
              </a:tr>
              <a:tr h="258444">
                <a:tc vMerge="1">
                  <a:txBody>
                    <a:bodyPr/>
                    <a:lstStyle/>
                    <a:p>
                      <a:endParaRPr lang="en-IN"/>
                    </a:p>
                  </a:txBody>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nSpc>
                          <a:spcPct val="107000"/>
                        </a:lnSpc>
                        <a:spcAft>
                          <a:spcPts val="800"/>
                        </a:spcAft>
                      </a:pPr>
                      <a:r>
                        <a:rPr lang="en-IN"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323" marR="9323" marT="9323" marB="9323">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tc hMerge="1">
                  <a:txBody>
                    <a:bodyPr/>
                    <a:lstStyle/>
                    <a:p>
                      <a:endParaRPr lang="en-IN"/>
                    </a:p>
                  </a:txBody>
                  <a:tcPr/>
                </a:tc>
                <a:tc>
                  <a:txBody>
                    <a:bodyPr/>
                    <a:lstStyle/>
                    <a:p>
                      <a:pPr>
                        <a:lnSpc>
                          <a:spcPct val="107000"/>
                        </a:lnSpc>
                      </a:pPr>
                      <a:endParaRPr lang="en-IN" sz="1100" dirty="0">
                        <a:effectLst/>
                        <a:latin typeface="Calibri" panose="020F0502020204030204" pitchFamily="34" charset="0"/>
                        <a:cs typeface="Mangal" panose="02040503050203030202" pitchFamily="18" charset="0"/>
                      </a:endParaRPr>
                    </a:p>
                  </a:txBody>
                  <a:tcPr marL="9323" marR="9323" marT="9323" marB="9323" anchor="ctr">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FFFFF"/>
                    </a:solidFill>
                  </a:tcPr>
                </a:tc>
                <a:extLst>
                  <a:ext uri="{0D108BD9-81ED-4DB2-BD59-A6C34878D82A}">
                    <a16:rowId xmlns:a16="http://schemas.microsoft.com/office/drawing/2014/main" val="702865239"/>
                  </a:ext>
                </a:extLst>
              </a:tr>
            </a:tbl>
          </a:graphicData>
        </a:graphic>
      </p:graphicFrame>
    </p:spTree>
    <p:extLst>
      <p:ext uri="{BB962C8B-B14F-4D97-AF65-F5344CB8AC3E}">
        <p14:creationId xmlns:p14="http://schemas.microsoft.com/office/powerpoint/2010/main" val="17547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43" name="Google Shape;938;p35">
            <a:extLst>
              <a:ext uri="{FF2B5EF4-FFF2-40B4-BE49-F238E27FC236}">
                <a16:creationId xmlns:a16="http://schemas.microsoft.com/office/drawing/2014/main" id="{8F8CD104-50C6-4486-ACBB-5345BFC2918F}"/>
              </a:ext>
            </a:extLst>
          </p:cNvPr>
          <p:cNvSpPr/>
          <p:nvPr/>
        </p:nvSpPr>
        <p:spPr>
          <a:xfrm>
            <a:off x="112885" y="114365"/>
            <a:ext cx="732451" cy="70045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47;p36">
            <a:extLst>
              <a:ext uri="{FF2B5EF4-FFF2-40B4-BE49-F238E27FC236}">
                <a16:creationId xmlns:a16="http://schemas.microsoft.com/office/drawing/2014/main" id="{410EFDB0-5D5B-476C-A64A-ED352EF16E0F}"/>
              </a:ext>
            </a:extLst>
          </p:cNvPr>
          <p:cNvSpPr txBox="1">
            <a:spLocks noGrp="1"/>
          </p:cNvSpPr>
          <p:nvPr>
            <p:ph type="title"/>
          </p:nvPr>
        </p:nvSpPr>
        <p:spPr>
          <a:xfrm>
            <a:off x="283391" y="147460"/>
            <a:ext cx="2046237" cy="7365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RESULT:</a:t>
            </a:r>
            <a:endParaRPr sz="2800" dirty="0"/>
          </a:p>
        </p:txBody>
      </p:sp>
      <p:sp>
        <p:nvSpPr>
          <p:cNvPr id="146" name="TextBox 145">
            <a:extLst>
              <a:ext uri="{FF2B5EF4-FFF2-40B4-BE49-F238E27FC236}">
                <a16:creationId xmlns:a16="http://schemas.microsoft.com/office/drawing/2014/main" id="{B5E83EE3-10B7-40EE-9EB7-B004DE21293C}"/>
              </a:ext>
            </a:extLst>
          </p:cNvPr>
          <p:cNvSpPr txBox="1"/>
          <p:nvPr/>
        </p:nvSpPr>
        <p:spPr>
          <a:xfrm>
            <a:off x="3288483" y="96424"/>
            <a:ext cx="5742631" cy="4950651"/>
          </a:xfrm>
          <a:prstGeom prst="rect">
            <a:avLst/>
          </a:prstGeom>
          <a:noFill/>
        </p:spPr>
        <p:txBody>
          <a:bodyPr wrap="square">
            <a:spAutoFit/>
          </a:bodyPr>
          <a:lstStyle/>
          <a:p>
            <a:pPr>
              <a:spcAft>
                <a:spcPts val="800"/>
              </a:spcAft>
            </a:pPr>
            <a:r>
              <a:rPr lang="en-IN" b="1" dirty="0">
                <a:solidFill>
                  <a:schemeClr val="accent4">
                    <a:lumMod val="50000"/>
                  </a:schemeClr>
                </a:solidFill>
                <a:effectLst/>
                <a:latin typeface="Bahnschrift SemiLight" panose="020B0502040204020203" pitchFamily="34" charset="0"/>
                <a:ea typeface="Times New Roman" panose="02020603050405020304" pitchFamily="18" charset="0"/>
              </a:rPr>
              <a:t>H01= There is no relationship between attitude and purchase intention</a:t>
            </a:r>
            <a:endParaRPr lang="en-IN" sz="1600" b="1" dirty="0">
              <a:solidFill>
                <a:schemeClr val="accent4">
                  <a:lumMod val="50000"/>
                </a:schemeClr>
              </a:solidFill>
              <a:effectLst/>
              <a:latin typeface="Bahnschrift SemiLight" panose="020B0502040204020203" pitchFamily="34" charset="0"/>
              <a:ea typeface="Times New Roman" panose="02020603050405020304" pitchFamily="18" charset="0"/>
            </a:endParaRPr>
          </a:p>
          <a:p>
            <a:pPr>
              <a:lnSpc>
                <a:spcPct val="107000"/>
              </a:lnSpc>
              <a:spcAft>
                <a:spcPts val="800"/>
              </a:spcAft>
            </a:pPr>
            <a:r>
              <a:rPr lang="en-IN" dirty="0" err="1">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lm</a:t>
            </a: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(formula = PI ~ AT, data = data)</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 Residuals:</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     Min       1Q   Median       3Q      Max </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-10.2049  -2.7049  -0.4818   2.9156  12.0362 </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 Coefficients:</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            Estimate Std. Error t value </a:t>
            </a:r>
            <a:r>
              <a:rPr lang="en-IN" dirty="0" err="1">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Pr</a:t>
            </a: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(&gt;|t|)    </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(Intercept)   15.795      2.948   5.358 4.28e-07 ***</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AT             0.241      0.318   0.758     0.45    </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a:t>
            </a:r>
          </a:p>
          <a:p>
            <a:pPr>
              <a:lnSpc>
                <a:spcPct val="107000"/>
              </a:lnSpc>
              <a:spcAft>
                <a:spcPts val="800"/>
              </a:spcAft>
            </a:pPr>
            <a:r>
              <a:rPr lang="en-IN" dirty="0" err="1">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Signif</a:t>
            </a: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 codes:  0 ‘***’ 0.001 ‘**’ 0.01 ‘*’ 0.05 ‘.’ 0.1 ‘ ’ 1</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 </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Residual standard error: 4.336 on 117 degrees of freedom</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Multiple R-squared:  0.004885,	Adjusted R-squared:  -0.00362 </a:t>
            </a:r>
          </a:p>
          <a:p>
            <a:pPr>
              <a:lnSpc>
                <a:spcPct val="107000"/>
              </a:lnSpc>
              <a:spcAft>
                <a:spcPts val="800"/>
              </a:spcAft>
            </a:pPr>
            <a:r>
              <a:rPr lang="en-IN" dirty="0">
                <a:solidFill>
                  <a:schemeClr val="accent4">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F-statistic: 0.5744 on 1 and 117 DF,  p-value: 0.45</a:t>
            </a:r>
          </a:p>
        </p:txBody>
      </p:sp>
      <p:pic>
        <p:nvPicPr>
          <p:cNvPr id="145" name="Picture 144">
            <a:extLst>
              <a:ext uri="{FF2B5EF4-FFF2-40B4-BE49-F238E27FC236}">
                <a16:creationId xmlns:a16="http://schemas.microsoft.com/office/drawing/2014/main" id="{5B73B3AA-2B74-4A6D-866F-B1DE716270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530" y="1126800"/>
            <a:ext cx="3181953" cy="3669612"/>
          </a:xfrm>
          <a:prstGeom prst="rect">
            <a:avLst/>
          </a:prstGeom>
          <a:noFill/>
          <a:ln>
            <a:noFill/>
          </a:ln>
        </p:spPr>
      </p:pic>
    </p:spTree>
    <p:extLst>
      <p:ext uri="{BB962C8B-B14F-4D97-AF65-F5344CB8AC3E}">
        <p14:creationId xmlns:p14="http://schemas.microsoft.com/office/powerpoint/2010/main" val="100290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4" name="TextBox 3">
            <a:extLst>
              <a:ext uri="{FF2B5EF4-FFF2-40B4-BE49-F238E27FC236}">
                <a16:creationId xmlns:a16="http://schemas.microsoft.com/office/drawing/2014/main" id="{14DAF9FF-377B-4C11-BDD4-E663E7C7ED5E}"/>
              </a:ext>
            </a:extLst>
          </p:cNvPr>
          <p:cNvSpPr txBox="1"/>
          <p:nvPr/>
        </p:nvSpPr>
        <p:spPr>
          <a:xfrm>
            <a:off x="201336" y="18596"/>
            <a:ext cx="8749717" cy="4998021"/>
          </a:xfrm>
          <a:prstGeom prst="rect">
            <a:avLst/>
          </a:prstGeom>
          <a:noFill/>
        </p:spPr>
        <p:txBody>
          <a:bodyPr wrap="square">
            <a:spAutoFit/>
          </a:bodyPr>
          <a:lstStyle/>
          <a:p>
            <a:pPr>
              <a:lnSpc>
                <a:spcPct val="107000"/>
              </a:lnSpc>
              <a:spcAft>
                <a:spcPts val="800"/>
              </a:spcAft>
            </a:pPr>
            <a:r>
              <a:rPr lang="en-IN" b="1"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H02= There is no relationship between education and AT_V3 (</a:t>
            </a:r>
            <a:r>
              <a:rPr lang="en-IN" b="1" dirty="0" err="1">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i.e</a:t>
            </a:r>
            <a:r>
              <a:rPr lang="en-IN" b="1"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 taking self medication without reading instruction)</a:t>
            </a:r>
            <a:endParaRPr lang="en-IN" b="1"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dirty="0" err="1">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lm</a:t>
            </a: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(formula = AT_V3 ~ Education, data = data)</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Bahnschrift SemiLight" panose="020B0502040204020203" pitchFamily="34" charset="0"/>
                <a:ea typeface="Times New Roman" panose="02020603050405020304" pitchFamily="18" charset="0"/>
                <a:cs typeface="Mangal" panose="02040503050203030202" pitchFamily="18" charset="0"/>
              </a:rPr>
              <a:t> </a:t>
            </a: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Residuals:</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    Min      1Q  Median      3Q     Max </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-0.4744 -0.3225 -0.1706 -0.1706  1.8294 </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Bahnschrift SemiLight" panose="020B0502040204020203" pitchFamily="34" charset="0"/>
                <a:ea typeface="Times New Roman" panose="02020603050405020304" pitchFamily="18" charset="0"/>
                <a:cs typeface="Mangal" panose="02040503050203030202" pitchFamily="18" charset="0"/>
              </a:rPr>
              <a:t> </a:t>
            </a: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Coefficients:</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            Estimate Std. Error t value </a:t>
            </a:r>
            <a:r>
              <a:rPr lang="en-IN" dirty="0" err="1">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Pr</a:t>
            </a: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(&gt;|t|)    </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(Intercept)   1.9302     0.3128   6.171 1.01e-08 ***</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Education    -0.1519     0.0709  -2.143   0.0342 *  </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dirty="0" err="1">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Signif</a:t>
            </a: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 codes:  0 ‘***’ 0.001 ‘**’ 0.01 ‘*’ 0.05 ‘.’ 0.1 ‘ ’ 1</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Bahnschrift SemiLight" panose="020B0502040204020203" pitchFamily="34" charset="0"/>
                <a:ea typeface="Times New Roman" panose="02020603050405020304" pitchFamily="18" charset="0"/>
                <a:cs typeface="Mangal" panose="02040503050203030202" pitchFamily="18" charset="0"/>
              </a:rPr>
              <a:t> </a:t>
            </a: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Residual standard error: 0.5546 on 117 degrees of freedom</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Multiple R-squared:  0.03776,	Adjusted R-squared:  0.02953 </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F-statistic: 4.591 on 1 and 117 DF,  p-value: 0.03421</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p:txBody>
      </p:sp>
      <p:grpSp>
        <p:nvGrpSpPr>
          <p:cNvPr id="6" name="Google Shape;2579;p58">
            <a:extLst>
              <a:ext uri="{FF2B5EF4-FFF2-40B4-BE49-F238E27FC236}">
                <a16:creationId xmlns:a16="http://schemas.microsoft.com/office/drawing/2014/main" id="{D434B0B8-12D1-410C-BDD5-0454CA0D92CD}"/>
              </a:ext>
            </a:extLst>
          </p:cNvPr>
          <p:cNvGrpSpPr/>
          <p:nvPr/>
        </p:nvGrpSpPr>
        <p:grpSpPr>
          <a:xfrm flipH="1">
            <a:off x="6409189" y="1073792"/>
            <a:ext cx="2386207" cy="3942826"/>
            <a:chOff x="235725" y="1046125"/>
            <a:chExt cx="1787750" cy="3698150"/>
          </a:xfrm>
        </p:grpSpPr>
        <p:sp>
          <p:nvSpPr>
            <p:cNvPr id="7" name="Google Shape;2580;p58">
              <a:extLst>
                <a:ext uri="{FF2B5EF4-FFF2-40B4-BE49-F238E27FC236}">
                  <a16:creationId xmlns:a16="http://schemas.microsoft.com/office/drawing/2014/main" id="{EE2DF459-1C5C-4374-B186-FC8514321FF2}"/>
                </a:ext>
              </a:extLst>
            </p:cNvPr>
            <p:cNvSpPr/>
            <p:nvPr/>
          </p:nvSpPr>
          <p:spPr>
            <a:xfrm>
              <a:off x="867525" y="1062325"/>
              <a:ext cx="106125" cy="47050"/>
            </a:xfrm>
            <a:custGeom>
              <a:avLst/>
              <a:gdLst/>
              <a:ahLst/>
              <a:cxnLst/>
              <a:rect l="l" t="t" r="r" b="b"/>
              <a:pathLst>
                <a:path w="4245" h="1882" extrusionOk="0">
                  <a:moveTo>
                    <a:pt x="2634" y="0"/>
                  </a:moveTo>
                  <a:cubicBezTo>
                    <a:pt x="2569" y="0"/>
                    <a:pt x="2504" y="4"/>
                    <a:pt x="2439" y="13"/>
                  </a:cubicBezTo>
                  <a:cubicBezTo>
                    <a:pt x="2218" y="13"/>
                    <a:pt x="1996" y="77"/>
                    <a:pt x="1806" y="140"/>
                  </a:cubicBezTo>
                  <a:cubicBezTo>
                    <a:pt x="1394" y="299"/>
                    <a:pt x="1014" y="520"/>
                    <a:pt x="698" y="837"/>
                  </a:cubicBezTo>
                  <a:cubicBezTo>
                    <a:pt x="413" y="1122"/>
                    <a:pt x="159" y="1502"/>
                    <a:pt x="1" y="1882"/>
                  </a:cubicBezTo>
                  <a:cubicBezTo>
                    <a:pt x="508" y="1280"/>
                    <a:pt x="1173" y="805"/>
                    <a:pt x="1901" y="489"/>
                  </a:cubicBezTo>
                  <a:cubicBezTo>
                    <a:pt x="2216" y="384"/>
                    <a:pt x="2531" y="322"/>
                    <a:pt x="2846" y="322"/>
                  </a:cubicBezTo>
                  <a:cubicBezTo>
                    <a:pt x="2911" y="322"/>
                    <a:pt x="2976" y="325"/>
                    <a:pt x="3041" y="330"/>
                  </a:cubicBezTo>
                  <a:cubicBezTo>
                    <a:pt x="3453" y="362"/>
                    <a:pt x="3865" y="457"/>
                    <a:pt x="4245" y="584"/>
                  </a:cubicBezTo>
                  <a:cubicBezTo>
                    <a:pt x="3896" y="299"/>
                    <a:pt x="3516" y="140"/>
                    <a:pt x="3104" y="45"/>
                  </a:cubicBezTo>
                  <a:cubicBezTo>
                    <a:pt x="2948" y="23"/>
                    <a:pt x="2791" y="0"/>
                    <a:pt x="2634" y="0"/>
                  </a:cubicBezTo>
                  <a:close/>
                </a:path>
              </a:pathLst>
            </a:custGeom>
            <a:solidFill>
              <a:srgbClr val="6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81;p58">
              <a:extLst>
                <a:ext uri="{FF2B5EF4-FFF2-40B4-BE49-F238E27FC236}">
                  <a16:creationId xmlns:a16="http://schemas.microsoft.com/office/drawing/2014/main" id="{3C84CE98-B040-4DF5-BFB9-23677C824AA3}"/>
                </a:ext>
              </a:extLst>
            </p:cNvPr>
            <p:cNvSpPr/>
            <p:nvPr/>
          </p:nvSpPr>
          <p:spPr>
            <a:xfrm>
              <a:off x="898425" y="1078175"/>
              <a:ext cx="44350" cy="24075"/>
            </a:xfrm>
            <a:custGeom>
              <a:avLst/>
              <a:gdLst/>
              <a:ahLst/>
              <a:cxnLst/>
              <a:rect l="l" t="t" r="r" b="b"/>
              <a:pathLst>
                <a:path w="1774" h="963" extrusionOk="0">
                  <a:moveTo>
                    <a:pt x="1095" y="0"/>
                  </a:moveTo>
                  <a:cubicBezTo>
                    <a:pt x="943" y="0"/>
                    <a:pt x="804" y="30"/>
                    <a:pt x="665" y="76"/>
                  </a:cubicBezTo>
                  <a:cubicBezTo>
                    <a:pt x="475" y="140"/>
                    <a:pt x="317" y="266"/>
                    <a:pt x="190" y="425"/>
                  </a:cubicBezTo>
                  <a:cubicBezTo>
                    <a:pt x="63" y="583"/>
                    <a:pt x="0" y="741"/>
                    <a:pt x="0" y="963"/>
                  </a:cubicBezTo>
                  <a:cubicBezTo>
                    <a:pt x="127" y="836"/>
                    <a:pt x="253" y="741"/>
                    <a:pt x="412" y="646"/>
                  </a:cubicBezTo>
                  <a:cubicBezTo>
                    <a:pt x="538" y="551"/>
                    <a:pt x="665" y="488"/>
                    <a:pt x="823" y="425"/>
                  </a:cubicBezTo>
                  <a:cubicBezTo>
                    <a:pt x="950" y="361"/>
                    <a:pt x="1108" y="330"/>
                    <a:pt x="1235" y="298"/>
                  </a:cubicBezTo>
                  <a:cubicBezTo>
                    <a:pt x="1425" y="298"/>
                    <a:pt x="1583" y="266"/>
                    <a:pt x="1773" y="266"/>
                  </a:cubicBezTo>
                  <a:cubicBezTo>
                    <a:pt x="1615" y="140"/>
                    <a:pt x="1457" y="45"/>
                    <a:pt x="1267" y="13"/>
                  </a:cubicBezTo>
                  <a:cubicBezTo>
                    <a:pt x="1207" y="4"/>
                    <a:pt x="1150" y="0"/>
                    <a:pt x="1095" y="0"/>
                  </a:cubicBezTo>
                  <a:close/>
                </a:path>
              </a:pathLst>
            </a:custGeom>
            <a:solidFill>
              <a:srgbClr val="6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82;p58">
              <a:extLst>
                <a:ext uri="{FF2B5EF4-FFF2-40B4-BE49-F238E27FC236}">
                  <a16:creationId xmlns:a16="http://schemas.microsoft.com/office/drawing/2014/main" id="{6EF7F179-12D1-4E9C-98DE-6DF54F14F603}"/>
                </a:ext>
              </a:extLst>
            </p:cNvPr>
            <p:cNvSpPr/>
            <p:nvPr/>
          </p:nvSpPr>
          <p:spPr>
            <a:xfrm>
              <a:off x="808950" y="1046125"/>
              <a:ext cx="336500" cy="318200"/>
            </a:xfrm>
            <a:custGeom>
              <a:avLst/>
              <a:gdLst/>
              <a:ahLst/>
              <a:cxnLst/>
              <a:rect l="l" t="t" r="r" b="b"/>
              <a:pathLst>
                <a:path w="13460" h="12728" extrusionOk="0">
                  <a:moveTo>
                    <a:pt x="5057" y="1"/>
                  </a:moveTo>
                  <a:cubicBezTo>
                    <a:pt x="3104" y="1"/>
                    <a:pt x="1235" y="1528"/>
                    <a:pt x="1235" y="3828"/>
                  </a:cubicBezTo>
                  <a:cubicBezTo>
                    <a:pt x="1235" y="4747"/>
                    <a:pt x="1584" y="5665"/>
                    <a:pt x="2217" y="6362"/>
                  </a:cubicBezTo>
                  <a:cubicBezTo>
                    <a:pt x="0" y="8800"/>
                    <a:pt x="1742" y="12727"/>
                    <a:pt x="5036" y="12727"/>
                  </a:cubicBezTo>
                  <a:lnTo>
                    <a:pt x="5099" y="12727"/>
                  </a:lnTo>
                  <a:cubicBezTo>
                    <a:pt x="7189" y="12696"/>
                    <a:pt x="8836" y="10986"/>
                    <a:pt x="8836" y="8927"/>
                  </a:cubicBezTo>
                  <a:cubicBezTo>
                    <a:pt x="8836" y="8642"/>
                    <a:pt x="8804" y="8325"/>
                    <a:pt x="8741" y="8040"/>
                  </a:cubicBezTo>
                  <a:lnTo>
                    <a:pt x="8741" y="8040"/>
                  </a:lnTo>
                  <a:cubicBezTo>
                    <a:pt x="9026" y="8135"/>
                    <a:pt x="9343" y="8167"/>
                    <a:pt x="9659" y="8167"/>
                  </a:cubicBezTo>
                  <a:cubicBezTo>
                    <a:pt x="11750" y="8167"/>
                    <a:pt x="13460" y="6457"/>
                    <a:pt x="13460" y="4367"/>
                  </a:cubicBezTo>
                  <a:cubicBezTo>
                    <a:pt x="13460" y="3892"/>
                    <a:pt x="13365" y="3448"/>
                    <a:pt x="13206" y="3037"/>
                  </a:cubicBezTo>
                  <a:cubicBezTo>
                    <a:pt x="12636" y="1548"/>
                    <a:pt x="11243" y="566"/>
                    <a:pt x="9659" y="535"/>
                  </a:cubicBezTo>
                  <a:cubicBezTo>
                    <a:pt x="8963" y="535"/>
                    <a:pt x="8298" y="725"/>
                    <a:pt x="7696" y="1105"/>
                  </a:cubicBezTo>
                  <a:cubicBezTo>
                    <a:pt x="6923" y="342"/>
                    <a:pt x="5981" y="1"/>
                    <a:pt x="5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83;p58">
              <a:extLst>
                <a:ext uri="{FF2B5EF4-FFF2-40B4-BE49-F238E27FC236}">
                  <a16:creationId xmlns:a16="http://schemas.microsoft.com/office/drawing/2014/main" id="{6640B73D-32D1-4BCF-80BD-31C19BEA5545}"/>
                </a:ext>
              </a:extLst>
            </p:cNvPr>
            <p:cNvSpPr/>
            <p:nvPr/>
          </p:nvSpPr>
          <p:spPr>
            <a:xfrm>
              <a:off x="1439950" y="1768650"/>
              <a:ext cx="582750" cy="629200"/>
            </a:xfrm>
            <a:custGeom>
              <a:avLst/>
              <a:gdLst/>
              <a:ahLst/>
              <a:cxnLst/>
              <a:rect l="l" t="t" r="r" b="b"/>
              <a:pathLst>
                <a:path w="23310" h="25168" extrusionOk="0">
                  <a:moveTo>
                    <a:pt x="17597" y="0"/>
                  </a:moveTo>
                  <a:cubicBezTo>
                    <a:pt x="17261" y="0"/>
                    <a:pt x="16975" y="267"/>
                    <a:pt x="16975" y="611"/>
                  </a:cubicBezTo>
                  <a:lnTo>
                    <a:pt x="16975" y="3936"/>
                  </a:lnTo>
                  <a:cubicBezTo>
                    <a:pt x="16975" y="4031"/>
                    <a:pt x="9660" y="13152"/>
                    <a:pt x="7538" y="15812"/>
                  </a:cubicBezTo>
                  <a:cubicBezTo>
                    <a:pt x="7383" y="16002"/>
                    <a:pt x="7142" y="16107"/>
                    <a:pt x="6900" y="16107"/>
                  </a:cubicBezTo>
                  <a:cubicBezTo>
                    <a:pt x="6697" y="16107"/>
                    <a:pt x="6493" y="16034"/>
                    <a:pt x="6334" y="15875"/>
                  </a:cubicBezTo>
                  <a:lnTo>
                    <a:pt x="3358" y="13120"/>
                  </a:lnTo>
                  <a:lnTo>
                    <a:pt x="1" y="19961"/>
                  </a:lnTo>
                  <a:lnTo>
                    <a:pt x="4434" y="24236"/>
                  </a:lnTo>
                  <a:cubicBezTo>
                    <a:pt x="5078" y="24867"/>
                    <a:pt x="5899" y="25168"/>
                    <a:pt x="6715" y="25168"/>
                  </a:cubicBezTo>
                  <a:cubicBezTo>
                    <a:pt x="7825" y="25168"/>
                    <a:pt x="8926" y="24611"/>
                    <a:pt x="9565" y="23571"/>
                  </a:cubicBezTo>
                  <a:lnTo>
                    <a:pt x="18812" y="8275"/>
                  </a:lnTo>
                  <a:cubicBezTo>
                    <a:pt x="19002" y="7926"/>
                    <a:pt x="19382" y="7705"/>
                    <a:pt x="19794" y="7673"/>
                  </a:cubicBezTo>
                  <a:cubicBezTo>
                    <a:pt x="20269" y="7641"/>
                    <a:pt x="20752" y="7626"/>
                    <a:pt x="21235" y="7626"/>
                  </a:cubicBezTo>
                  <a:cubicBezTo>
                    <a:pt x="21718" y="7626"/>
                    <a:pt x="22201" y="7641"/>
                    <a:pt x="22676" y="7673"/>
                  </a:cubicBezTo>
                  <a:cubicBezTo>
                    <a:pt x="22677" y="7674"/>
                    <a:pt x="22678" y="7674"/>
                    <a:pt x="22679" y="7674"/>
                  </a:cubicBezTo>
                  <a:cubicBezTo>
                    <a:pt x="22778" y="7674"/>
                    <a:pt x="23058" y="5312"/>
                    <a:pt x="23246" y="3936"/>
                  </a:cubicBezTo>
                  <a:cubicBezTo>
                    <a:pt x="23309" y="3429"/>
                    <a:pt x="22897" y="2986"/>
                    <a:pt x="22391" y="2986"/>
                  </a:cubicBezTo>
                  <a:lnTo>
                    <a:pt x="18527" y="3018"/>
                  </a:lnTo>
                  <a:lnTo>
                    <a:pt x="18179" y="516"/>
                  </a:lnTo>
                  <a:cubicBezTo>
                    <a:pt x="18147" y="263"/>
                    <a:pt x="17957" y="41"/>
                    <a:pt x="17704" y="9"/>
                  </a:cubicBezTo>
                  <a:cubicBezTo>
                    <a:pt x="17668" y="3"/>
                    <a:pt x="17632" y="0"/>
                    <a:pt x="17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84;p58">
              <a:extLst>
                <a:ext uri="{FF2B5EF4-FFF2-40B4-BE49-F238E27FC236}">
                  <a16:creationId xmlns:a16="http://schemas.microsoft.com/office/drawing/2014/main" id="{036A33FC-D40F-4E22-B866-A9260F9481DF}"/>
                </a:ext>
              </a:extLst>
            </p:cNvPr>
            <p:cNvSpPr/>
            <p:nvPr/>
          </p:nvSpPr>
          <p:spPr>
            <a:xfrm>
              <a:off x="235725" y="1933550"/>
              <a:ext cx="666675" cy="1003125"/>
            </a:xfrm>
            <a:custGeom>
              <a:avLst/>
              <a:gdLst/>
              <a:ahLst/>
              <a:cxnLst/>
              <a:rect l="l" t="t" r="r" b="b"/>
              <a:pathLst>
                <a:path w="26667" h="40125" extrusionOk="0">
                  <a:moveTo>
                    <a:pt x="20206" y="0"/>
                  </a:moveTo>
                  <a:cubicBezTo>
                    <a:pt x="13270" y="5732"/>
                    <a:pt x="3896" y="28217"/>
                    <a:pt x="3896" y="28217"/>
                  </a:cubicBezTo>
                  <a:cubicBezTo>
                    <a:pt x="2693" y="29927"/>
                    <a:pt x="698" y="35945"/>
                    <a:pt x="96" y="37750"/>
                  </a:cubicBezTo>
                  <a:cubicBezTo>
                    <a:pt x="1" y="38003"/>
                    <a:pt x="191" y="38288"/>
                    <a:pt x="476" y="38320"/>
                  </a:cubicBezTo>
                  <a:lnTo>
                    <a:pt x="603" y="38320"/>
                  </a:lnTo>
                  <a:cubicBezTo>
                    <a:pt x="793" y="38320"/>
                    <a:pt x="983" y="38193"/>
                    <a:pt x="1046" y="38003"/>
                  </a:cubicBezTo>
                  <a:cubicBezTo>
                    <a:pt x="1147" y="37575"/>
                    <a:pt x="1347" y="36767"/>
                    <a:pt x="1791" y="35340"/>
                  </a:cubicBezTo>
                  <a:lnTo>
                    <a:pt x="1791" y="35340"/>
                  </a:lnTo>
                  <a:cubicBezTo>
                    <a:pt x="1522" y="36649"/>
                    <a:pt x="1417" y="38427"/>
                    <a:pt x="1394" y="39270"/>
                  </a:cubicBezTo>
                  <a:cubicBezTo>
                    <a:pt x="1365" y="39507"/>
                    <a:pt x="1557" y="39716"/>
                    <a:pt x="1815" y="39716"/>
                  </a:cubicBezTo>
                  <a:cubicBezTo>
                    <a:pt x="1833" y="39716"/>
                    <a:pt x="1851" y="39715"/>
                    <a:pt x="1869" y="39713"/>
                  </a:cubicBezTo>
                  <a:cubicBezTo>
                    <a:pt x="2059" y="39713"/>
                    <a:pt x="2249" y="39523"/>
                    <a:pt x="2249" y="39333"/>
                  </a:cubicBezTo>
                  <a:cubicBezTo>
                    <a:pt x="2339" y="38116"/>
                    <a:pt x="2567" y="37372"/>
                    <a:pt x="3221" y="34727"/>
                  </a:cubicBezTo>
                  <a:lnTo>
                    <a:pt x="3221" y="34727"/>
                  </a:lnTo>
                  <a:cubicBezTo>
                    <a:pt x="2908" y="36286"/>
                    <a:pt x="2883" y="38732"/>
                    <a:pt x="2883" y="39713"/>
                  </a:cubicBezTo>
                  <a:cubicBezTo>
                    <a:pt x="2851" y="39935"/>
                    <a:pt x="3073" y="40125"/>
                    <a:pt x="3326" y="40125"/>
                  </a:cubicBezTo>
                  <a:lnTo>
                    <a:pt x="3421" y="40125"/>
                  </a:lnTo>
                  <a:cubicBezTo>
                    <a:pt x="3643" y="40125"/>
                    <a:pt x="3833" y="39967"/>
                    <a:pt x="3833" y="39745"/>
                  </a:cubicBezTo>
                  <a:cubicBezTo>
                    <a:pt x="3928" y="38510"/>
                    <a:pt x="4245" y="34868"/>
                    <a:pt x="4941" y="33284"/>
                  </a:cubicBezTo>
                  <a:lnTo>
                    <a:pt x="4941" y="33284"/>
                  </a:lnTo>
                  <a:cubicBezTo>
                    <a:pt x="4530" y="34741"/>
                    <a:pt x="4435" y="37845"/>
                    <a:pt x="4403" y="39048"/>
                  </a:cubicBezTo>
                  <a:cubicBezTo>
                    <a:pt x="4403" y="39283"/>
                    <a:pt x="4593" y="39463"/>
                    <a:pt x="4823" y="39463"/>
                  </a:cubicBezTo>
                  <a:cubicBezTo>
                    <a:pt x="4841" y="39463"/>
                    <a:pt x="4859" y="39462"/>
                    <a:pt x="4878" y="39460"/>
                  </a:cubicBezTo>
                  <a:lnTo>
                    <a:pt x="5068" y="39460"/>
                  </a:lnTo>
                  <a:cubicBezTo>
                    <a:pt x="5290" y="39428"/>
                    <a:pt x="5448" y="39238"/>
                    <a:pt x="5448" y="39016"/>
                  </a:cubicBezTo>
                  <a:cubicBezTo>
                    <a:pt x="5416" y="36705"/>
                    <a:pt x="6366" y="32588"/>
                    <a:pt x="6366" y="32588"/>
                  </a:cubicBezTo>
                  <a:lnTo>
                    <a:pt x="6366" y="32651"/>
                  </a:lnTo>
                  <a:lnTo>
                    <a:pt x="7348" y="34329"/>
                  </a:lnTo>
                  <a:cubicBezTo>
                    <a:pt x="7494" y="34604"/>
                    <a:pt x="7767" y="34741"/>
                    <a:pt x="8038" y="34741"/>
                  </a:cubicBezTo>
                  <a:cubicBezTo>
                    <a:pt x="8238" y="34741"/>
                    <a:pt x="8436" y="34667"/>
                    <a:pt x="8583" y="34519"/>
                  </a:cubicBezTo>
                  <a:cubicBezTo>
                    <a:pt x="8805" y="34329"/>
                    <a:pt x="8900" y="34013"/>
                    <a:pt x="8837" y="33759"/>
                  </a:cubicBezTo>
                  <a:cubicBezTo>
                    <a:pt x="8742" y="33348"/>
                    <a:pt x="8552" y="32588"/>
                    <a:pt x="8140" y="31258"/>
                  </a:cubicBezTo>
                  <a:cubicBezTo>
                    <a:pt x="10483" y="22200"/>
                    <a:pt x="26666" y="4086"/>
                    <a:pt x="26666" y="4086"/>
                  </a:cubicBezTo>
                  <a:cubicBezTo>
                    <a:pt x="26666" y="4086"/>
                    <a:pt x="22866" y="1140"/>
                    <a:pt x="20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85;p58">
              <a:extLst>
                <a:ext uri="{FF2B5EF4-FFF2-40B4-BE49-F238E27FC236}">
                  <a16:creationId xmlns:a16="http://schemas.microsoft.com/office/drawing/2014/main" id="{CD6F6F11-864B-4150-9AD8-4E76BCEE2094}"/>
                </a:ext>
              </a:extLst>
            </p:cNvPr>
            <p:cNvSpPr/>
            <p:nvPr/>
          </p:nvSpPr>
          <p:spPr>
            <a:xfrm>
              <a:off x="398825" y="4185200"/>
              <a:ext cx="313550" cy="547900"/>
            </a:xfrm>
            <a:custGeom>
              <a:avLst/>
              <a:gdLst/>
              <a:ahLst/>
              <a:cxnLst/>
              <a:rect l="l" t="t" r="r" b="b"/>
              <a:pathLst>
                <a:path w="12542" h="21916" extrusionOk="0">
                  <a:moveTo>
                    <a:pt x="6651" y="1"/>
                  </a:moveTo>
                  <a:lnTo>
                    <a:pt x="1" y="21916"/>
                  </a:lnTo>
                  <a:lnTo>
                    <a:pt x="6208" y="21916"/>
                  </a:lnTo>
                  <a:lnTo>
                    <a:pt x="12542" y="3864"/>
                  </a:lnTo>
                  <a:lnTo>
                    <a:pt x="6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86;p58">
              <a:extLst>
                <a:ext uri="{FF2B5EF4-FFF2-40B4-BE49-F238E27FC236}">
                  <a16:creationId xmlns:a16="http://schemas.microsoft.com/office/drawing/2014/main" id="{9AA46562-12FE-4A84-8A98-CA63D641B4DF}"/>
                </a:ext>
              </a:extLst>
            </p:cNvPr>
            <p:cNvSpPr/>
            <p:nvPr/>
          </p:nvSpPr>
          <p:spPr>
            <a:xfrm>
              <a:off x="1106625" y="4281800"/>
              <a:ext cx="175800" cy="451300"/>
            </a:xfrm>
            <a:custGeom>
              <a:avLst/>
              <a:gdLst/>
              <a:ahLst/>
              <a:cxnLst/>
              <a:rect l="l" t="t" r="r" b="b"/>
              <a:pathLst>
                <a:path w="7032" h="18052" extrusionOk="0">
                  <a:moveTo>
                    <a:pt x="7032" y="0"/>
                  </a:moveTo>
                  <a:lnTo>
                    <a:pt x="1" y="285"/>
                  </a:lnTo>
                  <a:lnTo>
                    <a:pt x="1" y="18052"/>
                  </a:lnTo>
                  <a:lnTo>
                    <a:pt x="4941" y="18052"/>
                  </a:lnTo>
                  <a:lnTo>
                    <a:pt x="7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87;p58">
              <a:extLst>
                <a:ext uri="{FF2B5EF4-FFF2-40B4-BE49-F238E27FC236}">
                  <a16:creationId xmlns:a16="http://schemas.microsoft.com/office/drawing/2014/main" id="{CCB5D530-9C62-4DFB-86AB-2AC2F93F6D4E}"/>
                </a:ext>
              </a:extLst>
            </p:cNvPr>
            <p:cNvSpPr/>
            <p:nvPr/>
          </p:nvSpPr>
          <p:spPr>
            <a:xfrm>
              <a:off x="1210350" y="1980250"/>
              <a:ext cx="2400" cy="3200"/>
            </a:xfrm>
            <a:custGeom>
              <a:avLst/>
              <a:gdLst/>
              <a:ahLst/>
              <a:cxnLst/>
              <a:rect l="l" t="t" r="r" b="b"/>
              <a:pathLst>
                <a:path w="96" h="128" extrusionOk="0">
                  <a:moveTo>
                    <a:pt x="1" y="1"/>
                  </a:moveTo>
                  <a:cubicBezTo>
                    <a:pt x="1" y="96"/>
                    <a:pt x="1" y="127"/>
                    <a:pt x="32" y="127"/>
                  </a:cubicBezTo>
                  <a:cubicBezTo>
                    <a:pt x="96" y="127"/>
                    <a:pt x="64" y="96"/>
                    <a:pt x="1" y="1"/>
                  </a:cubicBezTo>
                  <a:close/>
                </a:path>
              </a:pathLst>
            </a:custGeom>
            <a:solidFill>
              <a:srgbClr val="FD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88;p58">
              <a:extLst>
                <a:ext uri="{FF2B5EF4-FFF2-40B4-BE49-F238E27FC236}">
                  <a16:creationId xmlns:a16="http://schemas.microsoft.com/office/drawing/2014/main" id="{1F37B7A1-B911-4F4B-984E-8A50A2BA09E9}"/>
                </a:ext>
              </a:extLst>
            </p:cNvPr>
            <p:cNvSpPr/>
            <p:nvPr/>
          </p:nvSpPr>
          <p:spPr>
            <a:xfrm>
              <a:off x="1049625" y="1558275"/>
              <a:ext cx="192425" cy="422000"/>
            </a:xfrm>
            <a:custGeom>
              <a:avLst/>
              <a:gdLst/>
              <a:ahLst/>
              <a:cxnLst/>
              <a:rect l="l" t="t" r="r" b="b"/>
              <a:pathLst>
                <a:path w="7697" h="16880" extrusionOk="0">
                  <a:moveTo>
                    <a:pt x="666" y="0"/>
                  </a:moveTo>
                  <a:cubicBezTo>
                    <a:pt x="666" y="0"/>
                    <a:pt x="603" y="1900"/>
                    <a:pt x="508" y="4086"/>
                  </a:cubicBezTo>
                  <a:cubicBezTo>
                    <a:pt x="381" y="6967"/>
                    <a:pt x="159" y="10388"/>
                    <a:pt x="1" y="10831"/>
                  </a:cubicBezTo>
                  <a:cubicBezTo>
                    <a:pt x="2661" y="13555"/>
                    <a:pt x="5955" y="16310"/>
                    <a:pt x="6430" y="16880"/>
                  </a:cubicBezTo>
                  <a:cubicBezTo>
                    <a:pt x="6430" y="16183"/>
                    <a:pt x="7696" y="12066"/>
                    <a:pt x="7696" y="12066"/>
                  </a:cubicBezTo>
                  <a:lnTo>
                    <a:pt x="6841" y="8456"/>
                  </a:lnTo>
                  <a:lnTo>
                    <a:pt x="5638" y="3040"/>
                  </a:lnTo>
                  <a:lnTo>
                    <a:pt x="9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89;p58">
              <a:extLst>
                <a:ext uri="{FF2B5EF4-FFF2-40B4-BE49-F238E27FC236}">
                  <a16:creationId xmlns:a16="http://schemas.microsoft.com/office/drawing/2014/main" id="{A16044CA-0869-4980-AE35-0D644285F482}"/>
                </a:ext>
              </a:extLst>
            </p:cNvPr>
            <p:cNvSpPr/>
            <p:nvPr/>
          </p:nvSpPr>
          <p:spPr>
            <a:xfrm>
              <a:off x="977575" y="1178725"/>
              <a:ext cx="510700" cy="547425"/>
            </a:xfrm>
            <a:custGeom>
              <a:avLst/>
              <a:gdLst/>
              <a:ahLst/>
              <a:cxnLst/>
              <a:rect l="l" t="t" r="r" b="b"/>
              <a:pathLst>
                <a:path w="20428" h="21897" extrusionOk="0">
                  <a:moveTo>
                    <a:pt x="8509" y="0"/>
                  </a:moveTo>
                  <a:cubicBezTo>
                    <a:pt x="6667" y="0"/>
                    <a:pt x="4894" y="595"/>
                    <a:pt x="3485" y="1913"/>
                  </a:cubicBezTo>
                  <a:cubicBezTo>
                    <a:pt x="1" y="5333"/>
                    <a:pt x="2091" y="12174"/>
                    <a:pt x="2091" y="12174"/>
                  </a:cubicBezTo>
                  <a:cubicBezTo>
                    <a:pt x="2028" y="12490"/>
                    <a:pt x="2344" y="15816"/>
                    <a:pt x="3865" y="17747"/>
                  </a:cubicBezTo>
                  <a:cubicBezTo>
                    <a:pt x="4688" y="18824"/>
                    <a:pt x="7380" y="20281"/>
                    <a:pt x="9628" y="21358"/>
                  </a:cubicBezTo>
                  <a:cubicBezTo>
                    <a:pt x="10387" y="21720"/>
                    <a:pt x="11198" y="21896"/>
                    <a:pt x="12004" y="21896"/>
                  </a:cubicBezTo>
                  <a:cubicBezTo>
                    <a:pt x="13453" y="21896"/>
                    <a:pt x="14884" y="21328"/>
                    <a:pt x="15962" y="20249"/>
                  </a:cubicBezTo>
                  <a:cubicBezTo>
                    <a:pt x="18432" y="17716"/>
                    <a:pt x="20427" y="13219"/>
                    <a:pt x="18337" y="6790"/>
                  </a:cubicBezTo>
                  <a:cubicBezTo>
                    <a:pt x="16637" y="2678"/>
                    <a:pt x="12419" y="0"/>
                    <a:pt x="85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90;p58">
              <a:extLst>
                <a:ext uri="{FF2B5EF4-FFF2-40B4-BE49-F238E27FC236}">
                  <a16:creationId xmlns:a16="http://schemas.microsoft.com/office/drawing/2014/main" id="{418C7D3B-1625-4EAA-8567-2E4249D9741C}"/>
                </a:ext>
              </a:extLst>
            </p:cNvPr>
            <p:cNvSpPr/>
            <p:nvPr/>
          </p:nvSpPr>
          <p:spPr>
            <a:xfrm>
              <a:off x="398825" y="2534475"/>
              <a:ext cx="961975" cy="1987250"/>
            </a:xfrm>
            <a:custGeom>
              <a:avLst/>
              <a:gdLst/>
              <a:ahLst/>
              <a:cxnLst/>
              <a:rect l="l" t="t" r="r" b="b"/>
              <a:pathLst>
                <a:path w="38479" h="79490" extrusionOk="0">
                  <a:moveTo>
                    <a:pt x="20142" y="0"/>
                  </a:moveTo>
                  <a:cubicBezTo>
                    <a:pt x="20142" y="0"/>
                    <a:pt x="16849" y="2312"/>
                    <a:pt x="15392" y="7664"/>
                  </a:cubicBezTo>
                  <a:cubicBezTo>
                    <a:pt x="15329" y="7917"/>
                    <a:pt x="15265" y="8171"/>
                    <a:pt x="15234" y="8424"/>
                  </a:cubicBezTo>
                  <a:cubicBezTo>
                    <a:pt x="14854" y="10039"/>
                    <a:pt x="14695" y="11686"/>
                    <a:pt x="14759" y="13364"/>
                  </a:cubicBezTo>
                  <a:cubicBezTo>
                    <a:pt x="14790" y="15581"/>
                    <a:pt x="15107" y="17766"/>
                    <a:pt x="15709" y="19920"/>
                  </a:cubicBezTo>
                  <a:lnTo>
                    <a:pt x="1173" y="72015"/>
                  </a:lnTo>
                  <a:lnTo>
                    <a:pt x="856" y="73092"/>
                  </a:lnTo>
                  <a:cubicBezTo>
                    <a:pt x="318" y="75087"/>
                    <a:pt x="1" y="76259"/>
                    <a:pt x="1" y="76259"/>
                  </a:cubicBezTo>
                  <a:lnTo>
                    <a:pt x="13238" y="79489"/>
                  </a:lnTo>
                  <a:lnTo>
                    <a:pt x="14189" y="76417"/>
                  </a:lnTo>
                  <a:lnTo>
                    <a:pt x="14505" y="75372"/>
                  </a:lnTo>
                  <a:lnTo>
                    <a:pt x="26064" y="37844"/>
                  </a:lnTo>
                  <a:lnTo>
                    <a:pt x="25558" y="75816"/>
                  </a:lnTo>
                  <a:lnTo>
                    <a:pt x="25558" y="76924"/>
                  </a:lnTo>
                  <a:lnTo>
                    <a:pt x="25526" y="79489"/>
                  </a:lnTo>
                  <a:lnTo>
                    <a:pt x="37465" y="79489"/>
                  </a:lnTo>
                  <a:lnTo>
                    <a:pt x="37529" y="76924"/>
                  </a:lnTo>
                  <a:lnTo>
                    <a:pt x="37529" y="75816"/>
                  </a:lnTo>
                  <a:lnTo>
                    <a:pt x="38320" y="14473"/>
                  </a:lnTo>
                  <a:lnTo>
                    <a:pt x="38384" y="9406"/>
                  </a:lnTo>
                  <a:lnTo>
                    <a:pt x="38384" y="8551"/>
                  </a:lnTo>
                  <a:lnTo>
                    <a:pt x="38479" y="2914"/>
                  </a:lnTo>
                  <a:lnTo>
                    <a:pt x="201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91;p58">
              <a:extLst>
                <a:ext uri="{FF2B5EF4-FFF2-40B4-BE49-F238E27FC236}">
                  <a16:creationId xmlns:a16="http://schemas.microsoft.com/office/drawing/2014/main" id="{EE19EC20-A227-4C1F-9DB5-D8AACC1820E7}"/>
                </a:ext>
              </a:extLst>
            </p:cNvPr>
            <p:cNvSpPr/>
            <p:nvPr/>
          </p:nvSpPr>
          <p:spPr>
            <a:xfrm>
              <a:off x="763025" y="2534475"/>
              <a:ext cx="597775" cy="420525"/>
            </a:xfrm>
            <a:custGeom>
              <a:avLst/>
              <a:gdLst/>
              <a:ahLst/>
              <a:cxnLst/>
              <a:rect l="l" t="t" r="r" b="b"/>
              <a:pathLst>
                <a:path w="23911" h="16821" extrusionOk="0">
                  <a:moveTo>
                    <a:pt x="5574" y="0"/>
                  </a:moveTo>
                  <a:cubicBezTo>
                    <a:pt x="5574" y="0"/>
                    <a:pt x="1" y="3927"/>
                    <a:pt x="159" y="13364"/>
                  </a:cubicBezTo>
                  <a:cubicBezTo>
                    <a:pt x="2683" y="14606"/>
                    <a:pt x="8019" y="16820"/>
                    <a:pt x="14002" y="16820"/>
                  </a:cubicBezTo>
                  <a:cubicBezTo>
                    <a:pt x="17177" y="16820"/>
                    <a:pt x="20535" y="16197"/>
                    <a:pt x="23752" y="14473"/>
                  </a:cubicBezTo>
                  <a:lnTo>
                    <a:pt x="23911" y="2914"/>
                  </a:lnTo>
                  <a:lnTo>
                    <a:pt x="5574" y="0"/>
                  </a:lnTo>
                  <a:close/>
                </a:path>
              </a:pathLst>
            </a:custGeom>
            <a:solidFill>
              <a:srgbClr val="56B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92;p58">
              <a:extLst>
                <a:ext uri="{FF2B5EF4-FFF2-40B4-BE49-F238E27FC236}">
                  <a16:creationId xmlns:a16="http://schemas.microsoft.com/office/drawing/2014/main" id="{9ED58058-03BF-427C-A29F-910C6F00AEE4}"/>
                </a:ext>
              </a:extLst>
            </p:cNvPr>
            <p:cNvSpPr/>
            <p:nvPr/>
          </p:nvSpPr>
          <p:spPr>
            <a:xfrm>
              <a:off x="567475" y="1789450"/>
              <a:ext cx="1051425" cy="1128325"/>
            </a:xfrm>
            <a:custGeom>
              <a:avLst/>
              <a:gdLst/>
              <a:ahLst/>
              <a:cxnLst/>
              <a:rect l="l" t="t" r="r" b="b"/>
              <a:pathLst>
                <a:path w="42057" h="45133" extrusionOk="0">
                  <a:moveTo>
                    <a:pt x="19825" y="1"/>
                  </a:moveTo>
                  <a:lnTo>
                    <a:pt x="11845" y="539"/>
                  </a:lnTo>
                  <a:lnTo>
                    <a:pt x="3009" y="7348"/>
                  </a:lnTo>
                  <a:lnTo>
                    <a:pt x="2724" y="7569"/>
                  </a:lnTo>
                  <a:lnTo>
                    <a:pt x="2059" y="8076"/>
                  </a:lnTo>
                  <a:lnTo>
                    <a:pt x="1774" y="8298"/>
                  </a:lnTo>
                  <a:lnTo>
                    <a:pt x="32" y="9628"/>
                  </a:lnTo>
                  <a:cubicBezTo>
                    <a:pt x="0" y="9976"/>
                    <a:pt x="7728" y="18464"/>
                    <a:pt x="7728" y="18464"/>
                  </a:cubicBezTo>
                  <a:lnTo>
                    <a:pt x="10166" y="16057"/>
                  </a:lnTo>
                  <a:lnTo>
                    <a:pt x="11781" y="14442"/>
                  </a:lnTo>
                  <a:lnTo>
                    <a:pt x="7253" y="36673"/>
                  </a:lnTo>
                  <a:lnTo>
                    <a:pt x="7094" y="37465"/>
                  </a:lnTo>
                  <a:lnTo>
                    <a:pt x="6397" y="40854"/>
                  </a:lnTo>
                  <a:cubicBezTo>
                    <a:pt x="6397" y="40854"/>
                    <a:pt x="6999" y="41202"/>
                    <a:pt x="7981" y="41677"/>
                  </a:cubicBezTo>
                  <a:cubicBezTo>
                    <a:pt x="10526" y="42918"/>
                    <a:pt x="15868" y="45133"/>
                    <a:pt x="21846" y="45133"/>
                  </a:cubicBezTo>
                  <a:cubicBezTo>
                    <a:pt x="25018" y="45133"/>
                    <a:pt x="28368" y="44509"/>
                    <a:pt x="31574" y="42785"/>
                  </a:cubicBezTo>
                  <a:cubicBezTo>
                    <a:pt x="32398" y="42342"/>
                    <a:pt x="33190" y="41835"/>
                    <a:pt x="33950" y="41265"/>
                  </a:cubicBezTo>
                  <a:cubicBezTo>
                    <a:pt x="33918" y="40157"/>
                    <a:pt x="33886" y="39080"/>
                    <a:pt x="33855" y="38003"/>
                  </a:cubicBezTo>
                  <a:lnTo>
                    <a:pt x="33855" y="37148"/>
                  </a:lnTo>
                  <a:cubicBezTo>
                    <a:pt x="33633" y="26761"/>
                    <a:pt x="33950" y="18875"/>
                    <a:pt x="33950" y="18875"/>
                  </a:cubicBezTo>
                  <a:lnTo>
                    <a:pt x="34330" y="19350"/>
                  </a:lnTo>
                  <a:lnTo>
                    <a:pt x="34583" y="19635"/>
                  </a:lnTo>
                  <a:lnTo>
                    <a:pt x="35121" y="20300"/>
                  </a:lnTo>
                  <a:lnTo>
                    <a:pt x="35375" y="20585"/>
                  </a:lnTo>
                  <a:lnTo>
                    <a:pt x="36103" y="21472"/>
                  </a:lnTo>
                  <a:lnTo>
                    <a:pt x="42057" y="14157"/>
                  </a:lnTo>
                  <a:lnTo>
                    <a:pt x="41360" y="13492"/>
                  </a:lnTo>
                  <a:lnTo>
                    <a:pt x="41107" y="13238"/>
                  </a:lnTo>
                  <a:lnTo>
                    <a:pt x="40378" y="12541"/>
                  </a:lnTo>
                  <a:lnTo>
                    <a:pt x="40125" y="12288"/>
                  </a:lnTo>
                  <a:lnTo>
                    <a:pt x="34900" y="7221"/>
                  </a:lnTo>
                  <a:lnTo>
                    <a:pt x="26951" y="2597"/>
                  </a:lnTo>
                  <a:lnTo>
                    <a:pt x="24639" y="6619"/>
                  </a:lnTo>
                  <a:lnTo>
                    <a:pt x="19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93;p58">
              <a:extLst>
                <a:ext uri="{FF2B5EF4-FFF2-40B4-BE49-F238E27FC236}">
                  <a16:creationId xmlns:a16="http://schemas.microsoft.com/office/drawing/2014/main" id="{590BCCAF-B787-4732-992B-A9F077E3D817}"/>
                </a:ext>
              </a:extLst>
            </p:cNvPr>
            <p:cNvSpPr/>
            <p:nvPr/>
          </p:nvSpPr>
          <p:spPr>
            <a:xfrm>
              <a:off x="973625" y="1159925"/>
              <a:ext cx="163925" cy="134825"/>
            </a:xfrm>
            <a:custGeom>
              <a:avLst/>
              <a:gdLst/>
              <a:ahLst/>
              <a:cxnLst/>
              <a:rect l="l" t="t" r="r" b="b"/>
              <a:pathLst>
                <a:path w="6557" h="5393" extrusionOk="0">
                  <a:moveTo>
                    <a:pt x="3607" y="1"/>
                  </a:moveTo>
                  <a:cubicBezTo>
                    <a:pt x="3059" y="1"/>
                    <a:pt x="2488" y="145"/>
                    <a:pt x="1964" y="448"/>
                  </a:cubicBezTo>
                  <a:cubicBezTo>
                    <a:pt x="571" y="1272"/>
                    <a:pt x="1" y="2950"/>
                    <a:pt x="697" y="4185"/>
                  </a:cubicBezTo>
                  <a:cubicBezTo>
                    <a:pt x="1158" y="4966"/>
                    <a:pt x="2023" y="5392"/>
                    <a:pt x="2958" y="5392"/>
                  </a:cubicBezTo>
                  <a:cubicBezTo>
                    <a:pt x="3501" y="5392"/>
                    <a:pt x="4068" y="5248"/>
                    <a:pt x="4593" y="4945"/>
                  </a:cubicBezTo>
                  <a:cubicBezTo>
                    <a:pt x="6018" y="4122"/>
                    <a:pt x="6556" y="2475"/>
                    <a:pt x="5859" y="1208"/>
                  </a:cubicBezTo>
                  <a:cubicBezTo>
                    <a:pt x="5419" y="427"/>
                    <a:pt x="4548" y="1"/>
                    <a:pt x="3607" y="1"/>
                  </a:cubicBezTo>
                  <a:close/>
                </a:path>
              </a:pathLst>
            </a:custGeom>
            <a:solidFill>
              <a:srgbClr val="56B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94;p58">
              <a:extLst>
                <a:ext uri="{FF2B5EF4-FFF2-40B4-BE49-F238E27FC236}">
                  <a16:creationId xmlns:a16="http://schemas.microsoft.com/office/drawing/2014/main" id="{4C184C21-C0C0-482A-BF57-4CD343ADB5A7}"/>
                </a:ext>
              </a:extLst>
            </p:cNvPr>
            <p:cNvSpPr/>
            <p:nvPr/>
          </p:nvSpPr>
          <p:spPr>
            <a:xfrm>
              <a:off x="912625" y="1128575"/>
              <a:ext cx="570100" cy="356100"/>
            </a:xfrm>
            <a:custGeom>
              <a:avLst/>
              <a:gdLst/>
              <a:ahLst/>
              <a:cxnLst/>
              <a:rect l="l" t="t" r="r" b="b"/>
              <a:pathLst>
                <a:path w="22804" h="14244" extrusionOk="0">
                  <a:moveTo>
                    <a:pt x="12416" y="1"/>
                  </a:moveTo>
                  <a:cubicBezTo>
                    <a:pt x="8212" y="1"/>
                    <a:pt x="5739" y="2410"/>
                    <a:pt x="5417" y="3286"/>
                  </a:cubicBezTo>
                  <a:cubicBezTo>
                    <a:pt x="5177" y="3127"/>
                    <a:pt x="4911" y="3051"/>
                    <a:pt x="4633" y="3051"/>
                  </a:cubicBezTo>
                  <a:cubicBezTo>
                    <a:pt x="2634" y="3051"/>
                    <a:pt x="0" y="6936"/>
                    <a:pt x="1807" y="11773"/>
                  </a:cubicBezTo>
                  <a:lnTo>
                    <a:pt x="2346" y="13325"/>
                  </a:lnTo>
                  <a:lnTo>
                    <a:pt x="4467" y="14243"/>
                  </a:lnTo>
                  <a:cubicBezTo>
                    <a:pt x="4467" y="14243"/>
                    <a:pt x="8648" y="10063"/>
                    <a:pt x="7856" y="5756"/>
                  </a:cubicBezTo>
                  <a:lnTo>
                    <a:pt x="7856" y="5756"/>
                  </a:lnTo>
                  <a:cubicBezTo>
                    <a:pt x="10136" y="8068"/>
                    <a:pt x="14411" y="6326"/>
                    <a:pt x="17452" y="8068"/>
                  </a:cubicBezTo>
                  <a:cubicBezTo>
                    <a:pt x="20492" y="9809"/>
                    <a:pt x="21854" y="10158"/>
                    <a:pt x="21569" y="13040"/>
                  </a:cubicBezTo>
                  <a:cubicBezTo>
                    <a:pt x="22804" y="9176"/>
                    <a:pt x="22329" y="1069"/>
                    <a:pt x="13525" y="55"/>
                  </a:cubicBezTo>
                  <a:cubicBezTo>
                    <a:pt x="13143" y="18"/>
                    <a:pt x="12773" y="1"/>
                    <a:pt x="124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95;p58">
              <a:extLst>
                <a:ext uri="{FF2B5EF4-FFF2-40B4-BE49-F238E27FC236}">
                  <a16:creationId xmlns:a16="http://schemas.microsoft.com/office/drawing/2014/main" id="{3B48DB05-5B76-45B1-84C9-1B3DA348A5D3}"/>
                </a:ext>
              </a:extLst>
            </p:cNvPr>
            <p:cNvSpPr/>
            <p:nvPr/>
          </p:nvSpPr>
          <p:spPr>
            <a:xfrm>
              <a:off x="967300" y="1427325"/>
              <a:ext cx="98975" cy="103550"/>
            </a:xfrm>
            <a:custGeom>
              <a:avLst/>
              <a:gdLst/>
              <a:ahLst/>
              <a:cxnLst/>
              <a:rect l="l" t="t" r="r" b="b"/>
              <a:pathLst>
                <a:path w="3959" h="4142" extrusionOk="0">
                  <a:moveTo>
                    <a:pt x="1533" y="1"/>
                  </a:moveTo>
                  <a:cubicBezTo>
                    <a:pt x="1329" y="1"/>
                    <a:pt x="1132" y="45"/>
                    <a:pt x="950" y="140"/>
                  </a:cubicBezTo>
                  <a:cubicBezTo>
                    <a:pt x="159" y="551"/>
                    <a:pt x="0" y="1723"/>
                    <a:pt x="570" y="2800"/>
                  </a:cubicBezTo>
                  <a:cubicBezTo>
                    <a:pt x="1010" y="3631"/>
                    <a:pt x="1753" y="4141"/>
                    <a:pt x="2432" y="4141"/>
                  </a:cubicBezTo>
                  <a:cubicBezTo>
                    <a:pt x="2633" y="4141"/>
                    <a:pt x="2828" y="4097"/>
                    <a:pt x="3009" y="4003"/>
                  </a:cubicBezTo>
                  <a:cubicBezTo>
                    <a:pt x="3801" y="3591"/>
                    <a:pt x="3959" y="2388"/>
                    <a:pt x="3389" y="1311"/>
                  </a:cubicBezTo>
                  <a:cubicBezTo>
                    <a:pt x="2974" y="505"/>
                    <a:pt x="2220" y="1"/>
                    <a:pt x="1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96;p58">
              <a:extLst>
                <a:ext uri="{FF2B5EF4-FFF2-40B4-BE49-F238E27FC236}">
                  <a16:creationId xmlns:a16="http://schemas.microsoft.com/office/drawing/2014/main" id="{B7686DA2-3118-4A69-BF9E-D7E1EAFDCCA9}"/>
                </a:ext>
              </a:extLst>
            </p:cNvPr>
            <p:cNvSpPr/>
            <p:nvPr/>
          </p:nvSpPr>
          <p:spPr>
            <a:xfrm>
              <a:off x="745600" y="2706275"/>
              <a:ext cx="669050" cy="121150"/>
            </a:xfrm>
            <a:custGeom>
              <a:avLst/>
              <a:gdLst/>
              <a:ahLst/>
              <a:cxnLst/>
              <a:rect l="l" t="t" r="r" b="b"/>
              <a:pathLst>
                <a:path w="26762" h="4846" extrusionOk="0">
                  <a:moveTo>
                    <a:pt x="159" y="0"/>
                  </a:moveTo>
                  <a:lnTo>
                    <a:pt x="1" y="792"/>
                  </a:lnTo>
                  <a:cubicBezTo>
                    <a:pt x="381" y="1014"/>
                    <a:pt x="824" y="1267"/>
                    <a:pt x="1363" y="1552"/>
                  </a:cubicBezTo>
                  <a:cubicBezTo>
                    <a:pt x="5321" y="3642"/>
                    <a:pt x="9723" y="4782"/>
                    <a:pt x="14220" y="4846"/>
                  </a:cubicBezTo>
                  <a:cubicBezTo>
                    <a:pt x="17767" y="4846"/>
                    <a:pt x="21282" y="4054"/>
                    <a:pt x="24513" y="2534"/>
                  </a:cubicBezTo>
                  <a:cubicBezTo>
                    <a:pt x="25273" y="2185"/>
                    <a:pt x="26001" y="1774"/>
                    <a:pt x="26761" y="1330"/>
                  </a:cubicBezTo>
                  <a:cubicBezTo>
                    <a:pt x="26761" y="1045"/>
                    <a:pt x="26761" y="760"/>
                    <a:pt x="26730" y="507"/>
                  </a:cubicBezTo>
                  <a:cubicBezTo>
                    <a:pt x="26001" y="919"/>
                    <a:pt x="25273" y="1330"/>
                    <a:pt x="24513" y="1679"/>
                  </a:cubicBezTo>
                  <a:cubicBezTo>
                    <a:pt x="20905" y="3430"/>
                    <a:pt x="17405" y="4071"/>
                    <a:pt x="14213" y="4071"/>
                  </a:cubicBezTo>
                  <a:cubicBezTo>
                    <a:pt x="8745" y="4071"/>
                    <a:pt x="4180" y="2192"/>
                    <a:pt x="1521" y="792"/>
                  </a:cubicBezTo>
                  <a:cubicBezTo>
                    <a:pt x="983" y="507"/>
                    <a:pt x="539" y="222"/>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97;p58">
              <a:extLst>
                <a:ext uri="{FF2B5EF4-FFF2-40B4-BE49-F238E27FC236}">
                  <a16:creationId xmlns:a16="http://schemas.microsoft.com/office/drawing/2014/main" id="{2BE3B000-E664-4E23-B049-D14788000E45}"/>
                </a:ext>
              </a:extLst>
            </p:cNvPr>
            <p:cNvSpPr/>
            <p:nvPr/>
          </p:nvSpPr>
          <p:spPr>
            <a:xfrm>
              <a:off x="611800" y="1991350"/>
              <a:ext cx="183725" cy="231200"/>
            </a:xfrm>
            <a:custGeom>
              <a:avLst/>
              <a:gdLst/>
              <a:ahLst/>
              <a:cxnLst/>
              <a:rect l="l" t="t" r="r" b="b"/>
              <a:pathLst>
                <a:path w="7349" h="9248" extrusionOk="0">
                  <a:moveTo>
                    <a:pt x="286" y="0"/>
                  </a:moveTo>
                  <a:lnTo>
                    <a:pt x="1" y="222"/>
                  </a:lnTo>
                  <a:cubicBezTo>
                    <a:pt x="1458" y="2027"/>
                    <a:pt x="4656" y="6112"/>
                    <a:pt x="7095" y="9248"/>
                  </a:cubicBezTo>
                  <a:lnTo>
                    <a:pt x="7348" y="8994"/>
                  </a:lnTo>
                  <a:cubicBezTo>
                    <a:pt x="4688" y="5542"/>
                    <a:pt x="1743" y="1774"/>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98;p58">
              <a:extLst>
                <a:ext uri="{FF2B5EF4-FFF2-40B4-BE49-F238E27FC236}">
                  <a16:creationId xmlns:a16="http://schemas.microsoft.com/office/drawing/2014/main" id="{9D85FAA2-63FF-4AFB-BDB2-889C4094239D}"/>
                </a:ext>
              </a:extLst>
            </p:cNvPr>
            <p:cNvSpPr/>
            <p:nvPr/>
          </p:nvSpPr>
          <p:spPr>
            <a:xfrm>
              <a:off x="635550" y="1972350"/>
              <a:ext cx="186100" cy="224875"/>
            </a:xfrm>
            <a:custGeom>
              <a:avLst/>
              <a:gdLst/>
              <a:ahLst/>
              <a:cxnLst/>
              <a:rect l="l" t="t" r="r" b="b"/>
              <a:pathLst>
                <a:path w="7444" h="8995" extrusionOk="0">
                  <a:moveTo>
                    <a:pt x="318" y="0"/>
                  </a:moveTo>
                  <a:lnTo>
                    <a:pt x="1" y="253"/>
                  </a:lnTo>
                  <a:lnTo>
                    <a:pt x="7158" y="8994"/>
                  </a:lnTo>
                  <a:lnTo>
                    <a:pt x="7443" y="8709"/>
                  </a:lnTo>
                  <a:lnTo>
                    <a:pt x="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99;p58">
              <a:extLst>
                <a:ext uri="{FF2B5EF4-FFF2-40B4-BE49-F238E27FC236}">
                  <a16:creationId xmlns:a16="http://schemas.microsoft.com/office/drawing/2014/main" id="{B23E7FB0-E8A8-4F92-99E0-0EE7F723D0F6}"/>
                </a:ext>
              </a:extLst>
            </p:cNvPr>
            <p:cNvSpPr/>
            <p:nvPr/>
          </p:nvSpPr>
          <p:spPr>
            <a:xfrm>
              <a:off x="1446275" y="2120400"/>
              <a:ext cx="155225" cy="183700"/>
            </a:xfrm>
            <a:custGeom>
              <a:avLst/>
              <a:gdLst/>
              <a:ahLst/>
              <a:cxnLst/>
              <a:rect l="l" t="t" r="r" b="b"/>
              <a:pathLst>
                <a:path w="6209" h="7348" extrusionOk="0">
                  <a:moveTo>
                    <a:pt x="5923" y="0"/>
                  </a:moveTo>
                  <a:cubicBezTo>
                    <a:pt x="3263" y="3135"/>
                    <a:pt x="761" y="6081"/>
                    <a:pt x="1" y="7062"/>
                  </a:cubicBezTo>
                  <a:lnTo>
                    <a:pt x="223" y="7347"/>
                  </a:lnTo>
                  <a:cubicBezTo>
                    <a:pt x="824" y="6556"/>
                    <a:pt x="3548" y="3357"/>
                    <a:pt x="6208" y="285"/>
                  </a:cubicBezTo>
                  <a:lnTo>
                    <a:pt x="59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00;p58">
              <a:extLst>
                <a:ext uri="{FF2B5EF4-FFF2-40B4-BE49-F238E27FC236}">
                  <a16:creationId xmlns:a16="http://schemas.microsoft.com/office/drawing/2014/main" id="{D0BA74E2-CEA2-4155-8A9B-4D4981E09E5F}"/>
                </a:ext>
              </a:extLst>
            </p:cNvPr>
            <p:cNvSpPr/>
            <p:nvPr/>
          </p:nvSpPr>
          <p:spPr>
            <a:xfrm>
              <a:off x="1426500" y="2096650"/>
              <a:ext cx="150450" cy="183700"/>
            </a:xfrm>
            <a:custGeom>
              <a:avLst/>
              <a:gdLst/>
              <a:ahLst/>
              <a:cxnLst/>
              <a:rect l="l" t="t" r="r" b="b"/>
              <a:pathLst>
                <a:path w="6018" h="7348" extrusionOk="0">
                  <a:moveTo>
                    <a:pt x="5764" y="0"/>
                  </a:moveTo>
                  <a:lnTo>
                    <a:pt x="0" y="7062"/>
                  </a:lnTo>
                  <a:lnTo>
                    <a:pt x="222" y="7347"/>
                  </a:lnTo>
                  <a:lnTo>
                    <a:pt x="6017" y="285"/>
                  </a:lnTo>
                  <a:lnTo>
                    <a:pt x="57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01;p58">
              <a:extLst>
                <a:ext uri="{FF2B5EF4-FFF2-40B4-BE49-F238E27FC236}">
                  <a16:creationId xmlns:a16="http://schemas.microsoft.com/office/drawing/2014/main" id="{8F5E935F-7171-4FB1-BF70-F90FE9717207}"/>
                </a:ext>
              </a:extLst>
            </p:cNvPr>
            <p:cNvSpPr/>
            <p:nvPr/>
          </p:nvSpPr>
          <p:spPr>
            <a:xfrm>
              <a:off x="1400375" y="2020625"/>
              <a:ext cx="46725" cy="381650"/>
            </a:xfrm>
            <a:custGeom>
              <a:avLst/>
              <a:gdLst/>
              <a:ahLst/>
              <a:cxnLst/>
              <a:rect l="l" t="t" r="r" b="b"/>
              <a:pathLst>
                <a:path w="1869" h="15266" fill="none" extrusionOk="0">
                  <a:moveTo>
                    <a:pt x="507" y="15265"/>
                  </a:moveTo>
                  <a:lnTo>
                    <a:pt x="507" y="9470"/>
                  </a:lnTo>
                  <a:lnTo>
                    <a:pt x="1204" y="7601"/>
                  </a:lnTo>
                  <a:cubicBezTo>
                    <a:pt x="1869" y="5828"/>
                    <a:pt x="1774" y="3896"/>
                    <a:pt x="1014" y="2186"/>
                  </a:cubicBezTo>
                  <a:lnTo>
                    <a:pt x="0" y="1"/>
                  </a:lnTo>
                </a:path>
              </a:pathLst>
            </a:custGeom>
            <a:noFill/>
            <a:ln w="9500"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02;p58">
              <a:extLst>
                <a:ext uri="{FF2B5EF4-FFF2-40B4-BE49-F238E27FC236}">
                  <a16:creationId xmlns:a16="http://schemas.microsoft.com/office/drawing/2014/main" id="{C7F79D05-9D94-4EE5-94CE-1769A91192CA}"/>
                </a:ext>
              </a:extLst>
            </p:cNvPr>
            <p:cNvSpPr/>
            <p:nvPr/>
          </p:nvSpPr>
          <p:spPr>
            <a:xfrm>
              <a:off x="997375" y="2993675"/>
              <a:ext cx="220925" cy="660300"/>
            </a:xfrm>
            <a:custGeom>
              <a:avLst/>
              <a:gdLst/>
              <a:ahLst/>
              <a:cxnLst/>
              <a:rect l="l" t="t" r="r" b="b"/>
              <a:pathLst>
                <a:path w="8837" h="26412" fill="none" extrusionOk="0">
                  <a:moveTo>
                    <a:pt x="1" y="26412"/>
                  </a:moveTo>
                  <a:lnTo>
                    <a:pt x="7221" y="1298"/>
                  </a:lnTo>
                  <a:lnTo>
                    <a:pt x="8836" y="0"/>
                  </a:lnTo>
                </a:path>
              </a:pathLst>
            </a:custGeom>
            <a:noFill/>
            <a:ln w="9500"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03;p58">
              <a:extLst>
                <a:ext uri="{FF2B5EF4-FFF2-40B4-BE49-F238E27FC236}">
                  <a16:creationId xmlns:a16="http://schemas.microsoft.com/office/drawing/2014/main" id="{0CA32AB3-657B-4EBB-A3AB-96FF6C5B2800}"/>
                </a:ext>
              </a:extLst>
            </p:cNvPr>
            <p:cNvSpPr/>
            <p:nvPr/>
          </p:nvSpPr>
          <p:spPr>
            <a:xfrm>
              <a:off x="1220444" y="1809250"/>
              <a:ext cx="88907" cy="378656"/>
            </a:xfrm>
            <a:custGeom>
              <a:avLst/>
              <a:gdLst/>
              <a:ahLst/>
              <a:cxnLst/>
              <a:rect l="l" t="t" r="r" b="b"/>
              <a:pathLst>
                <a:path w="3073" h="16944" fill="none" extrusionOk="0">
                  <a:moveTo>
                    <a:pt x="0" y="0"/>
                  </a:moveTo>
                  <a:cubicBezTo>
                    <a:pt x="0" y="0"/>
                    <a:pt x="3072" y="634"/>
                    <a:pt x="2629" y="16943"/>
                  </a:cubicBezTo>
                </a:path>
              </a:pathLst>
            </a:custGeom>
            <a:noFill/>
            <a:ln w="9500"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04;p58">
              <a:extLst>
                <a:ext uri="{FF2B5EF4-FFF2-40B4-BE49-F238E27FC236}">
                  <a16:creationId xmlns:a16="http://schemas.microsoft.com/office/drawing/2014/main" id="{104EFBE8-ECBC-4F69-AD31-97A9A112DAD0}"/>
                </a:ext>
              </a:extLst>
            </p:cNvPr>
            <p:cNvSpPr/>
            <p:nvPr/>
          </p:nvSpPr>
          <p:spPr>
            <a:xfrm>
              <a:off x="971250" y="1730875"/>
              <a:ext cx="84750" cy="329375"/>
            </a:xfrm>
            <a:custGeom>
              <a:avLst/>
              <a:gdLst/>
              <a:ahLst/>
              <a:cxnLst/>
              <a:rect l="l" t="t" r="r" b="b"/>
              <a:pathLst>
                <a:path w="3390" h="13175" fill="none" extrusionOk="0">
                  <a:moveTo>
                    <a:pt x="3389" y="1584"/>
                  </a:moveTo>
                  <a:cubicBezTo>
                    <a:pt x="3389" y="1584"/>
                    <a:pt x="1" y="0"/>
                    <a:pt x="951" y="13174"/>
                  </a:cubicBezTo>
                </a:path>
              </a:pathLst>
            </a:custGeom>
            <a:noFill/>
            <a:ln w="9500"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05;p58">
              <a:extLst>
                <a:ext uri="{FF2B5EF4-FFF2-40B4-BE49-F238E27FC236}">
                  <a16:creationId xmlns:a16="http://schemas.microsoft.com/office/drawing/2014/main" id="{385583B7-5B25-498F-B39F-AFAA411A8B14}"/>
                </a:ext>
              </a:extLst>
            </p:cNvPr>
            <p:cNvSpPr/>
            <p:nvPr/>
          </p:nvSpPr>
          <p:spPr>
            <a:xfrm>
              <a:off x="1084475" y="2230450"/>
              <a:ext cx="25" cy="132225"/>
            </a:xfrm>
            <a:custGeom>
              <a:avLst/>
              <a:gdLst/>
              <a:ahLst/>
              <a:cxnLst/>
              <a:rect l="l" t="t" r="r" b="b"/>
              <a:pathLst>
                <a:path w="1" h="5289" fill="none" extrusionOk="0">
                  <a:moveTo>
                    <a:pt x="0" y="0"/>
                  </a:moveTo>
                  <a:lnTo>
                    <a:pt x="0" y="5289"/>
                  </a:lnTo>
                </a:path>
              </a:pathLst>
            </a:custGeom>
            <a:noFill/>
            <a:ln w="95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06;p58">
              <a:extLst>
                <a:ext uri="{FF2B5EF4-FFF2-40B4-BE49-F238E27FC236}">
                  <a16:creationId xmlns:a16="http://schemas.microsoft.com/office/drawing/2014/main" id="{71511687-1770-4F31-9E3F-E24657296747}"/>
                </a:ext>
              </a:extLst>
            </p:cNvPr>
            <p:cNvSpPr/>
            <p:nvPr/>
          </p:nvSpPr>
          <p:spPr>
            <a:xfrm>
              <a:off x="923750" y="2059425"/>
              <a:ext cx="160750" cy="171050"/>
            </a:xfrm>
            <a:custGeom>
              <a:avLst/>
              <a:gdLst/>
              <a:ahLst/>
              <a:cxnLst/>
              <a:rect l="l" t="t" r="r" b="b"/>
              <a:pathLst>
                <a:path w="6430" h="6842" fill="none" extrusionOk="0">
                  <a:moveTo>
                    <a:pt x="0" y="6715"/>
                  </a:moveTo>
                  <a:lnTo>
                    <a:pt x="0" y="3199"/>
                  </a:lnTo>
                  <a:cubicBezTo>
                    <a:pt x="0" y="1426"/>
                    <a:pt x="1426" y="1"/>
                    <a:pt x="3199" y="1"/>
                  </a:cubicBezTo>
                  <a:lnTo>
                    <a:pt x="3199" y="1"/>
                  </a:lnTo>
                  <a:cubicBezTo>
                    <a:pt x="4972" y="1"/>
                    <a:pt x="6429" y="1426"/>
                    <a:pt x="6429" y="3199"/>
                  </a:cubicBezTo>
                  <a:lnTo>
                    <a:pt x="6429" y="6841"/>
                  </a:lnTo>
                </a:path>
              </a:pathLst>
            </a:custGeom>
            <a:noFill/>
            <a:ln w="18200"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07;p58">
              <a:extLst>
                <a:ext uri="{FF2B5EF4-FFF2-40B4-BE49-F238E27FC236}">
                  <a16:creationId xmlns:a16="http://schemas.microsoft.com/office/drawing/2014/main" id="{55A9DB18-3882-4F94-B2AF-E69E0D912B8C}"/>
                </a:ext>
              </a:extLst>
            </p:cNvPr>
            <p:cNvSpPr/>
            <p:nvPr/>
          </p:nvSpPr>
          <p:spPr>
            <a:xfrm>
              <a:off x="923750" y="2227275"/>
              <a:ext cx="25" cy="135400"/>
            </a:xfrm>
            <a:custGeom>
              <a:avLst/>
              <a:gdLst/>
              <a:ahLst/>
              <a:cxnLst/>
              <a:rect l="l" t="t" r="r" b="b"/>
              <a:pathLst>
                <a:path w="1" h="5416" fill="none" extrusionOk="0">
                  <a:moveTo>
                    <a:pt x="0" y="5416"/>
                  </a:moveTo>
                  <a:lnTo>
                    <a:pt x="0" y="1"/>
                  </a:lnTo>
                </a:path>
              </a:pathLst>
            </a:custGeom>
            <a:solidFill>
              <a:schemeClr val="dk1"/>
            </a:solidFill>
            <a:ln w="95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08;p58">
              <a:extLst>
                <a:ext uri="{FF2B5EF4-FFF2-40B4-BE49-F238E27FC236}">
                  <a16:creationId xmlns:a16="http://schemas.microsoft.com/office/drawing/2014/main" id="{4996B686-AEF8-4AEA-BF98-8BE3CA4E8C65}"/>
                </a:ext>
              </a:extLst>
            </p:cNvPr>
            <p:cNvSpPr/>
            <p:nvPr/>
          </p:nvSpPr>
          <p:spPr>
            <a:xfrm>
              <a:off x="911875" y="2353950"/>
              <a:ext cx="25350" cy="18225"/>
            </a:xfrm>
            <a:custGeom>
              <a:avLst/>
              <a:gdLst/>
              <a:ahLst/>
              <a:cxnLst/>
              <a:rect l="l" t="t" r="r" b="b"/>
              <a:pathLst>
                <a:path w="1014" h="729" extrusionOk="0">
                  <a:moveTo>
                    <a:pt x="507" y="1"/>
                  </a:moveTo>
                  <a:cubicBezTo>
                    <a:pt x="222" y="1"/>
                    <a:pt x="0" y="159"/>
                    <a:pt x="0" y="349"/>
                  </a:cubicBezTo>
                  <a:cubicBezTo>
                    <a:pt x="0" y="539"/>
                    <a:pt x="222" y="729"/>
                    <a:pt x="507" y="729"/>
                  </a:cubicBezTo>
                  <a:cubicBezTo>
                    <a:pt x="792" y="729"/>
                    <a:pt x="1014" y="539"/>
                    <a:pt x="1014" y="349"/>
                  </a:cubicBezTo>
                  <a:cubicBezTo>
                    <a:pt x="1014" y="159"/>
                    <a:pt x="792" y="1"/>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09;p58">
              <a:extLst>
                <a:ext uri="{FF2B5EF4-FFF2-40B4-BE49-F238E27FC236}">
                  <a16:creationId xmlns:a16="http://schemas.microsoft.com/office/drawing/2014/main" id="{E1B23F7B-3E63-462D-B43C-304CC49D257A}"/>
                </a:ext>
              </a:extLst>
            </p:cNvPr>
            <p:cNvSpPr/>
            <p:nvPr/>
          </p:nvSpPr>
          <p:spPr>
            <a:xfrm>
              <a:off x="1071800" y="2353950"/>
              <a:ext cx="24575" cy="18225"/>
            </a:xfrm>
            <a:custGeom>
              <a:avLst/>
              <a:gdLst/>
              <a:ahLst/>
              <a:cxnLst/>
              <a:rect l="l" t="t" r="r" b="b"/>
              <a:pathLst>
                <a:path w="983" h="729" extrusionOk="0">
                  <a:moveTo>
                    <a:pt x="507" y="1"/>
                  </a:moveTo>
                  <a:cubicBezTo>
                    <a:pt x="222" y="1"/>
                    <a:pt x="1" y="159"/>
                    <a:pt x="1" y="349"/>
                  </a:cubicBezTo>
                  <a:cubicBezTo>
                    <a:pt x="1" y="539"/>
                    <a:pt x="222" y="729"/>
                    <a:pt x="507" y="729"/>
                  </a:cubicBezTo>
                  <a:cubicBezTo>
                    <a:pt x="761" y="729"/>
                    <a:pt x="982" y="539"/>
                    <a:pt x="982" y="349"/>
                  </a:cubicBezTo>
                  <a:cubicBezTo>
                    <a:pt x="982" y="159"/>
                    <a:pt x="761" y="1"/>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10;p58">
              <a:extLst>
                <a:ext uri="{FF2B5EF4-FFF2-40B4-BE49-F238E27FC236}">
                  <a16:creationId xmlns:a16="http://schemas.microsoft.com/office/drawing/2014/main" id="{BA9239C9-61F7-4D78-971F-C85245196FE9}"/>
                </a:ext>
              </a:extLst>
            </p:cNvPr>
            <p:cNvSpPr/>
            <p:nvPr/>
          </p:nvSpPr>
          <p:spPr>
            <a:xfrm>
              <a:off x="1231725" y="2213825"/>
              <a:ext cx="135425" cy="135400"/>
            </a:xfrm>
            <a:custGeom>
              <a:avLst/>
              <a:gdLst/>
              <a:ahLst/>
              <a:cxnLst/>
              <a:rect l="l" t="t" r="r" b="b"/>
              <a:pathLst>
                <a:path w="5417" h="5416" extrusionOk="0">
                  <a:moveTo>
                    <a:pt x="2724" y="0"/>
                  </a:moveTo>
                  <a:cubicBezTo>
                    <a:pt x="1204" y="0"/>
                    <a:pt x="1" y="1204"/>
                    <a:pt x="1" y="2724"/>
                  </a:cubicBezTo>
                  <a:cubicBezTo>
                    <a:pt x="1" y="4212"/>
                    <a:pt x="1204" y="5416"/>
                    <a:pt x="2724" y="5416"/>
                  </a:cubicBezTo>
                  <a:cubicBezTo>
                    <a:pt x="4213" y="5416"/>
                    <a:pt x="5416" y="4212"/>
                    <a:pt x="5416" y="2724"/>
                  </a:cubicBezTo>
                  <a:cubicBezTo>
                    <a:pt x="5416" y="1204"/>
                    <a:pt x="4213" y="0"/>
                    <a:pt x="2724"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11;p58">
              <a:extLst>
                <a:ext uri="{FF2B5EF4-FFF2-40B4-BE49-F238E27FC236}">
                  <a16:creationId xmlns:a16="http://schemas.microsoft.com/office/drawing/2014/main" id="{9AD804F1-0523-4202-8CAC-B6988C01077C}"/>
                </a:ext>
              </a:extLst>
            </p:cNvPr>
            <p:cNvSpPr/>
            <p:nvPr/>
          </p:nvSpPr>
          <p:spPr>
            <a:xfrm>
              <a:off x="1258650" y="2227275"/>
              <a:ext cx="95025" cy="95025"/>
            </a:xfrm>
            <a:custGeom>
              <a:avLst/>
              <a:gdLst/>
              <a:ahLst/>
              <a:cxnLst/>
              <a:rect l="l" t="t" r="r" b="b"/>
              <a:pathLst>
                <a:path w="3801" h="3801" fill="none" extrusionOk="0">
                  <a:moveTo>
                    <a:pt x="0" y="2186"/>
                  </a:moveTo>
                  <a:cubicBezTo>
                    <a:pt x="0" y="729"/>
                    <a:pt x="1774" y="1"/>
                    <a:pt x="2787" y="1014"/>
                  </a:cubicBezTo>
                  <a:cubicBezTo>
                    <a:pt x="3801" y="2059"/>
                    <a:pt x="3072" y="3801"/>
                    <a:pt x="1647" y="3801"/>
                  </a:cubicBezTo>
                  <a:cubicBezTo>
                    <a:pt x="729" y="3801"/>
                    <a:pt x="0" y="3072"/>
                    <a:pt x="0" y="2186"/>
                  </a:cubicBezTo>
                  <a:close/>
                </a:path>
              </a:pathLst>
            </a:custGeom>
            <a:solidFill>
              <a:schemeClr val="accent6"/>
            </a:solidFill>
            <a:ln w="4750" cap="flat" cmpd="sng">
              <a:solidFill>
                <a:schemeClr val="accent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12;p58">
              <a:extLst>
                <a:ext uri="{FF2B5EF4-FFF2-40B4-BE49-F238E27FC236}">
                  <a16:creationId xmlns:a16="http://schemas.microsoft.com/office/drawing/2014/main" id="{FD726B1D-1418-4F7D-AF21-58C5DB539324}"/>
                </a:ext>
              </a:extLst>
            </p:cNvPr>
            <p:cNvSpPr/>
            <p:nvPr/>
          </p:nvSpPr>
          <p:spPr>
            <a:xfrm>
              <a:off x="1280825" y="2262950"/>
              <a:ext cx="43550" cy="37200"/>
            </a:xfrm>
            <a:custGeom>
              <a:avLst/>
              <a:gdLst/>
              <a:ahLst/>
              <a:cxnLst/>
              <a:rect l="l" t="t" r="r" b="b"/>
              <a:pathLst>
                <a:path w="1742" h="1488" extrusionOk="0">
                  <a:moveTo>
                    <a:pt x="750" y="1"/>
                  </a:moveTo>
                  <a:cubicBezTo>
                    <a:pt x="366" y="1"/>
                    <a:pt x="0" y="306"/>
                    <a:pt x="0" y="759"/>
                  </a:cubicBezTo>
                  <a:cubicBezTo>
                    <a:pt x="0" y="1170"/>
                    <a:pt x="349" y="1487"/>
                    <a:pt x="760" y="1487"/>
                  </a:cubicBezTo>
                  <a:cubicBezTo>
                    <a:pt x="1425" y="1487"/>
                    <a:pt x="1742" y="695"/>
                    <a:pt x="1267" y="220"/>
                  </a:cubicBezTo>
                  <a:cubicBezTo>
                    <a:pt x="1115" y="68"/>
                    <a:pt x="931" y="1"/>
                    <a:pt x="750"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13;p58">
              <a:extLst>
                <a:ext uri="{FF2B5EF4-FFF2-40B4-BE49-F238E27FC236}">
                  <a16:creationId xmlns:a16="http://schemas.microsoft.com/office/drawing/2014/main" id="{CEB31739-D3C2-47CA-BE55-33D01C67D035}"/>
                </a:ext>
              </a:extLst>
            </p:cNvPr>
            <p:cNvSpPr/>
            <p:nvPr/>
          </p:nvSpPr>
          <p:spPr>
            <a:xfrm>
              <a:off x="1937150" y="1789450"/>
              <a:ext cx="69700" cy="299300"/>
            </a:xfrm>
            <a:custGeom>
              <a:avLst/>
              <a:gdLst/>
              <a:ahLst/>
              <a:cxnLst/>
              <a:rect l="l" t="t" r="r" b="b"/>
              <a:pathLst>
                <a:path w="2788" h="11972" extrusionOk="0">
                  <a:moveTo>
                    <a:pt x="1" y="1"/>
                  </a:moveTo>
                  <a:lnTo>
                    <a:pt x="1" y="10546"/>
                  </a:lnTo>
                  <a:cubicBezTo>
                    <a:pt x="1" y="11338"/>
                    <a:pt x="603" y="11971"/>
                    <a:pt x="1394" y="11971"/>
                  </a:cubicBezTo>
                  <a:cubicBezTo>
                    <a:pt x="2154" y="11971"/>
                    <a:pt x="2788" y="11338"/>
                    <a:pt x="2788" y="10546"/>
                  </a:cubicBezTo>
                  <a:lnTo>
                    <a:pt x="2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14;p58">
              <a:extLst>
                <a:ext uri="{FF2B5EF4-FFF2-40B4-BE49-F238E27FC236}">
                  <a16:creationId xmlns:a16="http://schemas.microsoft.com/office/drawing/2014/main" id="{E844A7D0-9336-4C9A-8AC3-CB7A3E8330C3}"/>
                </a:ext>
              </a:extLst>
            </p:cNvPr>
            <p:cNvSpPr/>
            <p:nvPr/>
          </p:nvSpPr>
          <p:spPr>
            <a:xfrm>
              <a:off x="1937150" y="1920075"/>
              <a:ext cx="69700" cy="168675"/>
            </a:xfrm>
            <a:custGeom>
              <a:avLst/>
              <a:gdLst/>
              <a:ahLst/>
              <a:cxnLst/>
              <a:rect l="l" t="t" r="r" b="b"/>
              <a:pathLst>
                <a:path w="2788" h="6747" extrusionOk="0">
                  <a:moveTo>
                    <a:pt x="1" y="1"/>
                  </a:moveTo>
                  <a:lnTo>
                    <a:pt x="1" y="5321"/>
                  </a:lnTo>
                  <a:cubicBezTo>
                    <a:pt x="1" y="6113"/>
                    <a:pt x="603" y="6746"/>
                    <a:pt x="1394" y="6746"/>
                  </a:cubicBezTo>
                  <a:cubicBezTo>
                    <a:pt x="2154" y="6746"/>
                    <a:pt x="2788" y="6113"/>
                    <a:pt x="2788" y="5321"/>
                  </a:cubicBezTo>
                  <a:lnTo>
                    <a:pt x="27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15;p58">
              <a:extLst>
                <a:ext uri="{FF2B5EF4-FFF2-40B4-BE49-F238E27FC236}">
                  <a16:creationId xmlns:a16="http://schemas.microsoft.com/office/drawing/2014/main" id="{7C3DC479-08A1-4178-A21C-BB33C4AD8AB9}"/>
                </a:ext>
              </a:extLst>
            </p:cNvPr>
            <p:cNvSpPr/>
            <p:nvPr/>
          </p:nvSpPr>
          <p:spPr>
            <a:xfrm>
              <a:off x="1920525" y="1758575"/>
              <a:ext cx="102950" cy="32475"/>
            </a:xfrm>
            <a:custGeom>
              <a:avLst/>
              <a:gdLst/>
              <a:ahLst/>
              <a:cxnLst/>
              <a:rect l="l" t="t" r="r" b="b"/>
              <a:pathLst>
                <a:path w="4118" h="1299" extrusionOk="0">
                  <a:moveTo>
                    <a:pt x="286" y="0"/>
                  </a:moveTo>
                  <a:cubicBezTo>
                    <a:pt x="127" y="0"/>
                    <a:pt x="1" y="127"/>
                    <a:pt x="1" y="286"/>
                  </a:cubicBezTo>
                  <a:lnTo>
                    <a:pt x="1" y="1014"/>
                  </a:lnTo>
                  <a:cubicBezTo>
                    <a:pt x="1" y="1172"/>
                    <a:pt x="127" y="1299"/>
                    <a:pt x="286" y="1299"/>
                  </a:cubicBezTo>
                  <a:lnTo>
                    <a:pt x="3833" y="1299"/>
                  </a:lnTo>
                  <a:cubicBezTo>
                    <a:pt x="3991" y="1299"/>
                    <a:pt x="4118" y="1172"/>
                    <a:pt x="4118" y="1014"/>
                  </a:cubicBezTo>
                  <a:lnTo>
                    <a:pt x="4118" y="286"/>
                  </a:lnTo>
                  <a:cubicBezTo>
                    <a:pt x="4118" y="127"/>
                    <a:pt x="3991" y="0"/>
                    <a:pt x="3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16;p58">
              <a:extLst>
                <a:ext uri="{FF2B5EF4-FFF2-40B4-BE49-F238E27FC236}">
                  <a16:creationId xmlns:a16="http://schemas.microsoft.com/office/drawing/2014/main" id="{47B68A44-E9FF-4750-A919-B842BA98F695}"/>
                </a:ext>
              </a:extLst>
            </p:cNvPr>
            <p:cNvSpPr/>
            <p:nvPr/>
          </p:nvSpPr>
          <p:spPr>
            <a:xfrm>
              <a:off x="1962500" y="1865450"/>
              <a:ext cx="19800" cy="16900"/>
            </a:xfrm>
            <a:custGeom>
              <a:avLst/>
              <a:gdLst/>
              <a:ahLst/>
              <a:cxnLst/>
              <a:rect l="l" t="t" r="r" b="b"/>
              <a:pathLst>
                <a:path w="792" h="676" extrusionOk="0">
                  <a:moveTo>
                    <a:pt x="475" y="1"/>
                  </a:moveTo>
                  <a:cubicBezTo>
                    <a:pt x="159" y="1"/>
                    <a:pt x="0" y="349"/>
                    <a:pt x="222" y="571"/>
                  </a:cubicBezTo>
                  <a:cubicBezTo>
                    <a:pt x="294" y="643"/>
                    <a:pt x="381" y="675"/>
                    <a:pt x="464" y="675"/>
                  </a:cubicBezTo>
                  <a:cubicBezTo>
                    <a:pt x="634" y="675"/>
                    <a:pt x="792" y="541"/>
                    <a:pt x="792" y="349"/>
                  </a:cubicBezTo>
                  <a:cubicBezTo>
                    <a:pt x="792" y="159"/>
                    <a:pt x="634" y="1"/>
                    <a:pt x="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17;p58">
              <a:extLst>
                <a:ext uri="{FF2B5EF4-FFF2-40B4-BE49-F238E27FC236}">
                  <a16:creationId xmlns:a16="http://schemas.microsoft.com/office/drawing/2014/main" id="{985B33A8-FC82-4A11-8B83-3E081D2E44DD}"/>
                </a:ext>
              </a:extLst>
            </p:cNvPr>
            <p:cNvSpPr/>
            <p:nvPr/>
          </p:nvSpPr>
          <p:spPr>
            <a:xfrm>
              <a:off x="1964875" y="1821925"/>
              <a:ext cx="7925" cy="6350"/>
            </a:xfrm>
            <a:custGeom>
              <a:avLst/>
              <a:gdLst/>
              <a:ahLst/>
              <a:cxnLst/>
              <a:rect l="l" t="t" r="r" b="b"/>
              <a:pathLst>
                <a:path w="317" h="254" extrusionOk="0">
                  <a:moveTo>
                    <a:pt x="159" y="0"/>
                  </a:moveTo>
                  <a:cubicBezTo>
                    <a:pt x="0" y="0"/>
                    <a:pt x="0" y="253"/>
                    <a:pt x="159" y="253"/>
                  </a:cubicBezTo>
                  <a:cubicBezTo>
                    <a:pt x="254" y="253"/>
                    <a:pt x="317" y="190"/>
                    <a:pt x="317" y="127"/>
                  </a:cubicBezTo>
                  <a:cubicBezTo>
                    <a:pt x="317" y="32"/>
                    <a:pt x="254" y="0"/>
                    <a:pt x="159" y="0"/>
                  </a:cubicBezTo>
                  <a:close/>
                </a:path>
              </a:pathLst>
            </a:custGeom>
            <a:solidFill>
              <a:srgbClr val="97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18;p58">
              <a:extLst>
                <a:ext uri="{FF2B5EF4-FFF2-40B4-BE49-F238E27FC236}">
                  <a16:creationId xmlns:a16="http://schemas.microsoft.com/office/drawing/2014/main" id="{CDA95529-A465-47DE-9548-D48CA77BE04E}"/>
                </a:ext>
              </a:extLst>
            </p:cNvPr>
            <p:cNvSpPr/>
            <p:nvPr/>
          </p:nvSpPr>
          <p:spPr>
            <a:xfrm>
              <a:off x="1948250" y="1849625"/>
              <a:ext cx="7925" cy="7950"/>
            </a:xfrm>
            <a:custGeom>
              <a:avLst/>
              <a:gdLst/>
              <a:ahLst/>
              <a:cxnLst/>
              <a:rect l="l" t="t" r="r" b="b"/>
              <a:pathLst>
                <a:path w="317" h="318" extrusionOk="0">
                  <a:moveTo>
                    <a:pt x="159" y="0"/>
                  </a:moveTo>
                  <a:cubicBezTo>
                    <a:pt x="64" y="0"/>
                    <a:pt x="0" y="64"/>
                    <a:pt x="0" y="159"/>
                  </a:cubicBezTo>
                  <a:cubicBezTo>
                    <a:pt x="0" y="254"/>
                    <a:pt x="64" y="317"/>
                    <a:pt x="159" y="317"/>
                  </a:cubicBezTo>
                  <a:cubicBezTo>
                    <a:pt x="254" y="317"/>
                    <a:pt x="317" y="254"/>
                    <a:pt x="317" y="159"/>
                  </a:cubicBezTo>
                  <a:cubicBezTo>
                    <a:pt x="317" y="64"/>
                    <a:pt x="254" y="0"/>
                    <a:pt x="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19;p58">
              <a:extLst>
                <a:ext uri="{FF2B5EF4-FFF2-40B4-BE49-F238E27FC236}">
                  <a16:creationId xmlns:a16="http://schemas.microsoft.com/office/drawing/2014/main" id="{36DC893C-2BEE-44F6-9138-AFE959E38FC1}"/>
                </a:ext>
              </a:extLst>
            </p:cNvPr>
            <p:cNvSpPr/>
            <p:nvPr/>
          </p:nvSpPr>
          <p:spPr>
            <a:xfrm>
              <a:off x="1988625" y="1845675"/>
              <a:ext cx="10325" cy="9525"/>
            </a:xfrm>
            <a:custGeom>
              <a:avLst/>
              <a:gdLst/>
              <a:ahLst/>
              <a:cxnLst/>
              <a:rect l="l" t="t" r="r" b="b"/>
              <a:pathLst>
                <a:path w="413" h="381" extrusionOk="0">
                  <a:moveTo>
                    <a:pt x="222" y="0"/>
                  </a:moveTo>
                  <a:cubicBezTo>
                    <a:pt x="0" y="32"/>
                    <a:pt x="0" y="348"/>
                    <a:pt x="222" y="380"/>
                  </a:cubicBezTo>
                  <a:cubicBezTo>
                    <a:pt x="349" y="380"/>
                    <a:pt x="412" y="285"/>
                    <a:pt x="412" y="190"/>
                  </a:cubicBezTo>
                  <a:cubicBezTo>
                    <a:pt x="412" y="63"/>
                    <a:pt x="317"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20;p58">
              <a:extLst>
                <a:ext uri="{FF2B5EF4-FFF2-40B4-BE49-F238E27FC236}">
                  <a16:creationId xmlns:a16="http://schemas.microsoft.com/office/drawing/2014/main" id="{AD293BA3-C5A0-4C6E-B973-8B2FB84E0668}"/>
                </a:ext>
              </a:extLst>
            </p:cNvPr>
            <p:cNvSpPr/>
            <p:nvPr/>
          </p:nvSpPr>
          <p:spPr>
            <a:xfrm>
              <a:off x="1956150" y="1904250"/>
              <a:ext cx="7150" cy="7150"/>
            </a:xfrm>
            <a:custGeom>
              <a:avLst/>
              <a:gdLst/>
              <a:ahLst/>
              <a:cxnLst/>
              <a:rect l="l" t="t" r="r" b="b"/>
              <a:pathLst>
                <a:path w="286" h="286" extrusionOk="0">
                  <a:moveTo>
                    <a:pt x="159" y="1"/>
                  </a:moveTo>
                  <a:cubicBezTo>
                    <a:pt x="64" y="1"/>
                    <a:pt x="1" y="64"/>
                    <a:pt x="1" y="159"/>
                  </a:cubicBezTo>
                  <a:cubicBezTo>
                    <a:pt x="1" y="222"/>
                    <a:pt x="64" y="286"/>
                    <a:pt x="159" y="286"/>
                  </a:cubicBezTo>
                  <a:cubicBezTo>
                    <a:pt x="223" y="286"/>
                    <a:pt x="286" y="222"/>
                    <a:pt x="286" y="159"/>
                  </a:cubicBezTo>
                  <a:cubicBezTo>
                    <a:pt x="286" y="64"/>
                    <a:pt x="223" y="1"/>
                    <a:pt x="159" y="1"/>
                  </a:cubicBezTo>
                  <a:close/>
                </a:path>
              </a:pathLst>
            </a:custGeom>
            <a:solidFill>
              <a:srgbClr val="97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21;p58">
              <a:extLst>
                <a:ext uri="{FF2B5EF4-FFF2-40B4-BE49-F238E27FC236}">
                  <a16:creationId xmlns:a16="http://schemas.microsoft.com/office/drawing/2014/main" id="{A370D885-AA39-4EF0-B9CB-9CD599F5A6B2}"/>
                </a:ext>
              </a:extLst>
            </p:cNvPr>
            <p:cNvSpPr/>
            <p:nvPr/>
          </p:nvSpPr>
          <p:spPr>
            <a:xfrm>
              <a:off x="1233325" y="1558275"/>
              <a:ext cx="125100" cy="70550"/>
            </a:xfrm>
            <a:custGeom>
              <a:avLst/>
              <a:gdLst/>
              <a:ahLst/>
              <a:cxnLst/>
              <a:rect l="l" t="t" r="r" b="b"/>
              <a:pathLst>
                <a:path w="5004" h="2822" extrusionOk="0">
                  <a:moveTo>
                    <a:pt x="222" y="0"/>
                  </a:moveTo>
                  <a:lnTo>
                    <a:pt x="222" y="0"/>
                  </a:lnTo>
                  <a:cubicBezTo>
                    <a:pt x="0" y="1330"/>
                    <a:pt x="887" y="2565"/>
                    <a:pt x="2217" y="2787"/>
                  </a:cubicBezTo>
                  <a:cubicBezTo>
                    <a:pt x="2354" y="2810"/>
                    <a:pt x="2490" y="2821"/>
                    <a:pt x="2625" y="2821"/>
                  </a:cubicBezTo>
                  <a:cubicBezTo>
                    <a:pt x="3791" y="2821"/>
                    <a:pt x="4805" y="1985"/>
                    <a:pt x="5004" y="792"/>
                  </a:cubicBez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22;p58">
              <a:extLst>
                <a:ext uri="{FF2B5EF4-FFF2-40B4-BE49-F238E27FC236}">
                  <a16:creationId xmlns:a16="http://schemas.microsoft.com/office/drawing/2014/main" id="{BB9AADBA-4F82-4F91-B5D5-FFCAEB8CFFD2}"/>
                </a:ext>
              </a:extLst>
            </p:cNvPr>
            <p:cNvSpPr/>
            <p:nvPr/>
          </p:nvSpPr>
          <p:spPr>
            <a:xfrm>
              <a:off x="995000" y="1441100"/>
              <a:ext cx="43575" cy="40400"/>
            </a:xfrm>
            <a:custGeom>
              <a:avLst/>
              <a:gdLst/>
              <a:ahLst/>
              <a:cxnLst/>
              <a:rect l="l" t="t" r="r" b="b"/>
              <a:pathLst>
                <a:path w="1743" h="1616" fill="none" extrusionOk="0">
                  <a:moveTo>
                    <a:pt x="1742" y="1615"/>
                  </a:moveTo>
                  <a:cubicBezTo>
                    <a:pt x="1742" y="1615"/>
                    <a:pt x="1362" y="0"/>
                    <a:pt x="1" y="507"/>
                  </a:cubicBezTo>
                </a:path>
              </a:pathLst>
            </a:custGeom>
            <a:solidFill>
              <a:schemeClr val="accent4"/>
            </a:solid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23;p58">
              <a:extLst>
                <a:ext uri="{FF2B5EF4-FFF2-40B4-BE49-F238E27FC236}">
                  <a16:creationId xmlns:a16="http://schemas.microsoft.com/office/drawing/2014/main" id="{8AA031AD-FCFE-4988-9A61-CD510D28703D}"/>
                </a:ext>
              </a:extLst>
            </p:cNvPr>
            <p:cNvSpPr/>
            <p:nvPr/>
          </p:nvSpPr>
          <p:spPr>
            <a:xfrm>
              <a:off x="992625" y="1454550"/>
              <a:ext cx="27750" cy="52275"/>
            </a:xfrm>
            <a:custGeom>
              <a:avLst/>
              <a:gdLst/>
              <a:ahLst/>
              <a:cxnLst/>
              <a:rect l="l" t="t" r="r" b="b"/>
              <a:pathLst>
                <a:path w="1110" h="2091" fill="none" extrusionOk="0">
                  <a:moveTo>
                    <a:pt x="1109" y="1"/>
                  </a:moveTo>
                  <a:cubicBezTo>
                    <a:pt x="1109" y="1"/>
                    <a:pt x="1" y="602"/>
                    <a:pt x="666" y="2091"/>
                  </a:cubicBezTo>
                </a:path>
              </a:pathLst>
            </a:custGeom>
            <a:solidFill>
              <a:schemeClr val="accent4"/>
            </a:solid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24;p58">
              <a:extLst>
                <a:ext uri="{FF2B5EF4-FFF2-40B4-BE49-F238E27FC236}">
                  <a16:creationId xmlns:a16="http://schemas.microsoft.com/office/drawing/2014/main" id="{0AFA609A-DF83-4A64-AB73-346DAFA54E4E}"/>
                </a:ext>
              </a:extLst>
            </p:cNvPr>
            <p:cNvSpPr/>
            <p:nvPr/>
          </p:nvSpPr>
          <p:spPr>
            <a:xfrm>
              <a:off x="1352075" y="1383025"/>
              <a:ext cx="80900" cy="20675"/>
            </a:xfrm>
            <a:custGeom>
              <a:avLst/>
              <a:gdLst/>
              <a:ahLst/>
              <a:cxnLst/>
              <a:rect l="l" t="t" r="r" b="b"/>
              <a:pathLst>
                <a:path w="3236" h="827" extrusionOk="0">
                  <a:moveTo>
                    <a:pt x="1485" y="1"/>
                  </a:moveTo>
                  <a:cubicBezTo>
                    <a:pt x="1035" y="1"/>
                    <a:pt x="539" y="138"/>
                    <a:pt x="64" y="550"/>
                  </a:cubicBezTo>
                  <a:cubicBezTo>
                    <a:pt x="0" y="613"/>
                    <a:pt x="0" y="708"/>
                    <a:pt x="64" y="771"/>
                  </a:cubicBezTo>
                  <a:cubicBezTo>
                    <a:pt x="95" y="803"/>
                    <a:pt x="127" y="803"/>
                    <a:pt x="190" y="803"/>
                  </a:cubicBezTo>
                  <a:lnTo>
                    <a:pt x="254" y="803"/>
                  </a:lnTo>
                  <a:cubicBezTo>
                    <a:pt x="677" y="423"/>
                    <a:pt x="1120" y="296"/>
                    <a:pt x="1520" y="296"/>
                  </a:cubicBezTo>
                  <a:cubicBezTo>
                    <a:pt x="2288" y="296"/>
                    <a:pt x="2904" y="762"/>
                    <a:pt x="2946" y="803"/>
                  </a:cubicBezTo>
                  <a:cubicBezTo>
                    <a:pt x="2967" y="819"/>
                    <a:pt x="2990" y="826"/>
                    <a:pt x="3013" y="826"/>
                  </a:cubicBezTo>
                  <a:cubicBezTo>
                    <a:pt x="3126" y="826"/>
                    <a:pt x="3236" y="655"/>
                    <a:pt x="3104" y="550"/>
                  </a:cubicBezTo>
                  <a:cubicBezTo>
                    <a:pt x="3104" y="550"/>
                    <a:pt x="2386" y="1"/>
                    <a:pt x="14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25;p58">
              <a:extLst>
                <a:ext uri="{FF2B5EF4-FFF2-40B4-BE49-F238E27FC236}">
                  <a16:creationId xmlns:a16="http://schemas.microsoft.com/office/drawing/2014/main" id="{13A4D3DA-A17B-49E9-AF19-9BAE21F84493}"/>
                </a:ext>
              </a:extLst>
            </p:cNvPr>
            <p:cNvSpPr/>
            <p:nvPr/>
          </p:nvSpPr>
          <p:spPr>
            <a:xfrm>
              <a:off x="1177900" y="1383025"/>
              <a:ext cx="79200" cy="20600"/>
            </a:xfrm>
            <a:custGeom>
              <a:avLst/>
              <a:gdLst/>
              <a:ahLst/>
              <a:cxnLst/>
              <a:rect l="l" t="t" r="r" b="b"/>
              <a:pathLst>
                <a:path w="3168" h="824" extrusionOk="0">
                  <a:moveTo>
                    <a:pt x="1478" y="1"/>
                  </a:moveTo>
                  <a:cubicBezTo>
                    <a:pt x="1031" y="1"/>
                    <a:pt x="539" y="138"/>
                    <a:pt x="64" y="550"/>
                  </a:cubicBezTo>
                  <a:cubicBezTo>
                    <a:pt x="0" y="613"/>
                    <a:pt x="0" y="708"/>
                    <a:pt x="64" y="771"/>
                  </a:cubicBezTo>
                  <a:cubicBezTo>
                    <a:pt x="64" y="803"/>
                    <a:pt x="127" y="803"/>
                    <a:pt x="159" y="803"/>
                  </a:cubicBezTo>
                  <a:lnTo>
                    <a:pt x="254" y="803"/>
                  </a:lnTo>
                  <a:cubicBezTo>
                    <a:pt x="677" y="423"/>
                    <a:pt x="1116" y="296"/>
                    <a:pt x="1512" y="296"/>
                  </a:cubicBezTo>
                  <a:cubicBezTo>
                    <a:pt x="2270" y="296"/>
                    <a:pt x="2872" y="762"/>
                    <a:pt x="2914" y="803"/>
                  </a:cubicBezTo>
                  <a:cubicBezTo>
                    <a:pt x="2940" y="816"/>
                    <a:pt x="2972" y="824"/>
                    <a:pt x="3004" y="824"/>
                  </a:cubicBezTo>
                  <a:cubicBezTo>
                    <a:pt x="3050" y="824"/>
                    <a:pt x="3098" y="809"/>
                    <a:pt x="3135" y="771"/>
                  </a:cubicBezTo>
                  <a:cubicBezTo>
                    <a:pt x="3167" y="708"/>
                    <a:pt x="3167" y="613"/>
                    <a:pt x="3104" y="550"/>
                  </a:cubicBezTo>
                  <a:cubicBezTo>
                    <a:pt x="3083" y="550"/>
                    <a:pt x="2372" y="1"/>
                    <a:pt x="1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26;p58">
              <a:extLst>
                <a:ext uri="{FF2B5EF4-FFF2-40B4-BE49-F238E27FC236}">
                  <a16:creationId xmlns:a16="http://schemas.microsoft.com/office/drawing/2014/main" id="{A5181731-7B92-4F5F-B626-9A97CF990204}"/>
                </a:ext>
              </a:extLst>
            </p:cNvPr>
            <p:cNvSpPr/>
            <p:nvPr/>
          </p:nvSpPr>
          <p:spPr>
            <a:xfrm>
              <a:off x="1187400" y="1439700"/>
              <a:ext cx="68100" cy="37850"/>
            </a:xfrm>
            <a:custGeom>
              <a:avLst/>
              <a:gdLst/>
              <a:ahLst/>
              <a:cxnLst/>
              <a:rect l="l" t="t" r="r" b="b"/>
              <a:pathLst>
                <a:path w="2724" h="1514" extrusionOk="0">
                  <a:moveTo>
                    <a:pt x="1362" y="1"/>
                  </a:moveTo>
                  <a:cubicBezTo>
                    <a:pt x="681" y="1"/>
                    <a:pt x="0" y="452"/>
                    <a:pt x="0" y="1355"/>
                  </a:cubicBezTo>
                  <a:cubicBezTo>
                    <a:pt x="0" y="1450"/>
                    <a:pt x="64" y="1513"/>
                    <a:pt x="127" y="1513"/>
                  </a:cubicBezTo>
                  <a:cubicBezTo>
                    <a:pt x="222" y="1513"/>
                    <a:pt x="285" y="1450"/>
                    <a:pt x="285" y="1355"/>
                  </a:cubicBezTo>
                  <a:cubicBezTo>
                    <a:pt x="285" y="642"/>
                    <a:pt x="824" y="286"/>
                    <a:pt x="1362" y="286"/>
                  </a:cubicBezTo>
                  <a:cubicBezTo>
                    <a:pt x="1900" y="286"/>
                    <a:pt x="2439" y="642"/>
                    <a:pt x="2439" y="1355"/>
                  </a:cubicBezTo>
                  <a:cubicBezTo>
                    <a:pt x="2439" y="1450"/>
                    <a:pt x="2502" y="1513"/>
                    <a:pt x="2597" y="1513"/>
                  </a:cubicBezTo>
                  <a:cubicBezTo>
                    <a:pt x="2660" y="1513"/>
                    <a:pt x="2724" y="1450"/>
                    <a:pt x="2724" y="1355"/>
                  </a:cubicBezTo>
                  <a:cubicBezTo>
                    <a:pt x="2724" y="452"/>
                    <a:pt x="2043" y="1"/>
                    <a:pt x="1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27;p58">
              <a:extLst>
                <a:ext uri="{FF2B5EF4-FFF2-40B4-BE49-F238E27FC236}">
                  <a16:creationId xmlns:a16="http://schemas.microsoft.com/office/drawing/2014/main" id="{2BE19EDD-E960-4E3C-8346-FB6BF7074C7D}"/>
                </a:ext>
              </a:extLst>
            </p:cNvPr>
            <p:cNvSpPr/>
            <p:nvPr/>
          </p:nvSpPr>
          <p:spPr>
            <a:xfrm>
              <a:off x="1218275" y="1422875"/>
              <a:ext cx="6350" cy="23775"/>
            </a:xfrm>
            <a:custGeom>
              <a:avLst/>
              <a:gdLst/>
              <a:ahLst/>
              <a:cxnLst/>
              <a:rect l="l" t="t" r="r" b="b"/>
              <a:pathLst>
                <a:path w="254" h="951" extrusionOk="0">
                  <a:moveTo>
                    <a:pt x="127" y="1"/>
                  </a:moveTo>
                  <a:cubicBezTo>
                    <a:pt x="64" y="1"/>
                    <a:pt x="0" y="64"/>
                    <a:pt x="0" y="159"/>
                  </a:cubicBezTo>
                  <a:lnTo>
                    <a:pt x="0" y="824"/>
                  </a:lnTo>
                  <a:cubicBezTo>
                    <a:pt x="0" y="888"/>
                    <a:pt x="64" y="951"/>
                    <a:pt x="127" y="951"/>
                  </a:cubicBezTo>
                  <a:cubicBezTo>
                    <a:pt x="190" y="951"/>
                    <a:pt x="254" y="888"/>
                    <a:pt x="254" y="824"/>
                  </a:cubicBezTo>
                  <a:lnTo>
                    <a:pt x="254" y="159"/>
                  </a:lnTo>
                  <a:cubicBezTo>
                    <a:pt x="254" y="64"/>
                    <a:pt x="190"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28;p58">
              <a:extLst>
                <a:ext uri="{FF2B5EF4-FFF2-40B4-BE49-F238E27FC236}">
                  <a16:creationId xmlns:a16="http://schemas.microsoft.com/office/drawing/2014/main" id="{244FD09B-0314-4BA2-AF78-489321979395}"/>
                </a:ext>
              </a:extLst>
            </p:cNvPr>
            <p:cNvSpPr/>
            <p:nvPr/>
          </p:nvSpPr>
          <p:spPr>
            <a:xfrm>
              <a:off x="1188975" y="1433650"/>
              <a:ext cx="16650" cy="20125"/>
            </a:xfrm>
            <a:custGeom>
              <a:avLst/>
              <a:gdLst/>
              <a:ahLst/>
              <a:cxnLst/>
              <a:rect l="l" t="t" r="r" b="b"/>
              <a:pathLst>
                <a:path w="666" h="805" extrusionOk="0">
                  <a:moveTo>
                    <a:pt x="146" y="1"/>
                  </a:moveTo>
                  <a:cubicBezTo>
                    <a:pt x="130" y="1"/>
                    <a:pt x="113" y="5"/>
                    <a:pt x="96" y="13"/>
                  </a:cubicBezTo>
                  <a:cubicBezTo>
                    <a:pt x="32" y="77"/>
                    <a:pt x="1" y="172"/>
                    <a:pt x="64" y="203"/>
                  </a:cubicBezTo>
                  <a:lnTo>
                    <a:pt x="412" y="742"/>
                  </a:lnTo>
                  <a:cubicBezTo>
                    <a:pt x="444" y="773"/>
                    <a:pt x="476" y="805"/>
                    <a:pt x="539" y="805"/>
                  </a:cubicBezTo>
                  <a:cubicBezTo>
                    <a:pt x="539" y="805"/>
                    <a:pt x="571" y="773"/>
                    <a:pt x="602" y="773"/>
                  </a:cubicBezTo>
                  <a:cubicBezTo>
                    <a:pt x="666" y="742"/>
                    <a:pt x="666" y="647"/>
                    <a:pt x="634" y="583"/>
                  </a:cubicBezTo>
                  <a:lnTo>
                    <a:pt x="286" y="77"/>
                  </a:lnTo>
                  <a:cubicBezTo>
                    <a:pt x="239" y="30"/>
                    <a:pt x="193"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29;p58">
              <a:extLst>
                <a:ext uri="{FF2B5EF4-FFF2-40B4-BE49-F238E27FC236}">
                  <a16:creationId xmlns:a16="http://schemas.microsoft.com/office/drawing/2014/main" id="{3EF452E4-E065-45C0-9076-1CE88DEDC6E6}"/>
                </a:ext>
              </a:extLst>
            </p:cNvPr>
            <p:cNvSpPr/>
            <p:nvPr/>
          </p:nvSpPr>
          <p:spPr>
            <a:xfrm>
              <a:off x="1173500" y="1459875"/>
              <a:ext cx="21825" cy="9750"/>
            </a:xfrm>
            <a:custGeom>
              <a:avLst/>
              <a:gdLst/>
              <a:ahLst/>
              <a:cxnLst/>
              <a:rect l="l" t="t" r="r" b="b"/>
              <a:pathLst>
                <a:path w="873" h="390" extrusionOk="0">
                  <a:moveTo>
                    <a:pt x="167" y="1"/>
                  </a:moveTo>
                  <a:cubicBezTo>
                    <a:pt x="40" y="1"/>
                    <a:pt x="1" y="263"/>
                    <a:pt x="145" y="263"/>
                  </a:cubicBezTo>
                  <a:lnTo>
                    <a:pt x="683" y="389"/>
                  </a:lnTo>
                  <a:lnTo>
                    <a:pt x="746" y="389"/>
                  </a:lnTo>
                  <a:cubicBezTo>
                    <a:pt x="810" y="389"/>
                    <a:pt x="841" y="326"/>
                    <a:pt x="873" y="294"/>
                  </a:cubicBezTo>
                  <a:cubicBezTo>
                    <a:pt x="873" y="199"/>
                    <a:pt x="841" y="136"/>
                    <a:pt x="778" y="136"/>
                  </a:cubicBezTo>
                  <a:lnTo>
                    <a:pt x="208" y="9"/>
                  </a:lnTo>
                  <a:cubicBezTo>
                    <a:pt x="193" y="4"/>
                    <a:pt x="18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30;p58">
              <a:extLst>
                <a:ext uri="{FF2B5EF4-FFF2-40B4-BE49-F238E27FC236}">
                  <a16:creationId xmlns:a16="http://schemas.microsoft.com/office/drawing/2014/main" id="{43162586-DF82-469F-A33A-B22B5BD09B9A}"/>
                </a:ext>
              </a:extLst>
            </p:cNvPr>
            <p:cNvSpPr/>
            <p:nvPr/>
          </p:nvSpPr>
          <p:spPr>
            <a:xfrm>
              <a:off x="1242025" y="1435625"/>
              <a:ext cx="16575" cy="18150"/>
            </a:xfrm>
            <a:custGeom>
              <a:avLst/>
              <a:gdLst/>
              <a:ahLst/>
              <a:cxnLst/>
              <a:rect l="l" t="t" r="r" b="b"/>
              <a:pathLst>
                <a:path w="663" h="726" extrusionOk="0">
                  <a:moveTo>
                    <a:pt x="462" y="1"/>
                  </a:moveTo>
                  <a:cubicBezTo>
                    <a:pt x="429" y="1"/>
                    <a:pt x="398" y="18"/>
                    <a:pt x="380" y="61"/>
                  </a:cubicBezTo>
                  <a:lnTo>
                    <a:pt x="32" y="504"/>
                  </a:lnTo>
                  <a:cubicBezTo>
                    <a:pt x="0" y="568"/>
                    <a:pt x="0" y="663"/>
                    <a:pt x="64" y="694"/>
                  </a:cubicBezTo>
                  <a:cubicBezTo>
                    <a:pt x="95" y="694"/>
                    <a:pt x="127" y="726"/>
                    <a:pt x="159" y="726"/>
                  </a:cubicBezTo>
                  <a:cubicBezTo>
                    <a:pt x="190" y="726"/>
                    <a:pt x="222" y="694"/>
                    <a:pt x="254" y="663"/>
                  </a:cubicBezTo>
                  <a:lnTo>
                    <a:pt x="570" y="219"/>
                  </a:lnTo>
                  <a:cubicBezTo>
                    <a:pt x="663" y="127"/>
                    <a:pt x="553"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31;p58">
              <a:extLst>
                <a:ext uri="{FF2B5EF4-FFF2-40B4-BE49-F238E27FC236}">
                  <a16:creationId xmlns:a16="http://schemas.microsoft.com/office/drawing/2014/main" id="{075BFC01-CBA5-4945-A7F6-39B6D5EC56E4}"/>
                </a:ext>
              </a:extLst>
            </p:cNvPr>
            <p:cNvSpPr/>
            <p:nvPr/>
          </p:nvSpPr>
          <p:spPr>
            <a:xfrm>
              <a:off x="1250725" y="1460100"/>
              <a:ext cx="21400" cy="9525"/>
            </a:xfrm>
            <a:custGeom>
              <a:avLst/>
              <a:gdLst/>
              <a:ahLst/>
              <a:cxnLst/>
              <a:rect l="l" t="t" r="r" b="b"/>
              <a:pathLst>
                <a:path w="856" h="381" extrusionOk="0">
                  <a:moveTo>
                    <a:pt x="697" y="0"/>
                  </a:moveTo>
                  <a:lnTo>
                    <a:pt x="127" y="127"/>
                  </a:lnTo>
                  <a:cubicBezTo>
                    <a:pt x="64" y="127"/>
                    <a:pt x="1" y="190"/>
                    <a:pt x="32" y="285"/>
                  </a:cubicBezTo>
                  <a:cubicBezTo>
                    <a:pt x="32" y="317"/>
                    <a:pt x="96" y="380"/>
                    <a:pt x="159" y="380"/>
                  </a:cubicBezTo>
                  <a:lnTo>
                    <a:pt x="191" y="380"/>
                  </a:lnTo>
                  <a:lnTo>
                    <a:pt x="729" y="254"/>
                  </a:lnTo>
                  <a:cubicBezTo>
                    <a:pt x="824" y="254"/>
                    <a:pt x="856" y="190"/>
                    <a:pt x="856" y="95"/>
                  </a:cubicBezTo>
                  <a:cubicBezTo>
                    <a:pt x="824" y="32"/>
                    <a:pt x="761"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32;p58">
              <a:extLst>
                <a:ext uri="{FF2B5EF4-FFF2-40B4-BE49-F238E27FC236}">
                  <a16:creationId xmlns:a16="http://schemas.microsoft.com/office/drawing/2014/main" id="{483D8D92-5322-46EC-A126-3516FCA44005}"/>
                </a:ext>
              </a:extLst>
            </p:cNvPr>
            <p:cNvSpPr/>
            <p:nvPr/>
          </p:nvSpPr>
          <p:spPr>
            <a:xfrm>
              <a:off x="1352075" y="1439700"/>
              <a:ext cx="67325" cy="37850"/>
            </a:xfrm>
            <a:custGeom>
              <a:avLst/>
              <a:gdLst/>
              <a:ahLst/>
              <a:cxnLst/>
              <a:rect l="l" t="t" r="r" b="b"/>
              <a:pathLst>
                <a:path w="2693" h="1514" extrusionOk="0">
                  <a:moveTo>
                    <a:pt x="1346" y="1"/>
                  </a:moveTo>
                  <a:cubicBezTo>
                    <a:pt x="673" y="1"/>
                    <a:pt x="0" y="452"/>
                    <a:pt x="0" y="1355"/>
                  </a:cubicBezTo>
                  <a:cubicBezTo>
                    <a:pt x="0" y="1450"/>
                    <a:pt x="64" y="1513"/>
                    <a:pt x="127" y="1513"/>
                  </a:cubicBezTo>
                  <a:cubicBezTo>
                    <a:pt x="190" y="1513"/>
                    <a:pt x="254" y="1450"/>
                    <a:pt x="254" y="1355"/>
                  </a:cubicBezTo>
                  <a:cubicBezTo>
                    <a:pt x="254" y="642"/>
                    <a:pt x="800" y="286"/>
                    <a:pt x="1346" y="286"/>
                  </a:cubicBezTo>
                  <a:cubicBezTo>
                    <a:pt x="1893" y="286"/>
                    <a:pt x="2439" y="642"/>
                    <a:pt x="2439" y="1355"/>
                  </a:cubicBezTo>
                  <a:cubicBezTo>
                    <a:pt x="2439" y="1450"/>
                    <a:pt x="2502" y="1497"/>
                    <a:pt x="2566" y="1497"/>
                  </a:cubicBezTo>
                  <a:cubicBezTo>
                    <a:pt x="2629" y="1497"/>
                    <a:pt x="2692" y="1450"/>
                    <a:pt x="2692" y="1355"/>
                  </a:cubicBezTo>
                  <a:cubicBezTo>
                    <a:pt x="2692" y="452"/>
                    <a:pt x="201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33;p58">
              <a:extLst>
                <a:ext uri="{FF2B5EF4-FFF2-40B4-BE49-F238E27FC236}">
                  <a16:creationId xmlns:a16="http://schemas.microsoft.com/office/drawing/2014/main" id="{74FA8DAD-36C2-4548-B792-E9A5383F9040}"/>
                </a:ext>
              </a:extLst>
            </p:cNvPr>
            <p:cNvSpPr/>
            <p:nvPr/>
          </p:nvSpPr>
          <p:spPr>
            <a:xfrm>
              <a:off x="1382950" y="1423275"/>
              <a:ext cx="6350" cy="23375"/>
            </a:xfrm>
            <a:custGeom>
              <a:avLst/>
              <a:gdLst/>
              <a:ahLst/>
              <a:cxnLst/>
              <a:rect l="l" t="t" r="r" b="b"/>
              <a:pathLst>
                <a:path w="254" h="935" extrusionOk="0">
                  <a:moveTo>
                    <a:pt x="127" y="1"/>
                  </a:moveTo>
                  <a:cubicBezTo>
                    <a:pt x="64" y="1"/>
                    <a:pt x="0" y="48"/>
                    <a:pt x="0" y="143"/>
                  </a:cubicBezTo>
                  <a:lnTo>
                    <a:pt x="0" y="808"/>
                  </a:lnTo>
                  <a:cubicBezTo>
                    <a:pt x="0" y="872"/>
                    <a:pt x="64" y="935"/>
                    <a:pt x="127" y="935"/>
                  </a:cubicBezTo>
                  <a:cubicBezTo>
                    <a:pt x="190" y="935"/>
                    <a:pt x="254" y="872"/>
                    <a:pt x="254" y="808"/>
                  </a:cubicBezTo>
                  <a:lnTo>
                    <a:pt x="254" y="143"/>
                  </a:lnTo>
                  <a:cubicBezTo>
                    <a:pt x="254" y="48"/>
                    <a:pt x="190"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34;p58">
              <a:extLst>
                <a:ext uri="{FF2B5EF4-FFF2-40B4-BE49-F238E27FC236}">
                  <a16:creationId xmlns:a16="http://schemas.microsoft.com/office/drawing/2014/main" id="{70D49615-66E2-46CE-B2F3-6068D21401E9}"/>
                </a:ext>
              </a:extLst>
            </p:cNvPr>
            <p:cNvSpPr/>
            <p:nvPr/>
          </p:nvSpPr>
          <p:spPr>
            <a:xfrm>
              <a:off x="1352775" y="1433900"/>
              <a:ext cx="17525" cy="19875"/>
            </a:xfrm>
            <a:custGeom>
              <a:avLst/>
              <a:gdLst/>
              <a:ahLst/>
              <a:cxnLst/>
              <a:rect l="l" t="t" r="r" b="b"/>
              <a:pathLst>
                <a:path w="701" h="795" extrusionOk="0">
                  <a:moveTo>
                    <a:pt x="184" y="1"/>
                  </a:moveTo>
                  <a:cubicBezTo>
                    <a:pt x="91" y="1"/>
                    <a:pt x="0" y="113"/>
                    <a:pt x="67" y="225"/>
                  </a:cubicBezTo>
                  <a:lnTo>
                    <a:pt x="447" y="732"/>
                  </a:lnTo>
                  <a:cubicBezTo>
                    <a:pt x="447" y="763"/>
                    <a:pt x="511" y="795"/>
                    <a:pt x="542" y="795"/>
                  </a:cubicBezTo>
                  <a:cubicBezTo>
                    <a:pt x="574" y="795"/>
                    <a:pt x="606" y="795"/>
                    <a:pt x="606" y="763"/>
                  </a:cubicBezTo>
                  <a:cubicBezTo>
                    <a:pt x="669" y="732"/>
                    <a:pt x="701" y="637"/>
                    <a:pt x="669" y="573"/>
                  </a:cubicBezTo>
                  <a:lnTo>
                    <a:pt x="289" y="67"/>
                  </a:lnTo>
                  <a:cubicBezTo>
                    <a:pt x="261" y="20"/>
                    <a:pt x="223"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35;p58">
              <a:extLst>
                <a:ext uri="{FF2B5EF4-FFF2-40B4-BE49-F238E27FC236}">
                  <a16:creationId xmlns:a16="http://schemas.microsoft.com/office/drawing/2014/main" id="{A64A70AF-5998-46F9-A2A6-7B64A1B1AEE8}"/>
                </a:ext>
              </a:extLst>
            </p:cNvPr>
            <p:cNvSpPr/>
            <p:nvPr/>
          </p:nvSpPr>
          <p:spPr>
            <a:xfrm>
              <a:off x="1338625" y="1460100"/>
              <a:ext cx="21400" cy="9525"/>
            </a:xfrm>
            <a:custGeom>
              <a:avLst/>
              <a:gdLst/>
              <a:ahLst/>
              <a:cxnLst/>
              <a:rect l="l" t="t" r="r" b="b"/>
              <a:pathLst>
                <a:path w="856" h="381" extrusionOk="0">
                  <a:moveTo>
                    <a:pt x="190" y="0"/>
                  </a:moveTo>
                  <a:cubicBezTo>
                    <a:pt x="127" y="0"/>
                    <a:pt x="32" y="32"/>
                    <a:pt x="32" y="95"/>
                  </a:cubicBezTo>
                  <a:cubicBezTo>
                    <a:pt x="0" y="190"/>
                    <a:pt x="63" y="254"/>
                    <a:pt x="127" y="254"/>
                  </a:cubicBezTo>
                  <a:lnTo>
                    <a:pt x="697" y="380"/>
                  </a:lnTo>
                  <a:lnTo>
                    <a:pt x="728" y="380"/>
                  </a:lnTo>
                  <a:cubicBezTo>
                    <a:pt x="792" y="380"/>
                    <a:pt x="823" y="317"/>
                    <a:pt x="855" y="285"/>
                  </a:cubicBezTo>
                  <a:cubicBezTo>
                    <a:pt x="855" y="190"/>
                    <a:pt x="823" y="127"/>
                    <a:pt x="728" y="127"/>
                  </a:cubicBezTo>
                  <a:lnTo>
                    <a:pt x="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36;p58">
              <a:extLst>
                <a:ext uri="{FF2B5EF4-FFF2-40B4-BE49-F238E27FC236}">
                  <a16:creationId xmlns:a16="http://schemas.microsoft.com/office/drawing/2014/main" id="{BE1B0B8F-7221-4B35-A090-BE015436D81A}"/>
                </a:ext>
              </a:extLst>
            </p:cNvPr>
            <p:cNvSpPr/>
            <p:nvPr/>
          </p:nvSpPr>
          <p:spPr>
            <a:xfrm>
              <a:off x="1406700" y="1435850"/>
              <a:ext cx="15400" cy="17925"/>
            </a:xfrm>
            <a:custGeom>
              <a:avLst/>
              <a:gdLst/>
              <a:ahLst/>
              <a:cxnLst/>
              <a:rect l="l" t="t" r="r" b="b"/>
              <a:pathLst>
                <a:path w="616" h="717" extrusionOk="0">
                  <a:moveTo>
                    <a:pt x="445" y="0"/>
                  </a:moveTo>
                  <a:cubicBezTo>
                    <a:pt x="411" y="0"/>
                    <a:pt x="376" y="16"/>
                    <a:pt x="349" y="52"/>
                  </a:cubicBezTo>
                  <a:lnTo>
                    <a:pt x="32" y="495"/>
                  </a:lnTo>
                  <a:cubicBezTo>
                    <a:pt x="1" y="559"/>
                    <a:pt x="1" y="654"/>
                    <a:pt x="64" y="685"/>
                  </a:cubicBezTo>
                  <a:cubicBezTo>
                    <a:pt x="96" y="685"/>
                    <a:pt x="96" y="717"/>
                    <a:pt x="127" y="717"/>
                  </a:cubicBezTo>
                  <a:cubicBezTo>
                    <a:pt x="191" y="717"/>
                    <a:pt x="222" y="685"/>
                    <a:pt x="254" y="654"/>
                  </a:cubicBezTo>
                  <a:lnTo>
                    <a:pt x="571" y="210"/>
                  </a:lnTo>
                  <a:cubicBezTo>
                    <a:pt x="616" y="97"/>
                    <a:pt x="532" y="0"/>
                    <a:pt x="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37;p58">
              <a:extLst>
                <a:ext uri="{FF2B5EF4-FFF2-40B4-BE49-F238E27FC236}">
                  <a16:creationId xmlns:a16="http://schemas.microsoft.com/office/drawing/2014/main" id="{06F386B5-996A-4221-B326-44E06792B389}"/>
                </a:ext>
              </a:extLst>
            </p:cNvPr>
            <p:cNvSpPr/>
            <p:nvPr/>
          </p:nvSpPr>
          <p:spPr>
            <a:xfrm>
              <a:off x="1415400" y="1459875"/>
              <a:ext cx="21125" cy="9750"/>
            </a:xfrm>
            <a:custGeom>
              <a:avLst/>
              <a:gdLst/>
              <a:ahLst/>
              <a:cxnLst/>
              <a:rect l="l" t="t" r="r" b="b"/>
              <a:pathLst>
                <a:path w="845" h="390" extrusionOk="0">
                  <a:moveTo>
                    <a:pt x="706" y="1"/>
                  </a:moveTo>
                  <a:cubicBezTo>
                    <a:pt x="694" y="1"/>
                    <a:pt x="680" y="4"/>
                    <a:pt x="666" y="9"/>
                  </a:cubicBezTo>
                  <a:lnTo>
                    <a:pt x="128" y="136"/>
                  </a:lnTo>
                  <a:cubicBezTo>
                    <a:pt x="33" y="136"/>
                    <a:pt x="1" y="199"/>
                    <a:pt x="1" y="294"/>
                  </a:cubicBezTo>
                  <a:cubicBezTo>
                    <a:pt x="33" y="326"/>
                    <a:pt x="64" y="389"/>
                    <a:pt x="128" y="389"/>
                  </a:cubicBezTo>
                  <a:lnTo>
                    <a:pt x="159" y="389"/>
                  </a:lnTo>
                  <a:lnTo>
                    <a:pt x="729" y="263"/>
                  </a:lnTo>
                  <a:cubicBezTo>
                    <a:pt x="844" y="263"/>
                    <a:pt x="829"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38;p58">
              <a:extLst>
                <a:ext uri="{FF2B5EF4-FFF2-40B4-BE49-F238E27FC236}">
                  <a16:creationId xmlns:a16="http://schemas.microsoft.com/office/drawing/2014/main" id="{489BEF49-EF3A-4DF9-BDB0-9EEEF179228C}"/>
                </a:ext>
              </a:extLst>
            </p:cNvPr>
            <p:cNvSpPr/>
            <p:nvPr/>
          </p:nvSpPr>
          <p:spPr>
            <a:xfrm>
              <a:off x="1298225" y="1442675"/>
              <a:ext cx="37250" cy="70500"/>
            </a:xfrm>
            <a:custGeom>
              <a:avLst/>
              <a:gdLst/>
              <a:ahLst/>
              <a:cxnLst/>
              <a:rect l="l" t="t" r="r" b="b"/>
              <a:pathLst>
                <a:path w="1490" h="2820" extrusionOk="0">
                  <a:moveTo>
                    <a:pt x="143" y="1"/>
                  </a:moveTo>
                  <a:cubicBezTo>
                    <a:pt x="80" y="1"/>
                    <a:pt x="17" y="32"/>
                    <a:pt x="1" y="96"/>
                  </a:cubicBezTo>
                  <a:lnTo>
                    <a:pt x="1" y="1584"/>
                  </a:lnTo>
                  <a:lnTo>
                    <a:pt x="128" y="1584"/>
                  </a:lnTo>
                  <a:cubicBezTo>
                    <a:pt x="793" y="1584"/>
                    <a:pt x="1236" y="1837"/>
                    <a:pt x="1236" y="2059"/>
                  </a:cubicBezTo>
                  <a:cubicBezTo>
                    <a:pt x="1236" y="2312"/>
                    <a:pt x="793" y="2566"/>
                    <a:pt x="128" y="2566"/>
                  </a:cubicBezTo>
                  <a:cubicBezTo>
                    <a:pt x="1" y="2597"/>
                    <a:pt x="1" y="2819"/>
                    <a:pt x="128" y="2819"/>
                  </a:cubicBezTo>
                  <a:cubicBezTo>
                    <a:pt x="888" y="2819"/>
                    <a:pt x="1489" y="2502"/>
                    <a:pt x="1489" y="2059"/>
                  </a:cubicBezTo>
                  <a:cubicBezTo>
                    <a:pt x="1489" y="1647"/>
                    <a:pt x="983" y="1362"/>
                    <a:pt x="286" y="1331"/>
                  </a:cubicBezTo>
                  <a:lnTo>
                    <a:pt x="286" y="96"/>
                  </a:lnTo>
                  <a:cubicBezTo>
                    <a:pt x="270" y="32"/>
                    <a:pt x="207"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39;p58">
              <a:extLst>
                <a:ext uri="{FF2B5EF4-FFF2-40B4-BE49-F238E27FC236}">
                  <a16:creationId xmlns:a16="http://schemas.microsoft.com/office/drawing/2014/main" id="{84DE6C23-114D-4FC7-B126-D7F8EBEAA1BB}"/>
                </a:ext>
              </a:extLst>
            </p:cNvPr>
            <p:cNvSpPr/>
            <p:nvPr/>
          </p:nvSpPr>
          <p:spPr>
            <a:xfrm>
              <a:off x="1212725" y="1445850"/>
              <a:ext cx="19825" cy="31700"/>
            </a:xfrm>
            <a:custGeom>
              <a:avLst/>
              <a:gdLst/>
              <a:ahLst/>
              <a:cxnLst/>
              <a:rect l="l" t="t" r="r" b="b"/>
              <a:pathLst>
                <a:path w="793" h="1268" extrusionOk="0">
                  <a:moveTo>
                    <a:pt x="412" y="0"/>
                  </a:moveTo>
                  <a:cubicBezTo>
                    <a:pt x="191" y="0"/>
                    <a:pt x="1" y="285"/>
                    <a:pt x="1" y="634"/>
                  </a:cubicBezTo>
                  <a:cubicBezTo>
                    <a:pt x="1" y="982"/>
                    <a:pt x="191" y="1267"/>
                    <a:pt x="412" y="1267"/>
                  </a:cubicBezTo>
                  <a:cubicBezTo>
                    <a:pt x="634" y="1267"/>
                    <a:pt x="792" y="982"/>
                    <a:pt x="792" y="634"/>
                  </a:cubicBezTo>
                  <a:cubicBezTo>
                    <a:pt x="792" y="285"/>
                    <a:pt x="634"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40;p58">
              <a:extLst>
                <a:ext uri="{FF2B5EF4-FFF2-40B4-BE49-F238E27FC236}">
                  <a16:creationId xmlns:a16="http://schemas.microsoft.com/office/drawing/2014/main" id="{3DEB2956-0441-4AA1-AECC-7F2B5BFD84C4}"/>
                </a:ext>
              </a:extLst>
            </p:cNvPr>
            <p:cNvSpPr/>
            <p:nvPr/>
          </p:nvSpPr>
          <p:spPr>
            <a:xfrm>
              <a:off x="1375825" y="1445850"/>
              <a:ext cx="19025" cy="31700"/>
            </a:xfrm>
            <a:custGeom>
              <a:avLst/>
              <a:gdLst/>
              <a:ahLst/>
              <a:cxnLst/>
              <a:rect l="l" t="t" r="r" b="b"/>
              <a:pathLst>
                <a:path w="761" h="1268" extrusionOk="0">
                  <a:moveTo>
                    <a:pt x="380" y="0"/>
                  </a:moveTo>
                  <a:cubicBezTo>
                    <a:pt x="159" y="0"/>
                    <a:pt x="0" y="285"/>
                    <a:pt x="0" y="634"/>
                  </a:cubicBezTo>
                  <a:cubicBezTo>
                    <a:pt x="0" y="982"/>
                    <a:pt x="159" y="1267"/>
                    <a:pt x="380" y="1267"/>
                  </a:cubicBezTo>
                  <a:cubicBezTo>
                    <a:pt x="602" y="1267"/>
                    <a:pt x="761" y="982"/>
                    <a:pt x="761" y="634"/>
                  </a:cubicBezTo>
                  <a:cubicBezTo>
                    <a:pt x="761" y="285"/>
                    <a:pt x="602"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41;p58">
              <a:extLst>
                <a:ext uri="{FF2B5EF4-FFF2-40B4-BE49-F238E27FC236}">
                  <a16:creationId xmlns:a16="http://schemas.microsoft.com/office/drawing/2014/main" id="{E07F9EA7-8457-427B-A4D4-6A01F9E626EA}"/>
                </a:ext>
              </a:extLst>
            </p:cNvPr>
            <p:cNvSpPr/>
            <p:nvPr/>
          </p:nvSpPr>
          <p:spPr>
            <a:xfrm>
              <a:off x="1145425" y="1243175"/>
              <a:ext cx="157575" cy="44150"/>
            </a:xfrm>
            <a:custGeom>
              <a:avLst/>
              <a:gdLst/>
              <a:ahLst/>
              <a:cxnLst/>
              <a:rect l="l" t="t" r="r" b="b"/>
              <a:pathLst>
                <a:path w="6303" h="1766" extrusionOk="0">
                  <a:moveTo>
                    <a:pt x="1" y="0"/>
                  </a:moveTo>
                  <a:lnTo>
                    <a:pt x="1" y="0"/>
                  </a:lnTo>
                  <a:cubicBezTo>
                    <a:pt x="381" y="412"/>
                    <a:pt x="824" y="792"/>
                    <a:pt x="1299" y="1045"/>
                  </a:cubicBezTo>
                  <a:cubicBezTo>
                    <a:pt x="1838" y="1330"/>
                    <a:pt x="2376" y="1520"/>
                    <a:pt x="2914" y="1647"/>
                  </a:cubicBezTo>
                  <a:cubicBezTo>
                    <a:pt x="3342" y="1726"/>
                    <a:pt x="3777" y="1766"/>
                    <a:pt x="4209" y="1766"/>
                  </a:cubicBezTo>
                  <a:cubicBezTo>
                    <a:pt x="4640" y="1766"/>
                    <a:pt x="5068" y="1726"/>
                    <a:pt x="5480" y="1647"/>
                  </a:cubicBezTo>
                  <a:cubicBezTo>
                    <a:pt x="5765" y="1583"/>
                    <a:pt x="6050" y="1520"/>
                    <a:pt x="6303" y="1425"/>
                  </a:cubicBezTo>
                  <a:cubicBezTo>
                    <a:pt x="5923" y="1425"/>
                    <a:pt x="5557" y="1439"/>
                    <a:pt x="5196" y="1439"/>
                  </a:cubicBezTo>
                  <a:cubicBezTo>
                    <a:pt x="5015" y="1439"/>
                    <a:pt x="4836" y="1436"/>
                    <a:pt x="4656" y="1425"/>
                  </a:cubicBezTo>
                  <a:lnTo>
                    <a:pt x="4244" y="1425"/>
                  </a:lnTo>
                  <a:lnTo>
                    <a:pt x="3864" y="1393"/>
                  </a:lnTo>
                  <a:cubicBezTo>
                    <a:pt x="3579" y="1362"/>
                    <a:pt x="3326" y="1298"/>
                    <a:pt x="3073" y="1267"/>
                  </a:cubicBezTo>
                  <a:cubicBezTo>
                    <a:pt x="2503" y="1140"/>
                    <a:pt x="1996" y="982"/>
                    <a:pt x="1489" y="792"/>
                  </a:cubicBezTo>
                  <a:cubicBezTo>
                    <a:pt x="951" y="570"/>
                    <a:pt x="476" y="28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42;p58">
              <a:extLst>
                <a:ext uri="{FF2B5EF4-FFF2-40B4-BE49-F238E27FC236}">
                  <a16:creationId xmlns:a16="http://schemas.microsoft.com/office/drawing/2014/main" id="{7A722668-9328-493D-83AB-41B3A5AED973}"/>
                </a:ext>
              </a:extLst>
            </p:cNvPr>
            <p:cNvSpPr/>
            <p:nvPr/>
          </p:nvSpPr>
          <p:spPr>
            <a:xfrm>
              <a:off x="1197675" y="1232875"/>
              <a:ext cx="91875" cy="35050"/>
            </a:xfrm>
            <a:custGeom>
              <a:avLst/>
              <a:gdLst/>
              <a:ahLst/>
              <a:cxnLst/>
              <a:rect l="l" t="t" r="r" b="b"/>
              <a:pathLst>
                <a:path w="3675" h="1402" extrusionOk="0">
                  <a:moveTo>
                    <a:pt x="1" y="0"/>
                  </a:moveTo>
                  <a:lnTo>
                    <a:pt x="1" y="0"/>
                  </a:lnTo>
                  <a:cubicBezTo>
                    <a:pt x="191" y="285"/>
                    <a:pt x="444" y="539"/>
                    <a:pt x="729" y="760"/>
                  </a:cubicBezTo>
                  <a:cubicBezTo>
                    <a:pt x="983" y="950"/>
                    <a:pt x="1299" y="1109"/>
                    <a:pt x="1616" y="1235"/>
                  </a:cubicBezTo>
                  <a:cubicBezTo>
                    <a:pt x="1905" y="1340"/>
                    <a:pt x="2193" y="1402"/>
                    <a:pt x="2482" y="1402"/>
                  </a:cubicBezTo>
                  <a:cubicBezTo>
                    <a:pt x="2542" y="1402"/>
                    <a:pt x="2601" y="1399"/>
                    <a:pt x="2661" y="1394"/>
                  </a:cubicBezTo>
                  <a:cubicBezTo>
                    <a:pt x="3009" y="1394"/>
                    <a:pt x="3326" y="1330"/>
                    <a:pt x="3675" y="1204"/>
                  </a:cubicBezTo>
                  <a:cubicBezTo>
                    <a:pt x="3326" y="1172"/>
                    <a:pt x="3009" y="1172"/>
                    <a:pt x="2693" y="1109"/>
                  </a:cubicBezTo>
                  <a:cubicBezTo>
                    <a:pt x="2376" y="1077"/>
                    <a:pt x="2059" y="982"/>
                    <a:pt x="1743" y="887"/>
                  </a:cubicBezTo>
                  <a:cubicBezTo>
                    <a:pt x="1458" y="760"/>
                    <a:pt x="1141" y="634"/>
                    <a:pt x="888" y="475"/>
                  </a:cubicBezTo>
                  <a:cubicBezTo>
                    <a:pt x="571" y="349"/>
                    <a:pt x="318" y="15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43;p58">
              <a:extLst>
                <a:ext uri="{FF2B5EF4-FFF2-40B4-BE49-F238E27FC236}">
                  <a16:creationId xmlns:a16="http://schemas.microsoft.com/office/drawing/2014/main" id="{50550BB6-E813-4458-A95F-2115776BDFA0}"/>
                </a:ext>
              </a:extLst>
            </p:cNvPr>
            <p:cNvSpPr/>
            <p:nvPr/>
          </p:nvSpPr>
          <p:spPr>
            <a:xfrm>
              <a:off x="1049625" y="1278800"/>
              <a:ext cx="48325" cy="136200"/>
            </a:xfrm>
            <a:custGeom>
              <a:avLst/>
              <a:gdLst/>
              <a:ahLst/>
              <a:cxnLst/>
              <a:rect l="l" t="t" r="r" b="b"/>
              <a:pathLst>
                <a:path w="1933" h="5448" extrusionOk="0">
                  <a:moveTo>
                    <a:pt x="1838" y="0"/>
                  </a:moveTo>
                  <a:cubicBezTo>
                    <a:pt x="1711" y="982"/>
                    <a:pt x="1521" y="1932"/>
                    <a:pt x="1268" y="2882"/>
                  </a:cubicBezTo>
                  <a:cubicBezTo>
                    <a:pt x="1046" y="3800"/>
                    <a:pt x="634" y="4687"/>
                    <a:pt x="1" y="5447"/>
                  </a:cubicBezTo>
                  <a:cubicBezTo>
                    <a:pt x="444" y="5162"/>
                    <a:pt x="793" y="4782"/>
                    <a:pt x="1046" y="4370"/>
                  </a:cubicBezTo>
                  <a:cubicBezTo>
                    <a:pt x="1299" y="3927"/>
                    <a:pt x="1489" y="3452"/>
                    <a:pt x="1616" y="2977"/>
                  </a:cubicBezTo>
                  <a:cubicBezTo>
                    <a:pt x="1743" y="2470"/>
                    <a:pt x="1838" y="1995"/>
                    <a:pt x="1869" y="1489"/>
                  </a:cubicBezTo>
                  <a:cubicBezTo>
                    <a:pt x="1933" y="982"/>
                    <a:pt x="1901" y="507"/>
                    <a:pt x="1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44;p58">
              <a:extLst>
                <a:ext uri="{FF2B5EF4-FFF2-40B4-BE49-F238E27FC236}">
                  <a16:creationId xmlns:a16="http://schemas.microsoft.com/office/drawing/2014/main" id="{42155DAA-8A3A-4483-B4C9-28922539CC9D}"/>
                </a:ext>
              </a:extLst>
            </p:cNvPr>
            <p:cNvSpPr/>
            <p:nvPr/>
          </p:nvSpPr>
          <p:spPr>
            <a:xfrm>
              <a:off x="1033800" y="1330250"/>
              <a:ext cx="37225" cy="67325"/>
            </a:xfrm>
            <a:custGeom>
              <a:avLst/>
              <a:gdLst/>
              <a:ahLst/>
              <a:cxnLst/>
              <a:rect l="l" t="t" r="r" b="b"/>
              <a:pathLst>
                <a:path w="1489" h="2693" extrusionOk="0">
                  <a:moveTo>
                    <a:pt x="1457" y="1"/>
                  </a:moveTo>
                  <a:cubicBezTo>
                    <a:pt x="1299" y="507"/>
                    <a:pt x="1109" y="982"/>
                    <a:pt x="919" y="1457"/>
                  </a:cubicBezTo>
                  <a:cubicBezTo>
                    <a:pt x="792" y="1679"/>
                    <a:pt x="665" y="1901"/>
                    <a:pt x="507" y="2122"/>
                  </a:cubicBezTo>
                  <a:cubicBezTo>
                    <a:pt x="349" y="2312"/>
                    <a:pt x="190" y="2502"/>
                    <a:pt x="0" y="2692"/>
                  </a:cubicBezTo>
                  <a:cubicBezTo>
                    <a:pt x="254" y="2597"/>
                    <a:pt x="475" y="2439"/>
                    <a:pt x="665" y="2249"/>
                  </a:cubicBezTo>
                  <a:cubicBezTo>
                    <a:pt x="855" y="2059"/>
                    <a:pt x="1014" y="1837"/>
                    <a:pt x="1141" y="1584"/>
                  </a:cubicBezTo>
                  <a:cubicBezTo>
                    <a:pt x="1394" y="1109"/>
                    <a:pt x="1489" y="539"/>
                    <a:pt x="14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45;p58">
              <a:extLst>
                <a:ext uri="{FF2B5EF4-FFF2-40B4-BE49-F238E27FC236}">
                  <a16:creationId xmlns:a16="http://schemas.microsoft.com/office/drawing/2014/main" id="{BD04BBBC-A03B-4770-8DB5-203377883D99}"/>
                </a:ext>
              </a:extLst>
            </p:cNvPr>
            <p:cNvSpPr/>
            <p:nvPr/>
          </p:nvSpPr>
          <p:spPr>
            <a:xfrm>
              <a:off x="420200" y="4334850"/>
              <a:ext cx="341275" cy="110075"/>
            </a:xfrm>
            <a:custGeom>
              <a:avLst/>
              <a:gdLst/>
              <a:ahLst/>
              <a:cxnLst/>
              <a:rect l="l" t="t" r="r" b="b"/>
              <a:pathLst>
                <a:path w="13651" h="4403" extrusionOk="0">
                  <a:moveTo>
                    <a:pt x="318" y="0"/>
                  </a:moveTo>
                  <a:lnTo>
                    <a:pt x="1" y="1077"/>
                  </a:lnTo>
                  <a:lnTo>
                    <a:pt x="13334" y="4402"/>
                  </a:lnTo>
                  <a:lnTo>
                    <a:pt x="13650" y="3357"/>
                  </a:lnTo>
                  <a:lnTo>
                    <a:pt x="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46;p58">
              <a:extLst>
                <a:ext uri="{FF2B5EF4-FFF2-40B4-BE49-F238E27FC236}">
                  <a16:creationId xmlns:a16="http://schemas.microsoft.com/office/drawing/2014/main" id="{A13069C6-B285-4A7A-B161-021F4FC1307D}"/>
                </a:ext>
              </a:extLst>
            </p:cNvPr>
            <p:cNvSpPr/>
            <p:nvPr/>
          </p:nvSpPr>
          <p:spPr>
            <a:xfrm>
              <a:off x="1037750" y="4429850"/>
              <a:ext cx="299300" cy="27725"/>
            </a:xfrm>
            <a:custGeom>
              <a:avLst/>
              <a:gdLst/>
              <a:ahLst/>
              <a:cxnLst/>
              <a:rect l="l" t="t" r="r" b="b"/>
              <a:pathLst>
                <a:path w="11972" h="1109" extrusionOk="0">
                  <a:moveTo>
                    <a:pt x="1" y="1"/>
                  </a:moveTo>
                  <a:lnTo>
                    <a:pt x="1" y="1109"/>
                  </a:lnTo>
                  <a:lnTo>
                    <a:pt x="11940" y="1109"/>
                  </a:lnTo>
                  <a:lnTo>
                    <a:pt x="11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47;p58">
              <a:extLst>
                <a:ext uri="{FF2B5EF4-FFF2-40B4-BE49-F238E27FC236}">
                  <a16:creationId xmlns:a16="http://schemas.microsoft.com/office/drawing/2014/main" id="{6FDE99DB-F6D8-49B0-B6F6-9ACA8D71EA89}"/>
                </a:ext>
              </a:extLst>
            </p:cNvPr>
            <p:cNvSpPr/>
            <p:nvPr/>
          </p:nvSpPr>
          <p:spPr>
            <a:xfrm>
              <a:off x="393300" y="4604825"/>
              <a:ext cx="370550" cy="128275"/>
            </a:xfrm>
            <a:custGeom>
              <a:avLst/>
              <a:gdLst/>
              <a:ahLst/>
              <a:cxnLst/>
              <a:rect l="l" t="t" r="r" b="b"/>
              <a:pathLst>
                <a:path w="14822" h="5131" extrusionOk="0">
                  <a:moveTo>
                    <a:pt x="1774" y="0"/>
                  </a:moveTo>
                  <a:cubicBezTo>
                    <a:pt x="1045" y="2407"/>
                    <a:pt x="0" y="5131"/>
                    <a:pt x="0" y="5131"/>
                  </a:cubicBezTo>
                  <a:lnTo>
                    <a:pt x="14505" y="5131"/>
                  </a:lnTo>
                  <a:cubicBezTo>
                    <a:pt x="14726" y="5131"/>
                    <a:pt x="14821" y="4814"/>
                    <a:pt x="14631" y="4719"/>
                  </a:cubicBezTo>
                  <a:lnTo>
                    <a:pt x="7917" y="887"/>
                  </a:lnTo>
                  <a:cubicBezTo>
                    <a:pt x="7917" y="887"/>
                    <a:pt x="6728" y="1387"/>
                    <a:pt x="5264" y="1387"/>
                  </a:cubicBezTo>
                  <a:cubicBezTo>
                    <a:pt x="4123" y="1387"/>
                    <a:pt x="2814" y="1083"/>
                    <a:pt x="1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48;p58">
              <a:extLst>
                <a:ext uri="{FF2B5EF4-FFF2-40B4-BE49-F238E27FC236}">
                  <a16:creationId xmlns:a16="http://schemas.microsoft.com/office/drawing/2014/main" id="{A2CDC259-94D5-4CDA-8A63-7C0CACEE3620}"/>
                </a:ext>
              </a:extLst>
            </p:cNvPr>
            <p:cNvSpPr/>
            <p:nvPr/>
          </p:nvSpPr>
          <p:spPr>
            <a:xfrm>
              <a:off x="1106625" y="4615125"/>
              <a:ext cx="362125" cy="129150"/>
            </a:xfrm>
            <a:custGeom>
              <a:avLst/>
              <a:gdLst/>
              <a:ahLst/>
              <a:cxnLst/>
              <a:rect l="l" t="t" r="r" b="b"/>
              <a:pathLst>
                <a:path w="14485" h="5166" extrusionOk="0">
                  <a:moveTo>
                    <a:pt x="1" y="0"/>
                  </a:moveTo>
                  <a:lnTo>
                    <a:pt x="1" y="5067"/>
                  </a:lnTo>
                  <a:cubicBezTo>
                    <a:pt x="1" y="5067"/>
                    <a:pt x="6504" y="5166"/>
                    <a:pt x="10773" y="5166"/>
                  </a:cubicBezTo>
                  <a:cubicBezTo>
                    <a:pt x="12908" y="5166"/>
                    <a:pt x="14484" y="5141"/>
                    <a:pt x="14410" y="5067"/>
                  </a:cubicBezTo>
                  <a:cubicBezTo>
                    <a:pt x="14189" y="4877"/>
                    <a:pt x="5290" y="0"/>
                    <a:pt x="5290" y="0"/>
                  </a:cubicBezTo>
                  <a:cubicBezTo>
                    <a:pt x="5290" y="0"/>
                    <a:pt x="4037" y="887"/>
                    <a:pt x="2470" y="887"/>
                  </a:cubicBezTo>
                  <a:cubicBezTo>
                    <a:pt x="1686" y="887"/>
                    <a:pt x="824" y="66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1606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4"/>
        <p:cNvGrpSpPr/>
        <p:nvPr/>
      </p:nvGrpSpPr>
      <p:grpSpPr>
        <a:xfrm>
          <a:off x="0" y="0"/>
          <a:ext cx="0" cy="0"/>
          <a:chOff x="0" y="0"/>
          <a:chExt cx="0" cy="0"/>
        </a:xfrm>
      </p:grpSpPr>
      <p:grpSp>
        <p:nvGrpSpPr>
          <p:cNvPr id="2485" name="Google Shape;2485;p58"/>
          <p:cNvGrpSpPr/>
          <p:nvPr/>
        </p:nvGrpSpPr>
        <p:grpSpPr>
          <a:xfrm>
            <a:off x="52705" y="2046973"/>
            <a:ext cx="1062502" cy="1549465"/>
            <a:chOff x="900200" y="1702275"/>
            <a:chExt cx="1813225" cy="2068000"/>
          </a:xfrm>
        </p:grpSpPr>
        <p:sp>
          <p:nvSpPr>
            <p:cNvPr id="2486" name="Google Shape;2486;p58"/>
            <p:cNvSpPr/>
            <p:nvPr/>
          </p:nvSpPr>
          <p:spPr>
            <a:xfrm>
              <a:off x="1309000" y="1824400"/>
              <a:ext cx="666250" cy="903750"/>
            </a:xfrm>
            <a:custGeom>
              <a:avLst/>
              <a:gdLst/>
              <a:ahLst/>
              <a:cxnLst/>
              <a:rect l="l" t="t" r="r" b="b"/>
              <a:pathLst>
                <a:path w="26650" h="36150" extrusionOk="0">
                  <a:moveTo>
                    <a:pt x="15220" y="1"/>
                  </a:moveTo>
                  <a:cubicBezTo>
                    <a:pt x="9231" y="1"/>
                    <a:pt x="4419" y="6191"/>
                    <a:pt x="6932" y="12406"/>
                  </a:cubicBezTo>
                  <a:cubicBezTo>
                    <a:pt x="0" y="16133"/>
                    <a:pt x="1472" y="26531"/>
                    <a:pt x="9189" y="28166"/>
                  </a:cubicBezTo>
                  <a:lnTo>
                    <a:pt x="9189" y="28362"/>
                  </a:lnTo>
                  <a:cubicBezTo>
                    <a:pt x="9189" y="32960"/>
                    <a:pt x="12951" y="36149"/>
                    <a:pt x="16976" y="36149"/>
                  </a:cubicBezTo>
                  <a:cubicBezTo>
                    <a:pt x="18504" y="36149"/>
                    <a:pt x="20071" y="35690"/>
                    <a:pt x="21483" y="34673"/>
                  </a:cubicBezTo>
                  <a:cubicBezTo>
                    <a:pt x="26650" y="30978"/>
                    <a:pt x="25407" y="23000"/>
                    <a:pt x="19423" y="21005"/>
                  </a:cubicBezTo>
                  <a:lnTo>
                    <a:pt x="19390" y="21005"/>
                  </a:lnTo>
                  <a:cubicBezTo>
                    <a:pt x="19456" y="20613"/>
                    <a:pt x="19456" y="20253"/>
                    <a:pt x="19456" y="19861"/>
                  </a:cubicBezTo>
                  <a:cubicBezTo>
                    <a:pt x="19456" y="18945"/>
                    <a:pt x="19325" y="18062"/>
                    <a:pt x="19031" y="17180"/>
                  </a:cubicBezTo>
                  <a:cubicBezTo>
                    <a:pt x="26224" y="13877"/>
                    <a:pt x="25963" y="3577"/>
                    <a:pt x="18606" y="667"/>
                  </a:cubicBezTo>
                  <a:cubicBezTo>
                    <a:pt x="17463" y="210"/>
                    <a:pt x="16322" y="1"/>
                    <a:pt x="15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8"/>
            <p:cNvSpPr/>
            <p:nvPr/>
          </p:nvSpPr>
          <p:spPr>
            <a:xfrm>
              <a:off x="1926175" y="1963750"/>
              <a:ext cx="595125" cy="753825"/>
            </a:xfrm>
            <a:custGeom>
              <a:avLst/>
              <a:gdLst/>
              <a:ahLst/>
              <a:cxnLst/>
              <a:rect l="l" t="t" r="r" b="b"/>
              <a:pathLst>
                <a:path w="23805" h="30153" extrusionOk="0">
                  <a:moveTo>
                    <a:pt x="14367" y="1"/>
                  </a:moveTo>
                  <a:cubicBezTo>
                    <a:pt x="13601" y="1"/>
                    <a:pt x="12819" y="95"/>
                    <a:pt x="12034" y="292"/>
                  </a:cubicBezTo>
                  <a:cubicBezTo>
                    <a:pt x="6082" y="1796"/>
                    <a:pt x="3140" y="8532"/>
                    <a:pt x="6082" y="13960"/>
                  </a:cubicBezTo>
                  <a:cubicBezTo>
                    <a:pt x="1" y="18505"/>
                    <a:pt x="1963" y="28053"/>
                    <a:pt x="9320" y="29884"/>
                  </a:cubicBezTo>
                  <a:cubicBezTo>
                    <a:pt x="10068" y="30067"/>
                    <a:pt x="10804" y="30153"/>
                    <a:pt x="11520" y="30153"/>
                  </a:cubicBezTo>
                  <a:cubicBezTo>
                    <a:pt x="17836" y="30153"/>
                    <a:pt x="22524" y="23434"/>
                    <a:pt x="19587" y="17295"/>
                  </a:cubicBezTo>
                  <a:cubicBezTo>
                    <a:pt x="22235" y="15529"/>
                    <a:pt x="23805" y="12587"/>
                    <a:pt x="23805" y="9448"/>
                  </a:cubicBezTo>
                  <a:cubicBezTo>
                    <a:pt x="23805" y="4107"/>
                    <a:pt x="19437" y="1"/>
                    <a:pt x="14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8"/>
            <p:cNvSpPr/>
            <p:nvPr/>
          </p:nvSpPr>
          <p:spPr>
            <a:xfrm>
              <a:off x="1845250" y="2462325"/>
              <a:ext cx="245250" cy="408750"/>
            </a:xfrm>
            <a:custGeom>
              <a:avLst/>
              <a:gdLst/>
              <a:ahLst/>
              <a:cxnLst/>
              <a:rect l="l" t="t" r="r" b="b"/>
              <a:pathLst>
                <a:path w="9810" h="16350" extrusionOk="0">
                  <a:moveTo>
                    <a:pt x="7750" y="1"/>
                  </a:moveTo>
                  <a:lnTo>
                    <a:pt x="2028" y="393"/>
                  </a:lnTo>
                  <a:lnTo>
                    <a:pt x="0" y="13080"/>
                  </a:lnTo>
                  <a:lnTo>
                    <a:pt x="5723" y="16350"/>
                  </a:lnTo>
                  <a:lnTo>
                    <a:pt x="9810" y="12655"/>
                  </a:lnTo>
                  <a:lnTo>
                    <a:pt x="7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8"/>
            <p:cNvSpPr/>
            <p:nvPr/>
          </p:nvSpPr>
          <p:spPr>
            <a:xfrm>
              <a:off x="1883675" y="2462325"/>
              <a:ext cx="172500" cy="131350"/>
            </a:xfrm>
            <a:custGeom>
              <a:avLst/>
              <a:gdLst/>
              <a:ahLst/>
              <a:cxnLst/>
              <a:rect l="l" t="t" r="r" b="b"/>
              <a:pathLst>
                <a:path w="6900" h="5254" extrusionOk="0">
                  <a:moveTo>
                    <a:pt x="6213" y="1"/>
                  </a:moveTo>
                  <a:lnTo>
                    <a:pt x="491" y="393"/>
                  </a:lnTo>
                  <a:lnTo>
                    <a:pt x="0" y="3532"/>
                  </a:lnTo>
                  <a:cubicBezTo>
                    <a:pt x="1112" y="4219"/>
                    <a:pt x="2289" y="4775"/>
                    <a:pt x="3532" y="5200"/>
                  </a:cubicBezTo>
                  <a:cubicBezTo>
                    <a:pt x="3627" y="5238"/>
                    <a:pt x="3723" y="5254"/>
                    <a:pt x="3819" y="5254"/>
                  </a:cubicBezTo>
                  <a:cubicBezTo>
                    <a:pt x="3887" y="5254"/>
                    <a:pt x="3954" y="5246"/>
                    <a:pt x="4022" y="5232"/>
                  </a:cubicBezTo>
                  <a:cubicBezTo>
                    <a:pt x="5003" y="4971"/>
                    <a:pt x="5984" y="4578"/>
                    <a:pt x="6900" y="4088"/>
                  </a:cubicBezTo>
                  <a:lnTo>
                    <a:pt x="6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8"/>
            <p:cNvSpPr/>
            <p:nvPr/>
          </p:nvSpPr>
          <p:spPr>
            <a:xfrm>
              <a:off x="1661325" y="1867825"/>
              <a:ext cx="601900" cy="664550"/>
            </a:xfrm>
            <a:custGeom>
              <a:avLst/>
              <a:gdLst/>
              <a:ahLst/>
              <a:cxnLst/>
              <a:rect l="l" t="t" r="r" b="b"/>
              <a:pathLst>
                <a:path w="24076" h="26582" extrusionOk="0">
                  <a:moveTo>
                    <a:pt x="11994" y="1"/>
                  </a:moveTo>
                  <a:cubicBezTo>
                    <a:pt x="11420" y="1"/>
                    <a:pt x="10823" y="25"/>
                    <a:pt x="10202" y="74"/>
                  </a:cubicBezTo>
                  <a:cubicBezTo>
                    <a:pt x="0" y="892"/>
                    <a:pt x="1210" y="10701"/>
                    <a:pt x="1210" y="10701"/>
                  </a:cubicBezTo>
                  <a:cubicBezTo>
                    <a:pt x="1210" y="10701"/>
                    <a:pt x="0" y="21982"/>
                    <a:pt x="12426" y="26527"/>
                  </a:cubicBezTo>
                  <a:cubicBezTo>
                    <a:pt x="12521" y="26566"/>
                    <a:pt x="12617" y="26581"/>
                    <a:pt x="12713" y="26581"/>
                  </a:cubicBezTo>
                  <a:cubicBezTo>
                    <a:pt x="12781" y="26581"/>
                    <a:pt x="12848" y="26573"/>
                    <a:pt x="12916" y="26560"/>
                  </a:cubicBezTo>
                  <a:cubicBezTo>
                    <a:pt x="17788" y="25252"/>
                    <a:pt x="23707" y="20347"/>
                    <a:pt x="23707" y="11911"/>
                  </a:cubicBezTo>
                  <a:cubicBezTo>
                    <a:pt x="24075" y="5768"/>
                    <a:pt x="20866" y="1"/>
                    <a:pt x="11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8"/>
            <p:cNvSpPr/>
            <p:nvPr/>
          </p:nvSpPr>
          <p:spPr>
            <a:xfrm>
              <a:off x="1733250" y="2717375"/>
              <a:ext cx="520750" cy="863250"/>
            </a:xfrm>
            <a:custGeom>
              <a:avLst/>
              <a:gdLst/>
              <a:ahLst/>
              <a:cxnLst/>
              <a:rect l="l" t="t" r="r" b="b"/>
              <a:pathLst>
                <a:path w="20830" h="34530" extrusionOk="0">
                  <a:moveTo>
                    <a:pt x="4971" y="0"/>
                  </a:moveTo>
                  <a:lnTo>
                    <a:pt x="1" y="1831"/>
                  </a:lnTo>
                  <a:lnTo>
                    <a:pt x="9385" y="34530"/>
                  </a:lnTo>
                  <a:lnTo>
                    <a:pt x="20830" y="3041"/>
                  </a:lnTo>
                  <a:cubicBezTo>
                    <a:pt x="20830" y="3041"/>
                    <a:pt x="20830" y="3041"/>
                    <a:pt x="13898" y="197"/>
                  </a:cubicBezTo>
                  <a:cubicBezTo>
                    <a:pt x="12174" y="1920"/>
                    <a:pt x="10628" y="2501"/>
                    <a:pt x="9325" y="2501"/>
                  </a:cubicBezTo>
                  <a:cubicBezTo>
                    <a:pt x="6623" y="2501"/>
                    <a:pt x="4971" y="0"/>
                    <a:pt x="4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8"/>
            <p:cNvSpPr/>
            <p:nvPr/>
          </p:nvSpPr>
          <p:spPr>
            <a:xfrm>
              <a:off x="1732450" y="2717375"/>
              <a:ext cx="358050" cy="761875"/>
            </a:xfrm>
            <a:custGeom>
              <a:avLst/>
              <a:gdLst/>
              <a:ahLst/>
              <a:cxnLst/>
              <a:rect l="l" t="t" r="r" b="b"/>
              <a:pathLst>
                <a:path w="14322" h="30475" extrusionOk="0">
                  <a:moveTo>
                    <a:pt x="5003" y="0"/>
                  </a:moveTo>
                  <a:lnTo>
                    <a:pt x="0" y="1831"/>
                  </a:lnTo>
                  <a:lnTo>
                    <a:pt x="8240" y="30475"/>
                  </a:lnTo>
                  <a:cubicBezTo>
                    <a:pt x="9254" y="30246"/>
                    <a:pt x="10235" y="29919"/>
                    <a:pt x="11216" y="29559"/>
                  </a:cubicBezTo>
                  <a:lnTo>
                    <a:pt x="14322" y="20960"/>
                  </a:lnTo>
                  <a:cubicBezTo>
                    <a:pt x="10267" y="15336"/>
                    <a:pt x="7096" y="6442"/>
                    <a:pt x="5232" y="327"/>
                  </a:cubicBezTo>
                  <a:cubicBezTo>
                    <a:pt x="5101" y="131"/>
                    <a:pt x="5003" y="0"/>
                    <a:pt x="5003" y="0"/>
                  </a:cubicBezTo>
                  <a:close/>
                </a:path>
              </a:pathLst>
            </a:custGeom>
            <a:solidFill>
              <a:srgbClr val="97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8"/>
            <p:cNvSpPr/>
            <p:nvPr/>
          </p:nvSpPr>
          <p:spPr>
            <a:xfrm>
              <a:off x="900200" y="2477850"/>
              <a:ext cx="280475" cy="618025"/>
            </a:xfrm>
            <a:custGeom>
              <a:avLst/>
              <a:gdLst/>
              <a:ahLst/>
              <a:cxnLst/>
              <a:rect l="l" t="t" r="r" b="b"/>
              <a:pathLst>
                <a:path w="11219" h="24721" extrusionOk="0">
                  <a:moveTo>
                    <a:pt x="3894" y="1"/>
                  </a:moveTo>
                  <a:cubicBezTo>
                    <a:pt x="3567" y="1"/>
                    <a:pt x="3273" y="262"/>
                    <a:pt x="3273" y="622"/>
                  </a:cubicBezTo>
                  <a:cubicBezTo>
                    <a:pt x="3273" y="786"/>
                    <a:pt x="3306" y="4611"/>
                    <a:pt x="4941" y="7848"/>
                  </a:cubicBezTo>
                  <a:lnTo>
                    <a:pt x="4287" y="8077"/>
                  </a:lnTo>
                  <a:cubicBezTo>
                    <a:pt x="2652" y="5331"/>
                    <a:pt x="2717" y="1440"/>
                    <a:pt x="2717" y="1407"/>
                  </a:cubicBezTo>
                  <a:cubicBezTo>
                    <a:pt x="2734" y="990"/>
                    <a:pt x="2419" y="777"/>
                    <a:pt x="2106" y="777"/>
                  </a:cubicBezTo>
                  <a:cubicBezTo>
                    <a:pt x="1806" y="777"/>
                    <a:pt x="1507" y="974"/>
                    <a:pt x="1507" y="1374"/>
                  </a:cubicBezTo>
                  <a:cubicBezTo>
                    <a:pt x="1507" y="1570"/>
                    <a:pt x="1409" y="5461"/>
                    <a:pt x="3142" y="8470"/>
                  </a:cubicBezTo>
                  <a:lnTo>
                    <a:pt x="2423" y="8731"/>
                  </a:lnTo>
                  <a:cubicBezTo>
                    <a:pt x="1834" y="7293"/>
                    <a:pt x="1442" y="5788"/>
                    <a:pt x="1279" y="4219"/>
                  </a:cubicBezTo>
                  <a:cubicBezTo>
                    <a:pt x="1233" y="3843"/>
                    <a:pt x="953" y="3667"/>
                    <a:pt x="669" y="3667"/>
                  </a:cubicBezTo>
                  <a:cubicBezTo>
                    <a:pt x="337" y="3667"/>
                    <a:pt x="1" y="3908"/>
                    <a:pt x="36" y="4350"/>
                  </a:cubicBezTo>
                  <a:cubicBezTo>
                    <a:pt x="232" y="6115"/>
                    <a:pt x="690" y="7848"/>
                    <a:pt x="1377" y="9451"/>
                  </a:cubicBezTo>
                  <a:cubicBezTo>
                    <a:pt x="1573" y="10562"/>
                    <a:pt x="3698" y="14159"/>
                    <a:pt x="3862" y="14486"/>
                  </a:cubicBezTo>
                  <a:cubicBezTo>
                    <a:pt x="4287" y="15304"/>
                    <a:pt x="5104" y="24721"/>
                    <a:pt x="5104" y="24721"/>
                  </a:cubicBezTo>
                  <a:lnTo>
                    <a:pt x="11219" y="23903"/>
                  </a:lnTo>
                  <a:lnTo>
                    <a:pt x="8080" y="11020"/>
                  </a:lnTo>
                  <a:cubicBezTo>
                    <a:pt x="8766" y="10987"/>
                    <a:pt x="9420" y="10726"/>
                    <a:pt x="9976" y="10301"/>
                  </a:cubicBezTo>
                  <a:cubicBezTo>
                    <a:pt x="10663" y="9679"/>
                    <a:pt x="11023" y="8764"/>
                    <a:pt x="11023" y="7554"/>
                  </a:cubicBezTo>
                  <a:cubicBezTo>
                    <a:pt x="11023" y="7145"/>
                    <a:pt x="10720" y="6941"/>
                    <a:pt x="10418" y="6941"/>
                  </a:cubicBezTo>
                  <a:cubicBezTo>
                    <a:pt x="10115" y="6941"/>
                    <a:pt x="9813" y="7145"/>
                    <a:pt x="9813" y="7554"/>
                  </a:cubicBezTo>
                  <a:cubicBezTo>
                    <a:pt x="9813" y="8372"/>
                    <a:pt x="9584" y="8993"/>
                    <a:pt x="9159" y="9385"/>
                  </a:cubicBezTo>
                  <a:cubicBezTo>
                    <a:pt x="8766" y="9679"/>
                    <a:pt x="8309" y="9810"/>
                    <a:pt x="7818" y="9810"/>
                  </a:cubicBezTo>
                  <a:lnTo>
                    <a:pt x="7360" y="7979"/>
                  </a:lnTo>
                  <a:lnTo>
                    <a:pt x="7360" y="7685"/>
                  </a:lnTo>
                  <a:cubicBezTo>
                    <a:pt x="7132" y="4775"/>
                    <a:pt x="7655" y="4252"/>
                    <a:pt x="7818" y="4186"/>
                  </a:cubicBezTo>
                  <a:cubicBezTo>
                    <a:pt x="7849" y="4166"/>
                    <a:pt x="7905" y="4142"/>
                    <a:pt x="7997" y="4142"/>
                  </a:cubicBezTo>
                  <a:cubicBezTo>
                    <a:pt x="8201" y="4142"/>
                    <a:pt x="8582" y="4257"/>
                    <a:pt x="9257" y="4775"/>
                  </a:cubicBezTo>
                  <a:cubicBezTo>
                    <a:pt x="9376" y="4868"/>
                    <a:pt x="9499" y="4908"/>
                    <a:pt x="9617" y="4908"/>
                  </a:cubicBezTo>
                  <a:cubicBezTo>
                    <a:pt x="10115" y="4908"/>
                    <a:pt x="10512" y="4191"/>
                    <a:pt x="10009" y="3794"/>
                  </a:cubicBezTo>
                  <a:cubicBezTo>
                    <a:pt x="9248" y="3212"/>
                    <a:pt x="8564" y="2921"/>
                    <a:pt x="7978" y="2921"/>
                  </a:cubicBezTo>
                  <a:cubicBezTo>
                    <a:pt x="7707" y="2921"/>
                    <a:pt x="7457" y="2983"/>
                    <a:pt x="7230" y="3107"/>
                  </a:cubicBezTo>
                  <a:cubicBezTo>
                    <a:pt x="6052" y="3728"/>
                    <a:pt x="6020" y="5788"/>
                    <a:pt x="6085" y="7423"/>
                  </a:cubicBezTo>
                  <a:cubicBezTo>
                    <a:pt x="4516" y="4415"/>
                    <a:pt x="4516" y="655"/>
                    <a:pt x="4516" y="622"/>
                  </a:cubicBezTo>
                  <a:cubicBezTo>
                    <a:pt x="4516" y="262"/>
                    <a:pt x="4221" y="1"/>
                    <a:pt x="3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8"/>
            <p:cNvSpPr/>
            <p:nvPr/>
          </p:nvSpPr>
          <p:spPr>
            <a:xfrm>
              <a:off x="955850" y="2712475"/>
              <a:ext cx="1757575" cy="1056975"/>
            </a:xfrm>
            <a:custGeom>
              <a:avLst/>
              <a:gdLst/>
              <a:ahLst/>
              <a:cxnLst/>
              <a:rect l="l" t="t" r="r" b="b"/>
              <a:pathLst>
                <a:path w="70303" h="42279" extrusionOk="0">
                  <a:moveTo>
                    <a:pt x="35969" y="0"/>
                  </a:moveTo>
                  <a:lnTo>
                    <a:pt x="24492" y="3597"/>
                  </a:lnTo>
                  <a:cubicBezTo>
                    <a:pt x="22955" y="4022"/>
                    <a:pt x="21680" y="5101"/>
                    <a:pt x="20993" y="6507"/>
                  </a:cubicBezTo>
                  <a:lnTo>
                    <a:pt x="14552" y="19717"/>
                  </a:lnTo>
                  <a:cubicBezTo>
                    <a:pt x="14368" y="20070"/>
                    <a:pt x="14026" y="20243"/>
                    <a:pt x="13687" y="20243"/>
                  </a:cubicBezTo>
                  <a:cubicBezTo>
                    <a:pt x="13304" y="20243"/>
                    <a:pt x="12925" y="20021"/>
                    <a:pt x="12786" y="19586"/>
                  </a:cubicBezTo>
                  <a:lnTo>
                    <a:pt x="8993" y="7553"/>
                  </a:lnTo>
                  <a:cubicBezTo>
                    <a:pt x="8993" y="7553"/>
                    <a:pt x="426" y="11641"/>
                    <a:pt x="1" y="11641"/>
                  </a:cubicBezTo>
                  <a:lnTo>
                    <a:pt x="5821" y="26551"/>
                  </a:lnTo>
                  <a:cubicBezTo>
                    <a:pt x="7126" y="29952"/>
                    <a:pt x="10218" y="31693"/>
                    <a:pt x="13319" y="31693"/>
                  </a:cubicBezTo>
                  <a:cubicBezTo>
                    <a:pt x="16122" y="31693"/>
                    <a:pt x="18932" y="30271"/>
                    <a:pt x="20437" y="27368"/>
                  </a:cubicBezTo>
                  <a:lnTo>
                    <a:pt x="22890" y="22660"/>
                  </a:lnTo>
                  <a:lnTo>
                    <a:pt x="23315" y="42279"/>
                  </a:lnTo>
                  <a:lnTo>
                    <a:pt x="56013" y="42279"/>
                  </a:lnTo>
                  <a:lnTo>
                    <a:pt x="56013" y="22660"/>
                  </a:lnTo>
                  <a:cubicBezTo>
                    <a:pt x="57648" y="27172"/>
                    <a:pt x="58858" y="40644"/>
                    <a:pt x="58858" y="40644"/>
                  </a:cubicBezTo>
                  <a:lnTo>
                    <a:pt x="70302" y="40644"/>
                  </a:lnTo>
                  <a:cubicBezTo>
                    <a:pt x="68994" y="32142"/>
                    <a:pt x="63239" y="14485"/>
                    <a:pt x="60983" y="7782"/>
                  </a:cubicBezTo>
                  <a:cubicBezTo>
                    <a:pt x="60427" y="6082"/>
                    <a:pt x="59119" y="4774"/>
                    <a:pt x="57419" y="4218"/>
                  </a:cubicBezTo>
                  <a:lnTo>
                    <a:pt x="44961" y="196"/>
                  </a:lnTo>
                  <a:lnTo>
                    <a:pt x="40481" y="23085"/>
                  </a:lnTo>
                  <a:lnTo>
                    <a:pt x="359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8"/>
            <p:cNvSpPr/>
            <p:nvPr/>
          </p:nvSpPr>
          <p:spPr>
            <a:xfrm>
              <a:off x="1642525" y="2716550"/>
              <a:ext cx="315550" cy="582875"/>
            </a:xfrm>
            <a:custGeom>
              <a:avLst/>
              <a:gdLst/>
              <a:ahLst/>
              <a:cxnLst/>
              <a:rect l="l" t="t" r="r" b="b"/>
              <a:pathLst>
                <a:path w="12622" h="23315" extrusionOk="0">
                  <a:moveTo>
                    <a:pt x="8338" y="1"/>
                  </a:moveTo>
                  <a:cubicBezTo>
                    <a:pt x="6965" y="818"/>
                    <a:pt x="5592" y="1636"/>
                    <a:pt x="4251" y="2518"/>
                  </a:cubicBezTo>
                  <a:cubicBezTo>
                    <a:pt x="2910" y="3401"/>
                    <a:pt x="1570" y="4251"/>
                    <a:pt x="229" y="5167"/>
                  </a:cubicBezTo>
                  <a:lnTo>
                    <a:pt x="0" y="5330"/>
                  </a:lnTo>
                  <a:lnTo>
                    <a:pt x="262" y="5461"/>
                  </a:lnTo>
                  <a:cubicBezTo>
                    <a:pt x="1276" y="6017"/>
                    <a:pt x="2322" y="6508"/>
                    <a:pt x="3368" y="7031"/>
                  </a:cubicBezTo>
                  <a:cubicBezTo>
                    <a:pt x="4360" y="7543"/>
                    <a:pt x="5383" y="8086"/>
                    <a:pt x="6376" y="8630"/>
                  </a:cubicBezTo>
                  <a:lnTo>
                    <a:pt x="6376" y="8630"/>
                  </a:lnTo>
                  <a:lnTo>
                    <a:pt x="4251" y="12622"/>
                  </a:lnTo>
                  <a:lnTo>
                    <a:pt x="4218" y="12720"/>
                  </a:lnTo>
                  <a:lnTo>
                    <a:pt x="4316" y="12818"/>
                  </a:lnTo>
                  <a:cubicBezTo>
                    <a:pt x="5167" y="13538"/>
                    <a:pt x="5984" y="14322"/>
                    <a:pt x="6769" y="15140"/>
                  </a:cubicBezTo>
                  <a:cubicBezTo>
                    <a:pt x="7554" y="15925"/>
                    <a:pt x="8306" y="16742"/>
                    <a:pt x="9025" y="17625"/>
                  </a:cubicBezTo>
                  <a:cubicBezTo>
                    <a:pt x="9744" y="18475"/>
                    <a:pt x="10431" y="19391"/>
                    <a:pt x="11052" y="20306"/>
                  </a:cubicBezTo>
                  <a:cubicBezTo>
                    <a:pt x="11674" y="21254"/>
                    <a:pt x="12164" y="22268"/>
                    <a:pt x="12589" y="23314"/>
                  </a:cubicBezTo>
                  <a:lnTo>
                    <a:pt x="12622" y="23314"/>
                  </a:lnTo>
                  <a:cubicBezTo>
                    <a:pt x="12458" y="22759"/>
                    <a:pt x="12295" y="22235"/>
                    <a:pt x="12066" y="21712"/>
                  </a:cubicBezTo>
                  <a:cubicBezTo>
                    <a:pt x="11837" y="21189"/>
                    <a:pt x="11575" y="20666"/>
                    <a:pt x="11281" y="20175"/>
                  </a:cubicBezTo>
                  <a:cubicBezTo>
                    <a:pt x="10725" y="19194"/>
                    <a:pt x="10071" y="18246"/>
                    <a:pt x="9352" y="17363"/>
                  </a:cubicBezTo>
                  <a:cubicBezTo>
                    <a:pt x="8633" y="16481"/>
                    <a:pt x="7881" y="15630"/>
                    <a:pt x="7063" y="14846"/>
                  </a:cubicBezTo>
                  <a:cubicBezTo>
                    <a:pt x="6277" y="14060"/>
                    <a:pt x="5491" y="13334"/>
                    <a:pt x="4647" y="12640"/>
                  </a:cubicBezTo>
                  <a:lnTo>
                    <a:pt x="4647" y="12640"/>
                  </a:lnTo>
                  <a:lnTo>
                    <a:pt x="6540" y="8633"/>
                  </a:lnTo>
                  <a:lnTo>
                    <a:pt x="6573" y="8568"/>
                  </a:lnTo>
                  <a:lnTo>
                    <a:pt x="6507" y="8535"/>
                  </a:lnTo>
                  <a:cubicBezTo>
                    <a:pt x="5494" y="8012"/>
                    <a:pt x="4447" y="7489"/>
                    <a:pt x="3434" y="6900"/>
                  </a:cubicBezTo>
                  <a:cubicBezTo>
                    <a:pt x="2503" y="6389"/>
                    <a:pt x="1599" y="5851"/>
                    <a:pt x="673" y="5336"/>
                  </a:cubicBezTo>
                  <a:lnTo>
                    <a:pt x="673" y="5336"/>
                  </a:lnTo>
                  <a:cubicBezTo>
                    <a:pt x="1931" y="4531"/>
                    <a:pt x="3187" y="3672"/>
                    <a:pt x="4415" y="2813"/>
                  </a:cubicBezTo>
                  <a:cubicBezTo>
                    <a:pt x="5755" y="1897"/>
                    <a:pt x="7063" y="1014"/>
                    <a:pt x="8371" y="66"/>
                  </a:cubicBezTo>
                  <a:lnTo>
                    <a:pt x="8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8"/>
            <p:cNvSpPr/>
            <p:nvPr/>
          </p:nvSpPr>
          <p:spPr>
            <a:xfrm>
              <a:off x="1977675" y="2724725"/>
              <a:ext cx="315575" cy="575525"/>
            </a:xfrm>
            <a:custGeom>
              <a:avLst/>
              <a:gdLst/>
              <a:ahLst/>
              <a:cxnLst/>
              <a:rect l="l" t="t" r="r" b="b"/>
              <a:pathLst>
                <a:path w="12623" h="23021" extrusionOk="0">
                  <a:moveTo>
                    <a:pt x="4284" y="1"/>
                  </a:moveTo>
                  <a:lnTo>
                    <a:pt x="4284" y="66"/>
                  </a:lnTo>
                  <a:cubicBezTo>
                    <a:pt x="5559" y="982"/>
                    <a:pt x="6867" y="1832"/>
                    <a:pt x="8208" y="2682"/>
                  </a:cubicBezTo>
                  <a:cubicBezTo>
                    <a:pt x="9464" y="3478"/>
                    <a:pt x="10691" y="4275"/>
                    <a:pt x="11944" y="5045"/>
                  </a:cubicBezTo>
                  <a:lnTo>
                    <a:pt x="11944" y="5045"/>
                  </a:lnTo>
                  <a:cubicBezTo>
                    <a:pt x="11015" y="5559"/>
                    <a:pt x="10088" y="6096"/>
                    <a:pt x="9189" y="6606"/>
                  </a:cubicBezTo>
                  <a:cubicBezTo>
                    <a:pt x="8175" y="7162"/>
                    <a:pt x="7162" y="7717"/>
                    <a:pt x="6115" y="8241"/>
                  </a:cubicBezTo>
                  <a:lnTo>
                    <a:pt x="6050" y="8273"/>
                  </a:lnTo>
                  <a:lnTo>
                    <a:pt x="6082" y="8339"/>
                  </a:lnTo>
                  <a:lnTo>
                    <a:pt x="7975" y="12345"/>
                  </a:lnTo>
                  <a:lnTo>
                    <a:pt x="7975" y="12345"/>
                  </a:lnTo>
                  <a:cubicBezTo>
                    <a:pt x="7129" y="13040"/>
                    <a:pt x="6314" y="13765"/>
                    <a:pt x="5559" y="14551"/>
                  </a:cubicBezTo>
                  <a:cubicBezTo>
                    <a:pt x="4742" y="15369"/>
                    <a:pt x="3990" y="16186"/>
                    <a:pt x="3270" y="17069"/>
                  </a:cubicBezTo>
                  <a:cubicBezTo>
                    <a:pt x="2551" y="17985"/>
                    <a:pt x="1897" y="18900"/>
                    <a:pt x="1341" y="19881"/>
                  </a:cubicBezTo>
                  <a:cubicBezTo>
                    <a:pt x="1047" y="20372"/>
                    <a:pt x="785" y="20895"/>
                    <a:pt x="556" y="21418"/>
                  </a:cubicBezTo>
                  <a:cubicBezTo>
                    <a:pt x="328" y="21941"/>
                    <a:pt x="164" y="22464"/>
                    <a:pt x="1" y="23020"/>
                  </a:cubicBezTo>
                  <a:lnTo>
                    <a:pt x="33" y="23020"/>
                  </a:lnTo>
                  <a:cubicBezTo>
                    <a:pt x="426" y="21974"/>
                    <a:pt x="949" y="20960"/>
                    <a:pt x="1570" y="20012"/>
                  </a:cubicBezTo>
                  <a:cubicBezTo>
                    <a:pt x="2191" y="19096"/>
                    <a:pt x="2845" y="18181"/>
                    <a:pt x="3597" y="17331"/>
                  </a:cubicBezTo>
                  <a:cubicBezTo>
                    <a:pt x="4284" y="16480"/>
                    <a:pt x="5069" y="15630"/>
                    <a:pt x="5854" y="14846"/>
                  </a:cubicBezTo>
                  <a:cubicBezTo>
                    <a:pt x="6638" y="14028"/>
                    <a:pt x="7456" y="13243"/>
                    <a:pt x="8306" y="12524"/>
                  </a:cubicBezTo>
                  <a:lnTo>
                    <a:pt x="8404" y="12426"/>
                  </a:lnTo>
                  <a:lnTo>
                    <a:pt x="8339" y="12328"/>
                  </a:lnTo>
                  <a:lnTo>
                    <a:pt x="6246" y="8335"/>
                  </a:lnTo>
                  <a:lnTo>
                    <a:pt x="6246" y="8335"/>
                  </a:lnTo>
                  <a:cubicBezTo>
                    <a:pt x="7269" y="7761"/>
                    <a:pt x="8262" y="7249"/>
                    <a:pt x="9254" y="6736"/>
                  </a:cubicBezTo>
                  <a:cubicBezTo>
                    <a:pt x="10301" y="6213"/>
                    <a:pt x="11347" y="5723"/>
                    <a:pt x="12361" y="5167"/>
                  </a:cubicBezTo>
                  <a:lnTo>
                    <a:pt x="12622" y="5036"/>
                  </a:lnTo>
                  <a:lnTo>
                    <a:pt x="12361" y="4873"/>
                  </a:lnTo>
                  <a:cubicBezTo>
                    <a:pt x="11053" y="4023"/>
                    <a:pt x="9712" y="3205"/>
                    <a:pt x="8371" y="2388"/>
                  </a:cubicBezTo>
                  <a:cubicBezTo>
                    <a:pt x="6998" y="1570"/>
                    <a:pt x="5657" y="785"/>
                    <a:pt x="4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8"/>
            <p:cNvSpPr/>
            <p:nvPr/>
          </p:nvSpPr>
          <p:spPr>
            <a:xfrm>
              <a:off x="1962150" y="3310025"/>
              <a:ext cx="11475" cy="460250"/>
            </a:xfrm>
            <a:custGeom>
              <a:avLst/>
              <a:gdLst/>
              <a:ahLst/>
              <a:cxnLst/>
              <a:rect l="l" t="t" r="r" b="b"/>
              <a:pathLst>
                <a:path w="459" h="18410" extrusionOk="0">
                  <a:moveTo>
                    <a:pt x="229" y="0"/>
                  </a:moveTo>
                  <a:cubicBezTo>
                    <a:pt x="131" y="1537"/>
                    <a:pt x="131" y="3074"/>
                    <a:pt x="66" y="4611"/>
                  </a:cubicBezTo>
                  <a:cubicBezTo>
                    <a:pt x="33" y="6148"/>
                    <a:pt x="0" y="7685"/>
                    <a:pt x="33" y="9189"/>
                  </a:cubicBezTo>
                  <a:cubicBezTo>
                    <a:pt x="33" y="10725"/>
                    <a:pt x="33" y="12262"/>
                    <a:pt x="66" y="13799"/>
                  </a:cubicBezTo>
                  <a:lnTo>
                    <a:pt x="131" y="16088"/>
                  </a:lnTo>
                  <a:cubicBezTo>
                    <a:pt x="164" y="16873"/>
                    <a:pt x="164" y="17625"/>
                    <a:pt x="229" y="18410"/>
                  </a:cubicBezTo>
                  <a:cubicBezTo>
                    <a:pt x="262" y="17625"/>
                    <a:pt x="295" y="16873"/>
                    <a:pt x="327" y="16088"/>
                  </a:cubicBezTo>
                  <a:lnTo>
                    <a:pt x="393" y="13799"/>
                  </a:lnTo>
                  <a:cubicBezTo>
                    <a:pt x="425" y="12262"/>
                    <a:pt x="458" y="10725"/>
                    <a:pt x="425" y="9189"/>
                  </a:cubicBezTo>
                  <a:cubicBezTo>
                    <a:pt x="425" y="7685"/>
                    <a:pt x="425" y="6148"/>
                    <a:pt x="393" y="4611"/>
                  </a:cubicBezTo>
                  <a:cubicBezTo>
                    <a:pt x="360" y="3074"/>
                    <a:pt x="295" y="1537"/>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8"/>
            <p:cNvSpPr/>
            <p:nvPr/>
          </p:nvSpPr>
          <p:spPr>
            <a:xfrm>
              <a:off x="2029175" y="3391775"/>
              <a:ext cx="40900" cy="40900"/>
            </a:xfrm>
            <a:custGeom>
              <a:avLst/>
              <a:gdLst/>
              <a:ahLst/>
              <a:cxnLst/>
              <a:rect l="l" t="t" r="r" b="b"/>
              <a:pathLst>
                <a:path w="1636" h="1636" fill="none" extrusionOk="0">
                  <a:moveTo>
                    <a:pt x="1635" y="818"/>
                  </a:moveTo>
                  <a:cubicBezTo>
                    <a:pt x="1635" y="1276"/>
                    <a:pt x="1276" y="1635"/>
                    <a:pt x="818" y="1635"/>
                  </a:cubicBezTo>
                  <a:cubicBezTo>
                    <a:pt x="360" y="1635"/>
                    <a:pt x="1" y="1276"/>
                    <a:pt x="1" y="818"/>
                  </a:cubicBezTo>
                  <a:cubicBezTo>
                    <a:pt x="1" y="360"/>
                    <a:pt x="360" y="0"/>
                    <a:pt x="818" y="0"/>
                  </a:cubicBezTo>
                  <a:cubicBezTo>
                    <a:pt x="1276" y="0"/>
                    <a:pt x="1635" y="360"/>
                    <a:pt x="1635" y="818"/>
                  </a:cubicBezTo>
                  <a:close/>
                </a:path>
              </a:pathLst>
            </a:custGeom>
            <a:solidFill>
              <a:schemeClr val="dk1"/>
            </a:solidFill>
            <a:ln w="10625" cap="flat" cmpd="sng">
              <a:solidFill>
                <a:srgbClr val="231F20"/>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8"/>
            <p:cNvSpPr/>
            <p:nvPr/>
          </p:nvSpPr>
          <p:spPr>
            <a:xfrm>
              <a:off x="2029175" y="3504575"/>
              <a:ext cx="40900" cy="40900"/>
            </a:xfrm>
            <a:custGeom>
              <a:avLst/>
              <a:gdLst/>
              <a:ahLst/>
              <a:cxnLst/>
              <a:rect l="l" t="t" r="r" b="b"/>
              <a:pathLst>
                <a:path w="1636" h="1636" fill="none" extrusionOk="0">
                  <a:moveTo>
                    <a:pt x="1635" y="818"/>
                  </a:moveTo>
                  <a:cubicBezTo>
                    <a:pt x="1635" y="1243"/>
                    <a:pt x="1276" y="1636"/>
                    <a:pt x="818" y="1636"/>
                  </a:cubicBezTo>
                  <a:cubicBezTo>
                    <a:pt x="360" y="1636"/>
                    <a:pt x="1" y="1243"/>
                    <a:pt x="1" y="818"/>
                  </a:cubicBezTo>
                  <a:cubicBezTo>
                    <a:pt x="1" y="360"/>
                    <a:pt x="360" y="1"/>
                    <a:pt x="818" y="1"/>
                  </a:cubicBezTo>
                  <a:cubicBezTo>
                    <a:pt x="1276" y="1"/>
                    <a:pt x="1635" y="360"/>
                    <a:pt x="1635" y="818"/>
                  </a:cubicBezTo>
                  <a:close/>
                </a:path>
              </a:pathLst>
            </a:custGeom>
            <a:solidFill>
              <a:schemeClr val="dk1"/>
            </a:solidFill>
            <a:ln w="10625" cap="flat" cmpd="sng">
              <a:solidFill>
                <a:srgbClr val="231F20"/>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8"/>
            <p:cNvSpPr/>
            <p:nvPr/>
          </p:nvSpPr>
          <p:spPr>
            <a:xfrm>
              <a:off x="2029175" y="3616575"/>
              <a:ext cx="40900" cy="40900"/>
            </a:xfrm>
            <a:custGeom>
              <a:avLst/>
              <a:gdLst/>
              <a:ahLst/>
              <a:cxnLst/>
              <a:rect l="l" t="t" r="r" b="b"/>
              <a:pathLst>
                <a:path w="1636" h="1636" fill="none" extrusionOk="0">
                  <a:moveTo>
                    <a:pt x="1635" y="818"/>
                  </a:moveTo>
                  <a:cubicBezTo>
                    <a:pt x="1635" y="1275"/>
                    <a:pt x="1276" y="1635"/>
                    <a:pt x="818" y="1635"/>
                  </a:cubicBezTo>
                  <a:cubicBezTo>
                    <a:pt x="360" y="1635"/>
                    <a:pt x="1" y="1275"/>
                    <a:pt x="1" y="818"/>
                  </a:cubicBezTo>
                  <a:cubicBezTo>
                    <a:pt x="1" y="360"/>
                    <a:pt x="360" y="0"/>
                    <a:pt x="818" y="0"/>
                  </a:cubicBezTo>
                  <a:cubicBezTo>
                    <a:pt x="1276" y="0"/>
                    <a:pt x="1635" y="360"/>
                    <a:pt x="1635" y="818"/>
                  </a:cubicBezTo>
                  <a:close/>
                </a:path>
              </a:pathLst>
            </a:custGeom>
            <a:solidFill>
              <a:schemeClr val="dk1"/>
            </a:solidFill>
            <a:ln w="10625" cap="flat" cmpd="sng">
              <a:solidFill>
                <a:srgbClr val="231F20"/>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8"/>
            <p:cNvSpPr/>
            <p:nvPr/>
          </p:nvSpPr>
          <p:spPr>
            <a:xfrm>
              <a:off x="2070050" y="3220100"/>
              <a:ext cx="224825" cy="40900"/>
            </a:xfrm>
            <a:custGeom>
              <a:avLst/>
              <a:gdLst/>
              <a:ahLst/>
              <a:cxnLst/>
              <a:rect l="l" t="t" r="r" b="b"/>
              <a:pathLst>
                <a:path w="8993" h="1636" extrusionOk="0">
                  <a:moveTo>
                    <a:pt x="0" y="1"/>
                  </a:moveTo>
                  <a:lnTo>
                    <a:pt x="0" y="1636"/>
                  </a:lnTo>
                  <a:lnTo>
                    <a:pt x="8993" y="1636"/>
                  </a:lnTo>
                  <a:lnTo>
                    <a:pt x="8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8"/>
            <p:cNvSpPr/>
            <p:nvPr/>
          </p:nvSpPr>
          <p:spPr>
            <a:xfrm>
              <a:off x="1538700" y="1702275"/>
              <a:ext cx="765975" cy="535275"/>
            </a:xfrm>
            <a:custGeom>
              <a:avLst/>
              <a:gdLst/>
              <a:ahLst/>
              <a:cxnLst/>
              <a:rect l="l" t="t" r="r" b="b"/>
              <a:pathLst>
                <a:path w="30639" h="21411" extrusionOk="0">
                  <a:moveTo>
                    <a:pt x="18155" y="0"/>
                  </a:moveTo>
                  <a:cubicBezTo>
                    <a:pt x="11454" y="0"/>
                    <a:pt x="8105" y="4053"/>
                    <a:pt x="7031" y="6173"/>
                  </a:cubicBezTo>
                  <a:cubicBezTo>
                    <a:pt x="3957" y="6631"/>
                    <a:pt x="1" y="9149"/>
                    <a:pt x="1" y="14054"/>
                  </a:cubicBezTo>
                  <a:cubicBezTo>
                    <a:pt x="393" y="19351"/>
                    <a:pt x="6115" y="21411"/>
                    <a:pt x="6115" y="21411"/>
                  </a:cubicBezTo>
                  <a:cubicBezTo>
                    <a:pt x="6115" y="21411"/>
                    <a:pt x="9745" y="18206"/>
                    <a:pt x="8927" y="8789"/>
                  </a:cubicBezTo>
                  <a:lnTo>
                    <a:pt x="8927" y="8789"/>
                  </a:lnTo>
                  <a:cubicBezTo>
                    <a:pt x="10955" y="12059"/>
                    <a:pt x="16350" y="12811"/>
                    <a:pt x="20012" y="12811"/>
                  </a:cubicBezTo>
                  <a:cubicBezTo>
                    <a:pt x="23707" y="12811"/>
                    <a:pt x="27369" y="17323"/>
                    <a:pt x="28415" y="21411"/>
                  </a:cubicBezTo>
                  <a:cubicBezTo>
                    <a:pt x="30050" y="18141"/>
                    <a:pt x="30639" y="13236"/>
                    <a:pt x="30639" y="13236"/>
                  </a:cubicBezTo>
                  <a:cubicBezTo>
                    <a:pt x="30639" y="13236"/>
                    <a:pt x="30541" y="1955"/>
                    <a:pt x="21549" y="320"/>
                  </a:cubicBezTo>
                  <a:cubicBezTo>
                    <a:pt x="20333" y="99"/>
                    <a:pt x="19203" y="0"/>
                    <a:pt x="18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8"/>
            <p:cNvSpPr/>
            <p:nvPr/>
          </p:nvSpPr>
          <p:spPr>
            <a:xfrm>
              <a:off x="1108225" y="2567250"/>
              <a:ext cx="95350" cy="96775"/>
            </a:xfrm>
            <a:custGeom>
              <a:avLst/>
              <a:gdLst/>
              <a:ahLst/>
              <a:cxnLst/>
              <a:rect l="l" t="t" r="r" b="b"/>
              <a:pathLst>
                <a:path w="3814" h="3871" extrusionOk="0">
                  <a:moveTo>
                    <a:pt x="2837" y="0"/>
                  </a:moveTo>
                  <a:cubicBezTo>
                    <a:pt x="2560" y="0"/>
                    <a:pt x="2280" y="119"/>
                    <a:pt x="2080" y="381"/>
                  </a:cubicBezTo>
                  <a:lnTo>
                    <a:pt x="576" y="2278"/>
                  </a:lnTo>
                  <a:cubicBezTo>
                    <a:pt x="1" y="3021"/>
                    <a:pt x="656" y="3870"/>
                    <a:pt x="1369" y="3870"/>
                  </a:cubicBezTo>
                  <a:cubicBezTo>
                    <a:pt x="1628" y="3870"/>
                    <a:pt x="1895" y="3758"/>
                    <a:pt x="2113" y="3488"/>
                  </a:cubicBezTo>
                  <a:lnTo>
                    <a:pt x="3617" y="1558"/>
                  </a:lnTo>
                  <a:cubicBezTo>
                    <a:pt x="3748" y="1362"/>
                    <a:pt x="3813" y="1101"/>
                    <a:pt x="3781" y="839"/>
                  </a:cubicBezTo>
                  <a:cubicBezTo>
                    <a:pt x="3720" y="313"/>
                    <a:pt x="3284" y="0"/>
                    <a:pt x="2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8"/>
            <p:cNvSpPr/>
            <p:nvPr/>
          </p:nvSpPr>
          <p:spPr>
            <a:xfrm>
              <a:off x="1141425" y="2567050"/>
              <a:ext cx="62150" cy="62875"/>
            </a:xfrm>
            <a:custGeom>
              <a:avLst/>
              <a:gdLst/>
              <a:ahLst/>
              <a:cxnLst/>
              <a:rect l="l" t="t" r="r" b="b"/>
              <a:pathLst>
                <a:path w="2486" h="2515" extrusionOk="0">
                  <a:moveTo>
                    <a:pt x="1493" y="0"/>
                  </a:moveTo>
                  <a:cubicBezTo>
                    <a:pt x="1221" y="0"/>
                    <a:pt x="948" y="112"/>
                    <a:pt x="752" y="357"/>
                  </a:cubicBezTo>
                  <a:lnTo>
                    <a:pt x="0" y="1338"/>
                  </a:lnTo>
                  <a:lnTo>
                    <a:pt x="1537" y="2515"/>
                  </a:lnTo>
                  <a:lnTo>
                    <a:pt x="2289" y="1566"/>
                  </a:lnTo>
                  <a:cubicBezTo>
                    <a:pt x="2420" y="1370"/>
                    <a:pt x="2485" y="1109"/>
                    <a:pt x="2485" y="847"/>
                  </a:cubicBezTo>
                  <a:cubicBezTo>
                    <a:pt x="2403" y="315"/>
                    <a:pt x="1950" y="0"/>
                    <a:pt x="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8"/>
            <p:cNvSpPr/>
            <p:nvPr/>
          </p:nvSpPr>
          <p:spPr>
            <a:xfrm>
              <a:off x="1621275" y="2187525"/>
              <a:ext cx="131625" cy="150700"/>
            </a:xfrm>
            <a:custGeom>
              <a:avLst/>
              <a:gdLst/>
              <a:ahLst/>
              <a:cxnLst/>
              <a:rect l="l" t="t" r="r" b="b"/>
              <a:pathLst>
                <a:path w="5265" h="6028" extrusionOk="0">
                  <a:moveTo>
                    <a:pt x="2253" y="1"/>
                  </a:moveTo>
                  <a:cubicBezTo>
                    <a:pt x="2090" y="1"/>
                    <a:pt x="1927" y="24"/>
                    <a:pt x="1766" y="71"/>
                  </a:cubicBezTo>
                  <a:cubicBezTo>
                    <a:pt x="589" y="398"/>
                    <a:pt x="0" y="2001"/>
                    <a:pt x="458" y="3636"/>
                  </a:cubicBezTo>
                  <a:cubicBezTo>
                    <a:pt x="855" y="5053"/>
                    <a:pt x="1940" y="6028"/>
                    <a:pt x="2989" y="6028"/>
                  </a:cubicBezTo>
                  <a:cubicBezTo>
                    <a:pt x="3149" y="6028"/>
                    <a:pt x="3310" y="6005"/>
                    <a:pt x="3466" y="5957"/>
                  </a:cubicBezTo>
                  <a:cubicBezTo>
                    <a:pt x="4676" y="5630"/>
                    <a:pt x="5265" y="4028"/>
                    <a:pt x="4774" y="2393"/>
                  </a:cubicBezTo>
                  <a:cubicBezTo>
                    <a:pt x="4377" y="976"/>
                    <a:pt x="331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8"/>
            <p:cNvSpPr/>
            <p:nvPr/>
          </p:nvSpPr>
          <p:spPr>
            <a:xfrm>
              <a:off x="2193475" y="2187525"/>
              <a:ext cx="130825" cy="150700"/>
            </a:xfrm>
            <a:custGeom>
              <a:avLst/>
              <a:gdLst/>
              <a:ahLst/>
              <a:cxnLst/>
              <a:rect l="l" t="t" r="r" b="b"/>
              <a:pathLst>
                <a:path w="5233" h="6028" extrusionOk="0">
                  <a:moveTo>
                    <a:pt x="2979" y="1"/>
                  </a:moveTo>
                  <a:cubicBezTo>
                    <a:pt x="1916" y="1"/>
                    <a:pt x="856" y="976"/>
                    <a:pt x="459" y="2393"/>
                  </a:cubicBezTo>
                  <a:cubicBezTo>
                    <a:pt x="1" y="4028"/>
                    <a:pt x="590" y="5630"/>
                    <a:pt x="1767" y="5957"/>
                  </a:cubicBezTo>
                  <a:cubicBezTo>
                    <a:pt x="1928" y="6005"/>
                    <a:pt x="2091" y="6028"/>
                    <a:pt x="2254" y="6028"/>
                  </a:cubicBezTo>
                  <a:cubicBezTo>
                    <a:pt x="3318" y="6028"/>
                    <a:pt x="4378" y="5053"/>
                    <a:pt x="4775" y="3636"/>
                  </a:cubicBezTo>
                  <a:cubicBezTo>
                    <a:pt x="5233" y="2001"/>
                    <a:pt x="4677" y="398"/>
                    <a:pt x="3467" y="71"/>
                  </a:cubicBezTo>
                  <a:cubicBezTo>
                    <a:pt x="3306" y="24"/>
                    <a:pt x="3143" y="1"/>
                    <a:pt x="29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8"/>
            <p:cNvSpPr/>
            <p:nvPr/>
          </p:nvSpPr>
          <p:spPr>
            <a:xfrm>
              <a:off x="1644150" y="2213500"/>
              <a:ext cx="68700" cy="48575"/>
            </a:xfrm>
            <a:custGeom>
              <a:avLst/>
              <a:gdLst/>
              <a:ahLst/>
              <a:cxnLst/>
              <a:rect l="l" t="t" r="r" b="b"/>
              <a:pathLst>
                <a:path w="2748" h="1943" extrusionOk="0">
                  <a:moveTo>
                    <a:pt x="822" y="1"/>
                  </a:moveTo>
                  <a:cubicBezTo>
                    <a:pt x="578" y="1"/>
                    <a:pt x="335" y="50"/>
                    <a:pt x="99" y="144"/>
                  </a:cubicBezTo>
                  <a:cubicBezTo>
                    <a:pt x="33" y="177"/>
                    <a:pt x="1" y="275"/>
                    <a:pt x="33" y="340"/>
                  </a:cubicBezTo>
                  <a:cubicBezTo>
                    <a:pt x="58" y="414"/>
                    <a:pt x="101" y="451"/>
                    <a:pt x="162" y="451"/>
                  </a:cubicBezTo>
                  <a:cubicBezTo>
                    <a:pt x="183" y="451"/>
                    <a:pt x="205" y="447"/>
                    <a:pt x="230" y="438"/>
                  </a:cubicBezTo>
                  <a:cubicBezTo>
                    <a:pt x="426" y="340"/>
                    <a:pt x="630" y="291"/>
                    <a:pt x="835" y="291"/>
                  </a:cubicBezTo>
                  <a:cubicBezTo>
                    <a:pt x="1039" y="291"/>
                    <a:pt x="1243" y="340"/>
                    <a:pt x="1439" y="438"/>
                  </a:cubicBezTo>
                  <a:cubicBezTo>
                    <a:pt x="1930" y="765"/>
                    <a:pt x="2290" y="1256"/>
                    <a:pt x="2420" y="1812"/>
                  </a:cubicBezTo>
                  <a:cubicBezTo>
                    <a:pt x="2420" y="1910"/>
                    <a:pt x="2486" y="1943"/>
                    <a:pt x="2584" y="1943"/>
                  </a:cubicBezTo>
                  <a:lnTo>
                    <a:pt x="2617" y="1943"/>
                  </a:lnTo>
                  <a:cubicBezTo>
                    <a:pt x="2682" y="1943"/>
                    <a:pt x="2747" y="1844"/>
                    <a:pt x="2715" y="1779"/>
                  </a:cubicBezTo>
                  <a:cubicBezTo>
                    <a:pt x="2551" y="1125"/>
                    <a:pt x="2159" y="537"/>
                    <a:pt x="1603" y="177"/>
                  </a:cubicBezTo>
                  <a:cubicBezTo>
                    <a:pt x="1348" y="58"/>
                    <a:pt x="1085"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8"/>
            <p:cNvSpPr/>
            <p:nvPr/>
          </p:nvSpPr>
          <p:spPr>
            <a:xfrm>
              <a:off x="1640875" y="2217900"/>
              <a:ext cx="49025" cy="79325"/>
            </a:xfrm>
            <a:custGeom>
              <a:avLst/>
              <a:gdLst/>
              <a:ahLst/>
              <a:cxnLst/>
              <a:rect l="l" t="t" r="r" b="b"/>
              <a:pathLst>
                <a:path w="1961" h="3173" extrusionOk="0">
                  <a:moveTo>
                    <a:pt x="1753" y="1"/>
                  </a:moveTo>
                  <a:cubicBezTo>
                    <a:pt x="1726" y="1"/>
                    <a:pt x="1697" y="10"/>
                    <a:pt x="1669" y="34"/>
                  </a:cubicBezTo>
                  <a:cubicBezTo>
                    <a:pt x="1636" y="34"/>
                    <a:pt x="1" y="916"/>
                    <a:pt x="982" y="3074"/>
                  </a:cubicBezTo>
                  <a:cubicBezTo>
                    <a:pt x="1015" y="3140"/>
                    <a:pt x="1047" y="3173"/>
                    <a:pt x="1113" y="3173"/>
                  </a:cubicBezTo>
                  <a:lnTo>
                    <a:pt x="1178" y="3140"/>
                  </a:lnTo>
                  <a:cubicBezTo>
                    <a:pt x="1243" y="3107"/>
                    <a:pt x="1276" y="3009"/>
                    <a:pt x="1276" y="2944"/>
                  </a:cubicBezTo>
                  <a:cubicBezTo>
                    <a:pt x="426" y="1047"/>
                    <a:pt x="1734" y="328"/>
                    <a:pt x="1799" y="295"/>
                  </a:cubicBezTo>
                  <a:cubicBezTo>
                    <a:pt x="1961" y="214"/>
                    <a:pt x="1879" y="1"/>
                    <a:pt x="1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8"/>
            <p:cNvSpPr/>
            <p:nvPr/>
          </p:nvSpPr>
          <p:spPr>
            <a:xfrm>
              <a:off x="2233550" y="2209425"/>
              <a:ext cx="68675" cy="48575"/>
            </a:xfrm>
            <a:custGeom>
              <a:avLst/>
              <a:gdLst/>
              <a:ahLst/>
              <a:cxnLst/>
              <a:rect l="l" t="t" r="r" b="b"/>
              <a:pathLst>
                <a:path w="2747" h="1943" extrusionOk="0">
                  <a:moveTo>
                    <a:pt x="1914" y="0"/>
                  </a:moveTo>
                  <a:cubicBezTo>
                    <a:pt x="1646" y="0"/>
                    <a:pt x="1382" y="58"/>
                    <a:pt x="1145" y="176"/>
                  </a:cubicBezTo>
                  <a:cubicBezTo>
                    <a:pt x="589" y="536"/>
                    <a:pt x="196" y="1125"/>
                    <a:pt x="33" y="1779"/>
                  </a:cubicBezTo>
                  <a:cubicBezTo>
                    <a:pt x="0" y="1844"/>
                    <a:pt x="66" y="1942"/>
                    <a:pt x="131" y="1942"/>
                  </a:cubicBezTo>
                  <a:lnTo>
                    <a:pt x="196" y="1942"/>
                  </a:lnTo>
                  <a:cubicBezTo>
                    <a:pt x="262" y="1942"/>
                    <a:pt x="327" y="1877"/>
                    <a:pt x="327" y="1811"/>
                  </a:cubicBezTo>
                  <a:cubicBezTo>
                    <a:pt x="327" y="1811"/>
                    <a:pt x="589" y="798"/>
                    <a:pt x="1308" y="438"/>
                  </a:cubicBezTo>
                  <a:cubicBezTo>
                    <a:pt x="1504" y="340"/>
                    <a:pt x="1709" y="291"/>
                    <a:pt x="1913" y="291"/>
                  </a:cubicBezTo>
                  <a:cubicBezTo>
                    <a:pt x="2117" y="291"/>
                    <a:pt x="2322" y="340"/>
                    <a:pt x="2518" y="438"/>
                  </a:cubicBezTo>
                  <a:cubicBezTo>
                    <a:pt x="2536" y="444"/>
                    <a:pt x="2553" y="447"/>
                    <a:pt x="2569" y="447"/>
                  </a:cubicBezTo>
                  <a:cubicBezTo>
                    <a:pt x="2639" y="447"/>
                    <a:pt x="2687" y="393"/>
                    <a:pt x="2714" y="340"/>
                  </a:cubicBezTo>
                  <a:cubicBezTo>
                    <a:pt x="2747" y="274"/>
                    <a:pt x="2714" y="176"/>
                    <a:pt x="2649" y="144"/>
                  </a:cubicBezTo>
                  <a:cubicBezTo>
                    <a:pt x="2413" y="49"/>
                    <a:pt x="2162" y="0"/>
                    <a:pt x="1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8"/>
            <p:cNvSpPr/>
            <p:nvPr/>
          </p:nvSpPr>
          <p:spPr>
            <a:xfrm>
              <a:off x="2257750" y="2214350"/>
              <a:ext cx="47750" cy="78800"/>
            </a:xfrm>
            <a:custGeom>
              <a:avLst/>
              <a:gdLst/>
              <a:ahLst/>
              <a:cxnLst/>
              <a:rect l="l" t="t" r="r" b="b"/>
              <a:pathLst>
                <a:path w="1910" h="3152" extrusionOk="0">
                  <a:moveTo>
                    <a:pt x="217" y="1"/>
                  </a:moveTo>
                  <a:cubicBezTo>
                    <a:pt x="84" y="1"/>
                    <a:pt x="0" y="188"/>
                    <a:pt x="144" y="274"/>
                  </a:cubicBezTo>
                  <a:cubicBezTo>
                    <a:pt x="177" y="306"/>
                    <a:pt x="1517" y="1058"/>
                    <a:pt x="667" y="2922"/>
                  </a:cubicBezTo>
                  <a:cubicBezTo>
                    <a:pt x="634" y="3020"/>
                    <a:pt x="667" y="3086"/>
                    <a:pt x="732" y="3151"/>
                  </a:cubicBezTo>
                  <a:lnTo>
                    <a:pt x="798" y="3151"/>
                  </a:lnTo>
                  <a:cubicBezTo>
                    <a:pt x="863" y="3151"/>
                    <a:pt x="929" y="3118"/>
                    <a:pt x="961" y="3053"/>
                  </a:cubicBezTo>
                  <a:cubicBezTo>
                    <a:pt x="1910" y="895"/>
                    <a:pt x="275" y="12"/>
                    <a:pt x="275" y="12"/>
                  </a:cubicBezTo>
                  <a:cubicBezTo>
                    <a:pt x="255" y="4"/>
                    <a:pt x="235"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8"/>
            <p:cNvSpPr/>
            <p:nvPr/>
          </p:nvSpPr>
          <p:spPr>
            <a:xfrm>
              <a:off x="1788850" y="2088850"/>
              <a:ext cx="116925" cy="30250"/>
            </a:xfrm>
            <a:custGeom>
              <a:avLst/>
              <a:gdLst/>
              <a:ahLst/>
              <a:cxnLst/>
              <a:rect l="l" t="t" r="r" b="b"/>
              <a:pathLst>
                <a:path w="4677" h="1210" extrusionOk="0">
                  <a:moveTo>
                    <a:pt x="2190" y="0"/>
                  </a:moveTo>
                  <a:cubicBezTo>
                    <a:pt x="1526" y="0"/>
                    <a:pt x="796" y="204"/>
                    <a:pt x="98" y="814"/>
                  </a:cubicBezTo>
                  <a:cubicBezTo>
                    <a:pt x="0" y="912"/>
                    <a:pt x="0" y="1043"/>
                    <a:pt x="98" y="1141"/>
                  </a:cubicBezTo>
                  <a:cubicBezTo>
                    <a:pt x="131" y="1174"/>
                    <a:pt x="196" y="1206"/>
                    <a:pt x="262" y="1206"/>
                  </a:cubicBezTo>
                  <a:cubicBezTo>
                    <a:pt x="295" y="1206"/>
                    <a:pt x="327" y="1174"/>
                    <a:pt x="360" y="1174"/>
                  </a:cubicBezTo>
                  <a:cubicBezTo>
                    <a:pt x="983" y="618"/>
                    <a:pt x="1628" y="432"/>
                    <a:pt x="2213" y="432"/>
                  </a:cubicBezTo>
                  <a:cubicBezTo>
                    <a:pt x="3347" y="432"/>
                    <a:pt x="4252" y="1131"/>
                    <a:pt x="4316" y="1174"/>
                  </a:cubicBezTo>
                  <a:cubicBezTo>
                    <a:pt x="4354" y="1199"/>
                    <a:pt x="4396" y="1209"/>
                    <a:pt x="4438" y="1209"/>
                  </a:cubicBezTo>
                  <a:cubicBezTo>
                    <a:pt x="4505" y="1209"/>
                    <a:pt x="4570" y="1181"/>
                    <a:pt x="4611" y="1141"/>
                  </a:cubicBezTo>
                  <a:cubicBezTo>
                    <a:pt x="4676" y="1043"/>
                    <a:pt x="4676" y="912"/>
                    <a:pt x="4578" y="814"/>
                  </a:cubicBezTo>
                  <a:cubicBezTo>
                    <a:pt x="4578" y="814"/>
                    <a:pt x="3517"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8"/>
            <p:cNvSpPr/>
            <p:nvPr/>
          </p:nvSpPr>
          <p:spPr>
            <a:xfrm>
              <a:off x="2052875" y="2088850"/>
              <a:ext cx="117750" cy="30250"/>
            </a:xfrm>
            <a:custGeom>
              <a:avLst/>
              <a:gdLst/>
              <a:ahLst/>
              <a:cxnLst/>
              <a:rect l="l" t="t" r="r" b="b"/>
              <a:pathLst>
                <a:path w="4710" h="1210" extrusionOk="0">
                  <a:moveTo>
                    <a:pt x="2182" y="0"/>
                  </a:moveTo>
                  <a:cubicBezTo>
                    <a:pt x="1512" y="0"/>
                    <a:pt x="775" y="204"/>
                    <a:pt x="66" y="814"/>
                  </a:cubicBezTo>
                  <a:cubicBezTo>
                    <a:pt x="1" y="912"/>
                    <a:pt x="1" y="1043"/>
                    <a:pt x="66" y="1141"/>
                  </a:cubicBezTo>
                  <a:cubicBezTo>
                    <a:pt x="132" y="1174"/>
                    <a:pt x="164" y="1206"/>
                    <a:pt x="230" y="1206"/>
                  </a:cubicBezTo>
                  <a:cubicBezTo>
                    <a:pt x="295" y="1206"/>
                    <a:pt x="328" y="1174"/>
                    <a:pt x="361" y="1174"/>
                  </a:cubicBezTo>
                  <a:cubicBezTo>
                    <a:pt x="994" y="618"/>
                    <a:pt x="1647" y="432"/>
                    <a:pt x="2235" y="432"/>
                  </a:cubicBezTo>
                  <a:cubicBezTo>
                    <a:pt x="3376" y="432"/>
                    <a:pt x="4274" y="1131"/>
                    <a:pt x="4317" y="1174"/>
                  </a:cubicBezTo>
                  <a:cubicBezTo>
                    <a:pt x="4354" y="1199"/>
                    <a:pt x="4397" y="1209"/>
                    <a:pt x="4440" y="1209"/>
                  </a:cubicBezTo>
                  <a:cubicBezTo>
                    <a:pt x="4510" y="1209"/>
                    <a:pt x="4583" y="1181"/>
                    <a:pt x="4644" y="1141"/>
                  </a:cubicBezTo>
                  <a:cubicBezTo>
                    <a:pt x="4709" y="1043"/>
                    <a:pt x="4677" y="912"/>
                    <a:pt x="4611" y="814"/>
                  </a:cubicBezTo>
                  <a:cubicBezTo>
                    <a:pt x="4589" y="814"/>
                    <a:pt x="3521" y="0"/>
                    <a:pt x="2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8"/>
            <p:cNvSpPr/>
            <p:nvPr/>
          </p:nvSpPr>
          <p:spPr>
            <a:xfrm>
              <a:off x="1794575" y="2173775"/>
              <a:ext cx="107100" cy="60500"/>
            </a:xfrm>
            <a:custGeom>
              <a:avLst/>
              <a:gdLst/>
              <a:ahLst/>
              <a:cxnLst/>
              <a:rect l="l" t="t" r="r" b="b"/>
              <a:pathLst>
                <a:path w="4284" h="2420" extrusionOk="0">
                  <a:moveTo>
                    <a:pt x="2126" y="0"/>
                  </a:moveTo>
                  <a:cubicBezTo>
                    <a:pt x="948" y="0"/>
                    <a:pt x="0" y="1014"/>
                    <a:pt x="33" y="2191"/>
                  </a:cubicBezTo>
                  <a:cubicBezTo>
                    <a:pt x="33" y="2322"/>
                    <a:pt x="131" y="2420"/>
                    <a:pt x="262" y="2420"/>
                  </a:cubicBezTo>
                  <a:cubicBezTo>
                    <a:pt x="360" y="2420"/>
                    <a:pt x="458" y="2322"/>
                    <a:pt x="458" y="2191"/>
                  </a:cubicBezTo>
                  <a:cubicBezTo>
                    <a:pt x="458" y="1079"/>
                    <a:pt x="1300" y="523"/>
                    <a:pt x="2142" y="523"/>
                  </a:cubicBezTo>
                  <a:cubicBezTo>
                    <a:pt x="2984" y="523"/>
                    <a:pt x="3826" y="1079"/>
                    <a:pt x="3826" y="2191"/>
                  </a:cubicBezTo>
                  <a:cubicBezTo>
                    <a:pt x="3842" y="2305"/>
                    <a:pt x="3932" y="2363"/>
                    <a:pt x="4026" y="2363"/>
                  </a:cubicBezTo>
                  <a:cubicBezTo>
                    <a:pt x="4120" y="2363"/>
                    <a:pt x="4218" y="2305"/>
                    <a:pt x="4251" y="2191"/>
                  </a:cubicBezTo>
                  <a:cubicBezTo>
                    <a:pt x="4284" y="1014"/>
                    <a:pt x="333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8"/>
            <p:cNvSpPr/>
            <p:nvPr/>
          </p:nvSpPr>
          <p:spPr>
            <a:xfrm>
              <a:off x="1842800" y="2150050"/>
              <a:ext cx="10650" cy="36825"/>
            </a:xfrm>
            <a:custGeom>
              <a:avLst/>
              <a:gdLst/>
              <a:ahLst/>
              <a:cxnLst/>
              <a:rect l="l" t="t" r="r" b="b"/>
              <a:pathLst>
                <a:path w="426" h="1473" extrusionOk="0">
                  <a:moveTo>
                    <a:pt x="229" y="1"/>
                  </a:moveTo>
                  <a:cubicBezTo>
                    <a:pt x="98" y="1"/>
                    <a:pt x="0" y="99"/>
                    <a:pt x="0" y="230"/>
                  </a:cubicBezTo>
                  <a:lnTo>
                    <a:pt x="0" y="1243"/>
                  </a:lnTo>
                  <a:cubicBezTo>
                    <a:pt x="0" y="1374"/>
                    <a:pt x="98" y="1472"/>
                    <a:pt x="229" y="1472"/>
                  </a:cubicBezTo>
                  <a:cubicBezTo>
                    <a:pt x="327" y="1472"/>
                    <a:pt x="425" y="1374"/>
                    <a:pt x="425" y="1243"/>
                  </a:cubicBezTo>
                  <a:lnTo>
                    <a:pt x="425" y="230"/>
                  </a:lnTo>
                  <a:cubicBezTo>
                    <a:pt x="425" y="99"/>
                    <a:pt x="327"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8"/>
            <p:cNvSpPr/>
            <p:nvPr/>
          </p:nvSpPr>
          <p:spPr>
            <a:xfrm>
              <a:off x="1797950" y="2166850"/>
              <a:ext cx="26075" cy="30650"/>
            </a:xfrm>
            <a:custGeom>
              <a:avLst/>
              <a:gdLst/>
              <a:ahLst/>
              <a:cxnLst/>
              <a:rect l="l" t="t" r="r" b="b"/>
              <a:pathLst>
                <a:path w="1043" h="1226" extrusionOk="0">
                  <a:moveTo>
                    <a:pt x="261" y="1"/>
                  </a:moveTo>
                  <a:cubicBezTo>
                    <a:pt x="123" y="1"/>
                    <a:pt x="1" y="147"/>
                    <a:pt x="94" y="310"/>
                  </a:cubicBezTo>
                  <a:lnTo>
                    <a:pt x="650" y="1127"/>
                  </a:lnTo>
                  <a:cubicBezTo>
                    <a:pt x="683" y="1193"/>
                    <a:pt x="748" y="1225"/>
                    <a:pt x="813" y="1225"/>
                  </a:cubicBezTo>
                  <a:cubicBezTo>
                    <a:pt x="846" y="1225"/>
                    <a:pt x="912" y="1193"/>
                    <a:pt x="944" y="1193"/>
                  </a:cubicBezTo>
                  <a:cubicBezTo>
                    <a:pt x="1010" y="1127"/>
                    <a:pt x="1042" y="997"/>
                    <a:pt x="977" y="898"/>
                  </a:cubicBezTo>
                  <a:lnTo>
                    <a:pt x="421" y="81"/>
                  </a:lnTo>
                  <a:cubicBezTo>
                    <a:pt x="374" y="24"/>
                    <a:pt x="316"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8"/>
            <p:cNvSpPr/>
            <p:nvPr/>
          </p:nvSpPr>
          <p:spPr>
            <a:xfrm>
              <a:off x="1774950" y="2207275"/>
              <a:ext cx="33550" cy="14750"/>
            </a:xfrm>
            <a:custGeom>
              <a:avLst/>
              <a:gdLst/>
              <a:ahLst/>
              <a:cxnLst/>
              <a:rect l="l" t="t" r="r" b="b"/>
              <a:pathLst>
                <a:path w="1342" h="590" extrusionOk="0">
                  <a:moveTo>
                    <a:pt x="295" y="1"/>
                  </a:moveTo>
                  <a:cubicBezTo>
                    <a:pt x="164" y="1"/>
                    <a:pt x="66" y="66"/>
                    <a:pt x="33" y="164"/>
                  </a:cubicBezTo>
                  <a:cubicBezTo>
                    <a:pt x="0" y="295"/>
                    <a:pt x="99" y="393"/>
                    <a:pt x="197" y="426"/>
                  </a:cubicBezTo>
                  <a:lnTo>
                    <a:pt x="1047" y="589"/>
                  </a:lnTo>
                  <a:lnTo>
                    <a:pt x="1112" y="589"/>
                  </a:lnTo>
                  <a:cubicBezTo>
                    <a:pt x="1210" y="589"/>
                    <a:pt x="1276" y="524"/>
                    <a:pt x="1308" y="426"/>
                  </a:cubicBezTo>
                  <a:cubicBezTo>
                    <a:pt x="1341" y="295"/>
                    <a:pt x="1243" y="197"/>
                    <a:pt x="1145" y="197"/>
                  </a:cubicBezTo>
                  <a:lnTo>
                    <a:pt x="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8"/>
            <p:cNvSpPr/>
            <p:nvPr/>
          </p:nvSpPr>
          <p:spPr>
            <a:xfrm>
              <a:off x="1880400" y="2169350"/>
              <a:ext cx="23725" cy="28150"/>
            </a:xfrm>
            <a:custGeom>
              <a:avLst/>
              <a:gdLst/>
              <a:ahLst/>
              <a:cxnLst/>
              <a:rect l="l" t="t" r="r" b="b"/>
              <a:pathLst>
                <a:path w="949" h="1126" extrusionOk="0">
                  <a:moveTo>
                    <a:pt x="702" y="1"/>
                  </a:moveTo>
                  <a:cubicBezTo>
                    <a:pt x="648" y="1"/>
                    <a:pt x="592" y="25"/>
                    <a:pt x="556" y="79"/>
                  </a:cubicBezTo>
                  <a:lnTo>
                    <a:pt x="66" y="798"/>
                  </a:lnTo>
                  <a:cubicBezTo>
                    <a:pt x="1" y="897"/>
                    <a:pt x="33" y="1027"/>
                    <a:pt x="131" y="1093"/>
                  </a:cubicBezTo>
                  <a:cubicBezTo>
                    <a:pt x="131" y="1093"/>
                    <a:pt x="197" y="1125"/>
                    <a:pt x="229" y="1125"/>
                  </a:cubicBezTo>
                  <a:cubicBezTo>
                    <a:pt x="295" y="1125"/>
                    <a:pt x="360" y="1093"/>
                    <a:pt x="393" y="1027"/>
                  </a:cubicBezTo>
                  <a:lnTo>
                    <a:pt x="883" y="308"/>
                  </a:lnTo>
                  <a:cubicBezTo>
                    <a:pt x="949" y="243"/>
                    <a:pt x="916" y="112"/>
                    <a:pt x="818" y="46"/>
                  </a:cubicBezTo>
                  <a:cubicBezTo>
                    <a:pt x="789" y="17"/>
                    <a:pt x="74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8"/>
            <p:cNvSpPr/>
            <p:nvPr/>
          </p:nvSpPr>
          <p:spPr>
            <a:xfrm>
              <a:off x="1893475" y="2207275"/>
              <a:ext cx="32725" cy="14750"/>
            </a:xfrm>
            <a:custGeom>
              <a:avLst/>
              <a:gdLst/>
              <a:ahLst/>
              <a:cxnLst/>
              <a:rect l="l" t="t" r="r" b="b"/>
              <a:pathLst>
                <a:path w="1309" h="590" extrusionOk="0">
                  <a:moveTo>
                    <a:pt x="1047" y="1"/>
                  </a:moveTo>
                  <a:lnTo>
                    <a:pt x="197" y="197"/>
                  </a:lnTo>
                  <a:cubicBezTo>
                    <a:pt x="99" y="197"/>
                    <a:pt x="1" y="328"/>
                    <a:pt x="33" y="426"/>
                  </a:cubicBezTo>
                  <a:cubicBezTo>
                    <a:pt x="66" y="524"/>
                    <a:pt x="131" y="589"/>
                    <a:pt x="230" y="589"/>
                  </a:cubicBezTo>
                  <a:lnTo>
                    <a:pt x="295" y="589"/>
                  </a:lnTo>
                  <a:lnTo>
                    <a:pt x="1145" y="426"/>
                  </a:lnTo>
                  <a:cubicBezTo>
                    <a:pt x="1243" y="393"/>
                    <a:pt x="1309" y="295"/>
                    <a:pt x="1309" y="164"/>
                  </a:cubicBezTo>
                  <a:cubicBezTo>
                    <a:pt x="1276" y="66"/>
                    <a:pt x="1178"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8"/>
            <p:cNvSpPr/>
            <p:nvPr/>
          </p:nvSpPr>
          <p:spPr>
            <a:xfrm>
              <a:off x="2048800" y="2173775"/>
              <a:ext cx="107100" cy="60500"/>
            </a:xfrm>
            <a:custGeom>
              <a:avLst/>
              <a:gdLst/>
              <a:ahLst/>
              <a:cxnLst/>
              <a:rect l="l" t="t" r="r" b="b"/>
              <a:pathLst>
                <a:path w="4284" h="2420" extrusionOk="0">
                  <a:moveTo>
                    <a:pt x="2126" y="0"/>
                  </a:moveTo>
                  <a:cubicBezTo>
                    <a:pt x="949" y="0"/>
                    <a:pt x="0" y="1014"/>
                    <a:pt x="33" y="2191"/>
                  </a:cubicBezTo>
                  <a:cubicBezTo>
                    <a:pt x="33" y="2322"/>
                    <a:pt x="131" y="2420"/>
                    <a:pt x="262" y="2420"/>
                  </a:cubicBezTo>
                  <a:cubicBezTo>
                    <a:pt x="360" y="2420"/>
                    <a:pt x="458" y="2322"/>
                    <a:pt x="458" y="2191"/>
                  </a:cubicBezTo>
                  <a:cubicBezTo>
                    <a:pt x="458" y="1079"/>
                    <a:pt x="1300" y="523"/>
                    <a:pt x="2142" y="523"/>
                  </a:cubicBezTo>
                  <a:cubicBezTo>
                    <a:pt x="2984" y="523"/>
                    <a:pt x="3826" y="1079"/>
                    <a:pt x="3826" y="2191"/>
                  </a:cubicBezTo>
                  <a:cubicBezTo>
                    <a:pt x="3826" y="2322"/>
                    <a:pt x="3924" y="2420"/>
                    <a:pt x="4022" y="2420"/>
                  </a:cubicBezTo>
                  <a:cubicBezTo>
                    <a:pt x="4153" y="2420"/>
                    <a:pt x="4251" y="2322"/>
                    <a:pt x="4251" y="2191"/>
                  </a:cubicBezTo>
                  <a:cubicBezTo>
                    <a:pt x="4284" y="1014"/>
                    <a:pt x="3336"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8"/>
            <p:cNvSpPr/>
            <p:nvPr/>
          </p:nvSpPr>
          <p:spPr>
            <a:xfrm>
              <a:off x="2097025" y="2150050"/>
              <a:ext cx="10650" cy="36825"/>
            </a:xfrm>
            <a:custGeom>
              <a:avLst/>
              <a:gdLst/>
              <a:ahLst/>
              <a:cxnLst/>
              <a:rect l="l" t="t" r="r" b="b"/>
              <a:pathLst>
                <a:path w="426" h="1473" extrusionOk="0">
                  <a:moveTo>
                    <a:pt x="197" y="1"/>
                  </a:moveTo>
                  <a:cubicBezTo>
                    <a:pt x="99" y="1"/>
                    <a:pt x="1" y="99"/>
                    <a:pt x="1" y="230"/>
                  </a:cubicBezTo>
                  <a:lnTo>
                    <a:pt x="1" y="1243"/>
                  </a:lnTo>
                  <a:cubicBezTo>
                    <a:pt x="1" y="1374"/>
                    <a:pt x="99" y="1472"/>
                    <a:pt x="197" y="1472"/>
                  </a:cubicBezTo>
                  <a:cubicBezTo>
                    <a:pt x="328" y="1472"/>
                    <a:pt x="426" y="1374"/>
                    <a:pt x="426" y="1243"/>
                  </a:cubicBezTo>
                  <a:lnTo>
                    <a:pt x="426" y="230"/>
                  </a:lnTo>
                  <a:cubicBezTo>
                    <a:pt x="426" y="99"/>
                    <a:pt x="328"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8"/>
            <p:cNvSpPr/>
            <p:nvPr/>
          </p:nvSpPr>
          <p:spPr>
            <a:xfrm>
              <a:off x="2052075" y="2166375"/>
              <a:ext cx="26175" cy="31125"/>
            </a:xfrm>
            <a:custGeom>
              <a:avLst/>
              <a:gdLst/>
              <a:ahLst/>
              <a:cxnLst/>
              <a:rect l="l" t="t" r="r" b="b"/>
              <a:pathLst>
                <a:path w="1047" h="1245" extrusionOk="0">
                  <a:moveTo>
                    <a:pt x="243" y="1"/>
                  </a:moveTo>
                  <a:cubicBezTo>
                    <a:pt x="205" y="1"/>
                    <a:pt x="166" y="11"/>
                    <a:pt x="131" y="35"/>
                  </a:cubicBezTo>
                  <a:cubicBezTo>
                    <a:pt x="33" y="100"/>
                    <a:pt x="0" y="231"/>
                    <a:pt x="66" y="329"/>
                  </a:cubicBezTo>
                  <a:lnTo>
                    <a:pt x="654" y="1146"/>
                  </a:lnTo>
                  <a:cubicBezTo>
                    <a:pt x="687" y="1212"/>
                    <a:pt x="752" y="1244"/>
                    <a:pt x="818" y="1244"/>
                  </a:cubicBezTo>
                  <a:cubicBezTo>
                    <a:pt x="850" y="1244"/>
                    <a:pt x="883" y="1212"/>
                    <a:pt x="916" y="1212"/>
                  </a:cubicBezTo>
                  <a:cubicBezTo>
                    <a:pt x="1014" y="1146"/>
                    <a:pt x="1046" y="1016"/>
                    <a:pt x="981" y="917"/>
                  </a:cubicBezTo>
                  <a:lnTo>
                    <a:pt x="425" y="100"/>
                  </a:lnTo>
                  <a:cubicBezTo>
                    <a:pt x="383" y="37"/>
                    <a:pt x="313"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8"/>
            <p:cNvSpPr/>
            <p:nvPr/>
          </p:nvSpPr>
          <p:spPr>
            <a:xfrm>
              <a:off x="2029175" y="2207275"/>
              <a:ext cx="34925" cy="14800"/>
            </a:xfrm>
            <a:custGeom>
              <a:avLst/>
              <a:gdLst/>
              <a:ahLst/>
              <a:cxnLst/>
              <a:rect l="l" t="t" r="r" b="b"/>
              <a:pathLst>
                <a:path w="1397" h="592" extrusionOk="0">
                  <a:moveTo>
                    <a:pt x="262" y="1"/>
                  </a:moveTo>
                  <a:cubicBezTo>
                    <a:pt x="164" y="1"/>
                    <a:pt x="66" y="66"/>
                    <a:pt x="33" y="164"/>
                  </a:cubicBezTo>
                  <a:cubicBezTo>
                    <a:pt x="1" y="295"/>
                    <a:pt x="66" y="393"/>
                    <a:pt x="197" y="426"/>
                  </a:cubicBezTo>
                  <a:lnTo>
                    <a:pt x="1047" y="589"/>
                  </a:lnTo>
                  <a:lnTo>
                    <a:pt x="1080" y="589"/>
                  </a:lnTo>
                  <a:cubicBezTo>
                    <a:pt x="1091" y="591"/>
                    <a:pt x="1101" y="591"/>
                    <a:pt x="1111" y="591"/>
                  </a:cubicBezTo>
                  <a:cubicBezTo>
                    <a:pt x="1376" y="591"/>
                    <a:pt x="1397" y="197"/>
                    <a:pt x="1145" y="197"/>
                  </a:cubicBez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8"/>
            <p:cNvSpPr/>
            <p:nvPr/>
          </p:nvSpPr>
          <p:spPr>
            <a:xfrm>
              <a:off x="2133800" y="2169350"/>
              <a:ext cx="24550" cy="28150"/>
            </a:xfrm>
            <a:custGeom>
              <a:avLst/>
              <a:gdLst/>
              <a:ahLst/>
              <a:cxnLst/>
              <a:rect l="l" t="t" r="r" b="b"/>
              <a:pathLst>
                <a:path w="982" h="1126" extrusionOk="0">
                  <a:moveTo>
                    <a:pt x="708" y="1"/>
                  </a:moveTo>
                  <a:cubicBezTo>
                    <a:pt x="649" y="1"/>
                    <a:pt x="593" y="25"/>
                    <a:pt x="557" y="79"/>
                  </a:cubicBezTo>
                  <a:lnTo>
                    <a:pt x="66" y="798"/>
                  </a:lnTo>
                  <a:cubicBezTo>
                    <a:pt x="1" y="897"/>
                    <a:pt x="34" y="1027"/>
                    <a:pt x="132" y="1093"/>
                  </a:cubicBezTo>
                  <a:cubicBezTo>
                    <a:pt x="164" y="1093"/>
                    <a:pt x="197" y="1125"/>
                    <a:pt x="263" y="1125"/>
                  </a:cubicBezTo>
                  <a:cubicBezTo>
                    <a:pt x="328" y="1125"/>
                    <a:pt x="361" y="1093"/>
                    <a:pt x="426" y="1027"/>
                  </a:cubicBezTo>
                  <a:lnTo>
                    <a:pt x="917" y="308"/>
                  </a:lnTo>
                  <a:cubicBezTo>
                    <a:pt x="982" y="243"/>
                    <a:pt x="949" y="112"/>
                    <a:pt x="851" y="46"/>
                  </a:cubicBezTo>
                  <a:cubicBezTo>
                    <a:pt x="807" y="17"/>
                    <a:pt x="756" y="1"/>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8"/>
            <p:cNvSpPr/>
            <p:nvPr/>
          </p:nvSpPr>
          <p:spPr>
            <a:xfrm>
              <a:off x="2147700" y="2207275"/>
              <a:ext cx="32725" cy="14750"/>
            </a:xfrm>
            <a:custGeom>
              <a:avLst/>
              <a:gdLst/>
              <a:ahLst/>
              <a:cxnLst/>
              <a:rect l="l" t="t" r="r" b="b"/>
              <a:pathLst>
                <a:path w="1309" h="590" extrusionOk="0">
                  <a:moveTo>
                    <a:pt x="1047" y="1"/>
                  </a:moveTo>
                  <a:lnTo>
                    <a:pt x="197" y="197"/>
                  </a:lnTo>
                  <a:cubicBezTo>
                    <a:pt x="66" y="197"/>
                    <a:pt x="1" y="328"/>
                    <a:pt x="34" y="426"/>
                  </a:cubicBezTo>
                  <a:cubicBezTo>
                    <a:pt x="34" y="524"/>
                    <a:pt x="132" y="589"/>
                    <a:pt x="230" y="589"/>
                  </a:cubicBezTo>
                  <a:lnTo>
                    <a:pt x="262" y="589"/>
                  </a:lnTo>
                  <a:lnTo>
                    <a:pt x="1145" y="426"/>
                  </a:lnTo>
                  <a:cubicBezTo>
                    <a:pt x="1243" y="393"/>
                    <a:pt x="1309" y="295"/>
                    <a:pt x="1309" y="164"/>
                  </a:cubicBezTo>
                  <a:cubicBezTo>
                    <a:pt x="1276" y="66"/>
                    <a:pt x="1145"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8"/>
            <p:cNvSpPr/>
            <p:nvPr/>
          </p:nvSpPr>
          <p:spPr>
            <a:xfrm>
              <a:off x="1965425" y="2199925"/>
              <a:ext cx="59700" cy="110375"/>
            </a:xfrm>
            <a:custGeom>
              <a:avLst/>
              <a:gdLst/>
              <a:ahLst/>
              <a:cxnLst/>
              <a:rect l="l" t="t" r="r" b="b"/>
              <a:pathLst>
                <a:path w="2388" h="4415" extrusionOk="0">
                  <a:moveTo>
                    <a:pt x="278" y="1"/>
                  </a:moveTo>
                  <a:cubicBezTo>
                    <a:pt x="172" y="1"/>
                    <a:pt x="66" y="66"/>
                    <a:pt x="66" y="197"/>
                  </a:cubicBezTo>
                  <a:lnTo>
                    <a:pt x="66" y="2486"/>
                  </a:lnTo>
                  <a:lnTo>
                    <a:pt x="294" y="2486"/>
                  </a:lnTo>
                  <a:cubicBezTo>
                    <a:pt x="1275" y="2486"/>
                    <a:pt x="1962" y="2911"/>
                    <a:pt x="1962" y="3238"/>
                  </a:cubicBezTo>
                  <a:cubicBezTo>
                    <a:pt x="1962" y="3597"/>
                    <a:pt x="1275" y="4022"/>
                    <a:pt x="294" y="4022"/>
                  </a:cubicBezTo>
                  <a:cubicBezTo>
                    <a:pt x="0" y="4022"/>
                    <a:pt x="0" y="4415"/>
                    <a:pt x="294" y="4415"/>
                  </a:cubicBezTo>
                  <a:cubicBezTo>
                    <a:pt x="1439" y="4415"/>
                    <a:pt x="2387" y="3892"/>
                    <a:pt x="2387" y="3238"/>
                  </a:cubicBezTo>
                  <a:cubicBezTo>
                    <a:pt x="2387" y="2584"/>
                    <a:pt x="1570" y="2126"/>
                    <a:pt x="491" y="2060"/>
                  </a:cubicBezTo>
                  <a:lnTo>
                    <a:pt x="491" y="197"/>
                  </a:lnTo>
                  <a:cubicBezTo>
                    <a:pt x="491" y="66"/>
                    <a:pt x="384"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8"/>
            <p:cNvSpPr/>
            <p:nvPr/>
          </p:nvSpPr>
          <p:spPr>
            <a:xfrm>
              <a:off x="1837075" y="2185200"/>
              <a:ext cx="28625" cy="49075"/>
            </a:xfrm>
            <a:custGeom>
              <a:avLst/>
              <a:gdLst/>
              <a:ahLst/>
              <a:cxnLst/>
              <a:rect l="l" t="t" r="r" b="b"/>
              <a:pathLst>
                <a:path w="1145" h="1963" extrusionOk="0">
                  <a:moveTo>
                    <a:pt x="556" y="1"/>
                  </a:moveTo>
                  <a:cubicBezTo>
                    <a:pt x="229" y="1"/>
                    <a:pt x="0" y="426"/>
                    <a:pt x="0" y="982"/>
                  </a:cubicBezTo>
                  <a:cubicBezTo>
                    <a:pt x="0" y="1538"/>
                    <a:pt x="229" y="1963"/>
                    <a:pt x="556" y="1963"/>
                  </a:cubicBezTo>
                  <a:cubicBezTo>
                    <a:pt x="883" y="1963"/>
                    <a:pt x="1145" y="1538"/>
                    <a:pt x="1145" y="982"/>
                  </a:cubicBezTo>
                  <a:cubicBezTo>
                    <a:pt x="1145" y="426"/>
                    <a:pt x="883" y="1"/>
                    <a:pt x="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8"/>
            <p:cNvSpPr/>
            <p:nvPr/>
          </p:nvSpPr>
          <p:spPr>
            <a:xfrm>
              <a:off x="2088025" y="2185200"/>
              <a:ext cx="29450" cy="49075"/>
            </a:xfrm>
            <a:custGeom>
              <a:avLst/>
              <a:gdLst/>
              <a:ahLst/>
              <a:cxnLst/>
              <a:rect l="l" t="t" r="r" b="b"/>
              <a:pathLst>
                <a:path w="1178" h="1963" extrusionOk="0">
                  <a:moveTo>
                    <a:pt x="589" y="1"/>
                  </a:moveTo>
                  <a:cubicBezTo>
                    <a:pt x="262" y="1"/>
                    <a:pt x="1" y="426"/>
                    <a:pt x="1" y="982"/>
                  </a:cubicBezTo>
                  <a:cubicBezTo>
                    <a:pt x="1" y="1538"/>
                    <a:pt x="262" y="1963"/>
                    <a:pt x="589" y="1963"/>
                  </a:cubicBezTo>
                  <a:cubicBezTo>
                    <a:pt x="916" y="1963"/>
                    <a:pt x="1178" y="1538"/>
                    <a:pt x="1178" y="982"/>
                  </a:cubicBezTo>
                  <a:cubicBezTo>
                    <a:pt x="1178" y="426"/>
                    <a:pt x="916"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8"/>
            <p:cNvSpPr/>
            <p:nvPr/>
          </p:nvSpPr>
          <p:spPr>
            <a:xfrm>
              <a:off x="1892650" y="2351975"/>
              <a:ext cx="170075" cy="90750"/>
            </a:xfrm>
            <a:custGeom>
              <a:avLst/>
              <a:gdLst/>
              <a:ahLst/>
              <a:cxnLst/>
              <a:rect l="l" t="t" r="r" b="b"/>
              <a:pathLst>
                <a:path w="6803" h="3630" extrusionOk="0">
                  <a:moveTo>
                    <a:pt x="6410" y="425"/>
                  </a:moveTo>
                  <a:cubicBezTo>
                    <a:pt x="6279" y="1962"/>
                    <a:pt x="4971" y="3205"/>
                    <a:pt x="3402" y="3205"/>
                  </a:cubicBezTo>
                  <a:cubicBezTo>
                    <a:pt x="1832" y="3205"/>
                    <a:pt x="524" y="1962"/>
                    <a:pt x="426" y="425"/>
                  </a:cubicBezTo>
                  <a:close/>
                  <a:moveTo>
                    <a:pt x="1" y="0"/>
                  </a:moveTo>
                  <a:lnTo>
                    <a:pt x="1" y="197"/>
                  </a:lnTo>
                  <a:cubicBezTo>
                    <a:pt x="1" y="2093"/>
                    <a:pt x="1538" y="3630"/>
                    <a:pt x="3402" y="3630"/>
                  </a:cubicBezTo>
                  <a:cubicBezTo>
                    <a:pt x="5298" y="3597"/>
                    <a:pt x="6802" y="2093"/>
                    <a:pt x="6802" y="197"/>
                  </a:cubicBezTo>
                  <a:lnTo>
                    <a:pt x="6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8"/>
            <p:cNvSpPr/>
            <p:nvPr/>
          </p:nvSpPr>
          <p:spPr>
            <a:xfrm>
              <a:off x="1832175" y="1906450"/>
              <a:ext cx="207650" cy="78300"/>
            </a:xfrm>
            <a:custGeom>
              <a:avLst/>
              <a:gdLst/>
              <a:ahLst/>
              <a:cxnLst/>
              <a:rect l="l" t="t" r="r" b="b"/>
              <a:pathLst>
                <a:path w="8306" h="3132" extrusionOk="0">
                  <a:moveTo>
                    <a:pt x="0" y="1"/>
                  </a:moveTo>
                  <a:lnTo>
                    <a:pt x="0" y="1"/>
                  </a:lnTo>
                  <a:cubicBezTo>
                    <a:pt x="393" y="688"/>
                    <a:pt x="949" y="1243"/>
                    <a:pt x="1603" y="1701"/>
                  </a:cubicBezTo>
                  <a:cubicBezTo>
                    <a:pt x="2224" y="2126"/>
                    <a:pt x="2943" y="2453"/>
                    <a:pt x="3695" y="2682"/>
                  </a:cubicBezTo>
                  <a:cubicBezTo>
                    <a:pt x="4447" y="2911"/>
                    <a:pt x="5199" y="3075"/>
                    <a:pt x="5984" y="3107"/>
                  </a:cubicBezTo>
                  <a:cubicBezTo>
                    <a:pt x="6180" y="3124"/>
                    <a:pt x="6376" y="3132"/>
                    <a:pt x="6573" y="3132"/>
                  </a:cubicBezTo>
                  <a:cubicBezTo>
                    <a:pt x="6769" y="3132"/>
                    <a:pt x="6965" y="3124"/>
                    <a:pt x="7161" y="3107"/>
                  </a:cubicBezTo>
                  <a:cubicBezTo>
                    <a:pt x="7521" y="3075"/>
                    <a:pt x="7913" y="3009"/>
                    <a:pt x="8306" y="2976"/>
                  </a:cubicBezTo>
                  <a:cubicBezTo>
                    <a:pt x="7913" y="2944"/>
                    <a:pt x="7521" y="2944"/>
                    <a:pt x="7161" y="2911"/>
                  </a:cubicBezTo>
                  <a:cubicBezTo>
                    <a:pt x="6769" y="2846"/>
                    <a:pt x="6376" y="2878"/>
                    <a:pt x="6017" y="2780"/>
                  </a:cubicBezTo>
                  <a:cubicBezTo>
                    <a:pt x="5624" y="2715"/>
                    <a:pt x="5265" y="2715"/>
                    <a:pt x="4905" y="2617"/>
                  </a:cubicBezTo>
                  <a:cubicBezTo>
                    <a:pt x="4709" y="2551"/>
                    <a:pt x="4513" y="2519"/>
                    <a:pt x="4349" y="2486"/>
                  </a:cubicBezTo>
                  <a:lnTo>
                    <a:pt x="3826" y="2322"/>
                  </a:lnTo>
                  <a:cubicBezTo>
                    <a:pt x="3107" y="2094"/>
                    <a:pt x="2420" y="1799"/>
                    <a:pt x="1766" y="1440"/>
                  </a:cubicBezTo>
                  <a:cubicBezTo>
                    <a:pt x="1112" y="1047"/>
                    <a:pt x="523" y="55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8"/>
            <p:cNvSpPr/>
            <p:nvPr/>
          </p:nvSpPr>
          <p:spPr>
            <a:xfrm>
              <a:off x="2431375" y="2065050"/>
              <a:ext cx="55600" cy="182300"/>
            </a:xfrm>
            <a:custGeom>
              <a:avLst/>
              <a:gdLst/>
              <a:ahLst/>
              <a:cxnLst/>
              <a:rect l="l" t="t" r="r" b="b"/>
              <a:pathLst>
                <a:path w="2224" h="7292" extrusionOk="0">
                  <a:moveTo>
                    <a:pt x="0" y="0"/>
                  </a:moveTo>
                  <a:lnTo>
                    <a:pt x="0" y="0"/>
                  </a:lnTo>
                  <a:cubicBezTo>
                    <a:pt x="425" y="523"/>
                    <a:pt x="752" y="1079"/>
                    <a:pt x="1046" y="1668"/>
                  </a:cubicBezTo>
                  <a:cubicBezTo>
                    <a:pt x="1308" y="2224"/>
                    <a:pt x="1537" y="2845"/>
                    <a:pt x="1668" y="3466"/>
                  </a:cubicBezTo>
                  <a:cubicBezTo>
                    <a:pt x="1799" y="4088"/>
                    <a:pt x="1831" y="4742"/>
                    <a:pt x="1799" y="5363"/>
                  </a:cubicBezTo>
                  <a:cubicBezTo>
                    <a:pt x="1766" y="6017"/>
                    <a:pt x="1668" y="6671"/>
                    <a:pt x="1504" y="7292"/>
                  </a:cubicBezTo>
                  <a:cubicBezTo>
                    <a:pt x="1635" y="6998"/>
                    <a:pt x="1766" y="6703"/>
                    <a:pt x="1897" y="6376"/>
                  </a:cubicBezTo>
                  <a:cubicBezTo>
                    <a:pt x="1995" y="6082"/>
                    <a:pt x="2093" y="5722"/>
                    <a:pt x="2126" y="5396"/>
                  </a:cubicBezTo>
                  <a:cubicBezTo>
                    <a:pt x="2224" y="4742"/>
                    <a:pt x="2224" y="4055"/>
                    <a:pt x="2060" y="3401"/>
                  </a:cubicBezTo>
                  <a:cubicBezTo>
                    <a:pt x="1799" y="2060"/>
                    <a:pt x="1079" y="85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8"/>
            <p:cNvSpPr/>
            <p:nvPr/>
          </p:nvSpPr>
          <p:spPr>
            <a:xfrm>
              <a:off x="1394025" y="2282500"/>
              <a:ext cx="98100" cy="188850"/>
            </a:xfrm>
            <a:custGeom>
              <a:avLst/>
              <a:gdLst/>
              <a:ahLst/>
              <a:cxnLst/>
              <a:rect l="l" t="t" r="r" b="b"/>
              <a:pathLst>
                <a:path w="3924" h="7554" extrusionOk="0">
                  <a:moveTo>
                    <a:pt x="229" y="0"/>
                  </a:moveTo>
                  <a:cubicBezTo>
                    <a:pt x="33" y="752"/>
                    <a:pt x="0" y="1504"/>
                    <a:pt x="98" y="2256"/>
                  </a:cubicBezTo>
                  <a:cubicBezTo>
                    <a:pt x="164" y="3041"/>
                    <a:pt x="327" y="3793"/>
                    <a:pt x="654" y="4512"/>
                  </a:cubicBezTo>
                  <a:cubicBezTo>
                    <a:pt x="948" y="5199"/>
                    <a:pt x="1406" y="5853"/>
                    <a:pt x="1962" y="6376"/>
                  </a:cubicBezTo>
                  <a:cubicBezTo>
                    <a:pt x="2518" y="6899"/>
                    <a:pt x="3204" y="7324"/>
                    <a:pt x="3924" y="7553"/>
                  </a:cubicBezTo>
                  <a:cubicBezTo>
                    <a:pt x="3270" y="7194"/>
                    <a:pt x="2714" y="6703"/>
                    <a:pt x="2191" y="6147"/>
                  </a:cubicBezTo>
                  <a:cubicBezTo>
                    <a:pt x="1700" y="5624"/>
                    <a:pt x="1308" y="5003"/>
                    <a:pt x="1014" y="4349"/>
                  </a:cubicBezTo>
                  <a:cubicBezTo>
                    <a:pt x="719" y="3662"/>
                    <a:pt x="523" y="2943"/>
                    <a:pt x="392" y="2223"/>
                  </a:cubicBezTo>
                  <a:cubicBezTo>
                    <a:pt x="262" y="1504"/>
                    <a:pt x="196" y="752"/>
                    <a:pt x="2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2" name="Google Shape;2532;p58"/>
          <p:cNvGrpSpPr/>
          <p:nvPr/>
        </p:nvGrpSpPr>
        <p:grpSpPr>
          <a:xfrm>
            <a:off x="1228195" y="2046973"/>
            <a:ext cx="1029893" cy="1564402"/>
            <a:chOff x="3991075" y="1648950"/>
            <a:chExt cx="1348825" cy="2104150"/>
          </a:xfrm>
        </p:grpSpPr>
        <p:sp>
          <p:nvSpPr>
            <p:cNvPr id="2533" name="Google Shape;2533;p58"/>
            <p:cNvSpPr/>
            <p:nvPr/>
          </p:nvSpPr>
          <p:spPr>
            <a:xfrm>
              <a:off x="4891900" y="1841875"/>
              <a:ext cx="216650" cy="390225"/>
            </a:xfrm>
            <a:custGeom>
              <a:avLst/>
              <a:gdLst/>
              <a:ahLst/>
              <a:cxnLst/>
              <a:rect l="l" t="t" r="r" b="b"/>
              <a:pathLst>
                <a:path w="8666" h="15609" extrusionOk="0">
                  <a:moveTo>
                    <a:pt x="3271" y="1"/>
                  </a:moveTo>
                  <a:lnTo>
                    <a:pt x="524" y="3728"/>
                  </a:lnTo>
                  <a:lnTo>
                    <a:pt x="1" y="14846"/>
                  </a:lnTo>
                  <a:cubicBezTo>
                    <a:pt x="1" y="14846"/>
                    <a:pt x="1170" y="15608"/>
                    <a:pt x="2460" y="15608"/>
                  </a:cubicBezTo>
                  <a:cubicBezTo>
                    <a:pt x="2962" y="15608"/>
                    <a:pt x="3481" y="15493"/>
                    <a:pt x="3957" y="15173"/>
                  </a:cubicBezTo>
                  <a:cubicBezTo>
                    <a:pt x="8666" y="5167"/>
                    <a:pt x="3271" y="1"/>
                    <a:pt x="3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8"/>
            <p:cNvSpPr/>
            <p:nvPr/>
          </p:nvSpPr>
          <p:spPr>
            <a:xfrm>
              <a:off x="3991075" y="2753350"/>
              <a:ext cx="1348825" cy="976050"/>
            </a:xfrm>
            <a:custGeom>
              <a:avLst/>
              <a:gdLst/>
              <a:ahLst/>
              <a:cxnLst/>
              <a:rect l="l" t="t" r="r" b="b"/>
              <a:pathLst>
                <a:path w="53953" h="39042" extrusionOk="0">
                  <a:moveTo>
                    <a:pt x="15630" y="0"/>
                  </a:moveTo>
                  <a:cubicBezTo>
                    <a:pt x="9712" y="0"/>
                    <a:pt x="4676" y="4512"/>
                    <a:pt x="3859" y="10594"/>
                  </a:cubicBezTo>
                  <a:lnTo>
                    <a:pt x="0" y="39042"/>
                  </a:lnTo>
                  <a:lnTo>
                    <a:pt x="53953" y="39042"/>
                  </a:lnTo>
                  <a:lnTo>
                    <a:pt x="49146" y="10202"/>
                  </a:lnTo>
                  <a:cubicBezTo>
                    <a:pt x="48132" y="4316"/>
                    <a:pt x="43227" y="0"/>
                    <a:pt x="37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58"/>
            <p:cNvSpPr/>
            <p:nvPr/>
          </p:nvSpPr>
          <p:spPr>
            <a:xfrm>
              <a:off x="4134125" y="3095850"/>
              <a:ext cx="924575" cy="25"/>
            </a:xfrm>
            <a:custGeom>
              <a:avLst/>
              <a:gdLst/>
              <a:ahLst/>
              <a:cxnLst/>
              <a:rect l="l" t="t" r="r" b="b"/>
              <a:pathLst>
                <a:path w="36983" h="1" fill="none" extrusionOk="0">
                  <a:moveTo>
                    <a:pt x="1" y="1"/>
                  </a:moveTo>
                  <a:lnTo>
                    <a:pt x="36982" y="1"/>
                  </a:lnTo>
                </a:path>
              </a:pathLst>
            </a:custGeom>
            <a:noFill/>
            <a:ln w="61300" cap="flat" cmpd="sng">
              <a:solidFill>
                <a:schemeClr val="accent6"/>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8"/>
            <p:cNvSpPr/>
            <p:nvPr/>
          </p:nvSpPr>
          <p:spPr>
            <a:xfrm>
              <a:off x="4134125" y="3218475"/>
              <a:ext cx="951550" cy="25"/>
            </a:xfrm>
            <a:custGeom>
              <a:avLst/>
              <a:gdLst/>
              <a:ahLst/>
              <a:cxnLst/>
              <a:rect l="l" t="t" r="r" b="b"/>
              <a:pathLst>
                <a:path w="38062" h="1" fill="none" extrusionOk="0">
                  <a:moveTo>
                    <a:pt x="1" y="0"/>
                  </a:moveTo>
                  <a:lnTo>
                    <a:pt x="38061" y="0"/>
                  </a:lnTo>
                </a:path>
              </a:pathLst>
            </a:custGeom>
            <a:noFill/>
            <a:ln w="16350" cap="flat" cmpd="sng">
              <a:solidFill>
                <a:schemeClr val="accent6"/>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8"/>
            <p:cNvSpPr/>
            <p:nvPr/>
          </p:nvSpPr>
          <p:spPr>
            <a:xfrm>
              <a:off x="4137400" y="3335375"/>
              <a:ext cx="951550" cy="25"/>
            </a:xfrm>
            <a:custGeom>
              <a:avLst/>
              <a:gdLst/>
              <a:ahLst/>
              <a:cxnLst/>
              <a:rect l="l" t="t" r="r" b="b"/>
              <a:pathLst>
                <a:path w="38062" h="1" fill="none" extrusionOk="0">
                  <a:moveTo>
                    <a:pt x="0" y="0"/>
                  </a:moveTo>
                  <a:lnTo>
                    <a:pt x="38061" y="0"/>
                  </a:lnTo>
                </a:path>
              </a:pathLst>
            </a:custGeom>
            <a:noFill/>
            <a:ln w="16350" cap="flat" cmpd="sng">
              <a:solidFill>
                <a:schemeClr val="accent6"/>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8"/>
            <p:cNvSpPr/>
            <p:nvPr/>
          </p:nvSpPr>
          <p:spPr>
            <a:xfrm>
              <a:off x="4140675" y="3453075"/>
              <a:ext cx="951525" cy="25"/>
            </a:xfrm>
            <a:custGeom>
              <a:avLst/>
              <a:gdLst/>
              <a:ahLst/>
              <a:cxnLst/>
              <a:rect l="l" t="t" r="r" b="b"/>
              <a:pathLst>
                <a:path w="38061" h="1" fill="none" extrusionOk="0">
                  <a:moveTo>
                    <a:pt x="0" y="1"/>
                  </a:moveTo>
                  <a:lnTo>
                    <a:pt x="38061" y="1"/>
                  </a:lnTo>
                </a:path>
              </a:pathLst>
            </a:custGeom>
            <a:noFill/>
            <a:ln w="16350" cap="flat" cmpd="sng">
              <a:solidFill>
                <a:schemeClr val="accent6"/>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8"/>
            <p:cNvSpPr/>
            <p:nvPr/>
          </p:nvSpPr>
          <p:spPr>
            <a:xfrm>
              <a:off x="4143925" y="3570800"/>
              <a:ext cx="951550" cy="25"/>
            </a:xfrm>
            <a:custGeom>
              <a:avLst/>
              <a:gdLst/>
              <a:ahLst/>
              <a:cxnLst/>
              <a:rect l="l" t="t" r="r" b="b"/>
              <a:pathLst>
                <a:path w="38062" h="1" fill="none" extrusionOk="0">
                  <a:moveTo>
                    <a:pt x="1" y="0"/>
                  </a:moveTo>
                  <a:lnTo>
                    <a:pt x="38062" y="0"/>
                  </a:lnTo>
                </a:path>
              </a:pathLst>
            </a:custGeom>
            <a:noFill/>
            <a:ln w="16350" cap="flat" cmpd="sng">
              <a:solidFill>
                <a:schemeClr val="accent6"/>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8"/>
            <p:cNvSpPr/>
            <p:nvPr/>
          </p:nvSpPr>
          <p:spPr>
            <a:xfrm>
              <a:off x="4524875" y="2513825"/>
              <a:ext cx="270600" cy="346625"/>
            </a:xfrm>
            <a:custGeom>
              <a:avLst/>
              <a:gdLst/>
              <a:ahLst/>
              <a:cxnLst/>
              <a:rect l="l" t="t" r="r" b="b"/>
              <a:pathLst>
                <a:path w="10824" h="13865" extrusionOk="0">
                  <a:moveTo>
                    <a:pt x="720" y="1"/>
                  </a:moveTo>
                  <a:lnTo>
                    <a:pt x="164" y="9548"/>
                  </a:lnTo>
                  <a:cubicBezTo>
                    <a:pt x="0" y="11903"/>
                    <a:pt x="1897" y="13865"/>
                    <a:pt x="4251" y="13865"/>
                  </a:cubicBezTo>
                  <a:lnTo>
                    <a:pt x="6605" y="13865"/>
                  </a:lnTo>
                  <a:cubicBezTo>
                    <a:pt x="8927" y="13865"/>
                    <a:pt x="10823" y="11903"/>
                    <a:pt x="10693" y="9548"/>
                  </a:cubicBezTo>
                  <a:lnTo>
                    <a:pt x="10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8"/>
            <p:cNvSpPr/>
            <p:nvPr/>
          </p:nvSpPr>
          <p:spPr>
            <a:xfrm>
              <a:off x="4537950" y="2513000"/>
              <a:ext cx="245250" cy="144825"/>
            </a:xfrm>
            <a:custGeom>
              <a:avLst/>
              <a:gdLst/>
              <a:ahLst/>
              <a:cxnLst/>
              <a:rect l="l" t="t" r="r" b="b"/>
              <a:pathLst>
                <a:path w="9810" h="5793" extrusionOk="0">
                  <a:moveTo>
                    <a:pt x="197" y="1"/>
                  </a:moveTo>
                  <a:lnTo>
                    <a:pt x="1" y="3401"/>
                  </a:lnTo>
                  <a:cubicBezTo>
                    <a:pt x="1341" y="4284"/>
                    <a:pt x="2780" y="5036"/>
                    <a:pt x="4251" y="5592"/>
                  </a:cubicBezTo>
                  <a:cubicBezTo>
                    <a:pt x="4576" y="5726"/>
                    <a:pt x="4922" y="5793"/>
                    <a:pt x="5271" y="5793"/>
                  </a:cubicBezTo>
                  <a:cubicBezTo>
                    <a:pt x="5521" y="5793"/>
                    <a:pt x="5772" y="5758"/>
                    <a:pt x="6017" y="5690"/>
                  </a:cubicBezTo>
                  <a:cubicBezTo>
                    <a:pt x="7358" y="5233"/>
                    <a:pt x="8633" y="4644"/>
                    <a:pt x="9810" y="3859"/>
                  </a:cubicBezTo>
                  <a:lnTo>
                    <a:pt x="95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8"/>
            <p:cNvSpPr/>
            <p:nvPr/>
          </p:nvSpPr>
          <p:spPr>
            <a:xfrm>
              <a:off x="4292725" y="1853925"/>
              <a:ext cx="698450" cy="753075"/>
            </a:xfrm>
            <a:custGeom>
              <a:avLst/>
              <a:gdLst/>
              <a:ahLst/>
              <a:cxnLst/>
              <a:rect l="l" t="t" r="r" b="b"/>
              <a:pathLst>
                <a:path w="27938" h="30123" extrusionOk="0">
                  <a:moveTo>
                    <a:pt x="13427" y="0"/>
                  </a:moveTo>
                  <a:cubicBezTo>
                    <a:pt x="13004" y="0"/>
                    <a:pt x="12572" y="3"/>
                    <a:pt x="12131" y="9"/>
                  </a:cubicBezTo>
                  <a:cubicBezTo>
                    <a:pt x="0" y="205"/>
                    <a:pt x="1929" y="12108"/>
                    <a:pt x="1929" y="12108"/>
                  </a:cubicBezTo>
                  <a:cubicBezTo>
                    <a:pt x="1864" y="12958"/>
                    <a:pt x="1864" y="13808"/>
                    <a:pt x="1962" y="14658"/>
                  </a:cubicBezTo>
                  <a:cubicBezTo>
                    <a:pt x="2354" y="18614"/>
                    <a:pt x="4382" y="26102"/>
                    <a:pt x="14060" y="29928"/>
                  </a:cubicBezTo>
                  <a:cubicBezTo>
                    <a:pt x="14370" y="30056"/>
                    <a:pt x="14700" y="30122"/>
                    <a:pt x="15034" y="30122"/>
                  </a:cubicBezTo>
                  <a:cubicBezTo>
                    <a:pt x="15299" y="30122"/>
                    <a:pt x="15566" y="30080"/>
                    <a:pt x="15826" y="29993"/>
                  </a:cubicBezTo>
                  <a:cubicBezTo>
                    <a:pt x="22496" y="27803"/>
                    <a:pt x="27140" y="21688"/>
                    <a:pt x="27467" y="14691"/>
                  </a:cubicBezTo>
                  <a:cubicBezTo>
                    <a:pt x="27499" y="14298"/>
                    <a:pt x="27499" y="13906"/>
                    <a:pt x="27499" y="13514"/>
                  </a:cubicBezTo>
                  <a:cubicBezTo>
                    <a:pt x="27937" y="1569"/>
                    <a:pt x="22694" y="0"/>
                    <a:pt x="13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8"/>
            <p:cNvSpPr/>
            <p:nvPr/>
          </p:nvSpPr>
          <p:spPr>
            <a:xfrm>
              <a:off x="4341750" y="2221175"/>
              <a:ext cx="637650" cy="386025"/>
            </a:xfrm>
            <a:custGeom>
              <a:avLst/>
              <a:gdLst/>
              <a:ahLst/>
              <a:cxnLst/>
              <a:rect l="l" t="t" r="r" b="b"/>
              <a:pathLst>
                <a:path w="25506" h="15441" extrusionOk="0">
                  <a:moveTo>
                    <a:pt x="1" y="1"/>
                  </a:moveTo>
                  <a:lnTo>
                    <a:pt x="1" y="1"/>
                  </a:lnTo>
                  <a:cubicBezTo>
                    <a:pt x="393" y="3924"/>
                    <a:pt x="2421" y="11445"/>
                    <a:pt x="12099" y="15271"/>
                  </a:cubicBezTo>
                  <a:cubicBezTo>
                    <a:pt x="12415" y="15382"/>
                    <a:pt x="12752" y="15441"/>
                    <a:pt x="13091" y="15441"/>
                  </a:cubicBezTo>
                  <a:cubicBezTo>
                    <a:pt x="13350" y="15441"/>
                    <a:pt x="13611" y="15407"/>
                    <a:pt x="13865" y="15336"/>
                  </a:cubicBezTo>
                  <a:cubicBezTo>
                    <a:pt x="20535" y="13113"/>
                    <a:pt x="25179" y="7031"/>
                    <a:pt x="25506" y="1"/>
                  </a:cubicBezTo>
                  <a:lnTo>
                    <a:pt x="25506" y="1"/>
                  </a:lnTo>
                  <a:cubicBezTo>
                    <a:pt x="23158" y="4370"/>
                    <a:pt x="18956" y="10399"/>
                    <a:pt x="13387" y="10399"/>
                  </a:cubicBezTo>
                  <a:cubicBezTo>
                    <a:pt x="13372" y="10399"/>
                    <a:pt x="13357" y="10399"/>
                    <a:pt x="13342" y="10399"/>
                  </a:cubicBezTo>
                  <a:cubicBezTo>
                    <a:pt x="6933" y="10333"/>
                    <a:pt x="2094" y="353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8"/>
            <p:cNvSpPr/>
            <p:nvPr/>
          </p:nvSpPr>
          <p:spPr>
            <a:xfrm>
              <a:off x="4710425" y="2340525"/>
              <a:ext cx="115300" cy="116100"/>
            </a:xfrm>
            <a:custGeom>
              <a:avLst/>
              <a:gdLst/>
              <a:ahLst/>
              <a:cxnLst/>
              <a:rect l="l" t="t" r="r" b="b"/>
              <a:pathLst>
                <a:path w="4612" h="4644" extrusionOk="0">
                  <a:moveTo>
                    <a:pt x="1" y="1"/>
                  </a:moveTo>
                  <a:lnTo>
                    <a:pt x="1" y="1210"/>
                  </a:lnTo>
                  <a:cubicBezTo>
                    <a:pt x="1865" y="1210"/>
                    <a:pt x="3401" y="2747"/>
                    <a:pt x="3401" y="4644"/>
                  </a:cubicBezTo>
                  <a:lnTo>
                    <a:pt x="4611" y="4644"/>
                  </a:lnTo>
                  <a:cubicBezTo>
                    <a:pt x="4611" y="2061"/>
                    <a:pt x="255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8"/>
            <p:cNvSpPr/>
            <p:nvPr/>
          </p:nvSpPr>
          <p:spPr>
            <a:xfrm>
              <a:off x="4628700" y="2339700"/>
              <a:ext cx="81750" cy="31100"/>
            </a:xfrm>
            <a:custGeom>
              <a:avLst/>
              <a:gdLst/>
              <a:ahLst/>
              <a:cxnLst/>
              <a:rect l="l" t="t" r="r" b="b"/>
              <a:pathLst>
                <a:path w="3270" h="1244" extrusionOk="0">
                  <a:moveTo>
                    <a:pt x="0" y="1"/>
                  </a:moveTo>
                  <a:lnTo>
                    <a:pt x="0" y="1243"/>
                  </a:lnTo>
                  <a:lnTo>
                    <a:pt x="3270" y="1243"/>
                  </a:lnTo>
                  <a:lnTo>
                    <a:pt x="32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8"/>
            <p:cNvSpPr/>
            <p:nvPr/>
          </p:nvSpPr>
          <p:spPr>
            <a:xfrm>
              <a:off x="4513425" y="2340525"/>
              <a:ext cx="115300" cy="116100"/>
            </a:xfrm>
            <a:custGeom>
              <a:avLst/>
              <a:gdLst/>
              <a:ahLst/>
              <a:cxnLst/>
              <a:rect l="l" t="t" r="r" b="b"/>
              <a:pathLst>
                <a:path w="4612" h="4644" extrusionOk="0">
                  <a:moveTo>
                    <a:pt x="4611" y="1"/>
                  </a:moveTo>
                  <a:cubicBezTo>
                    <a:pt x="2061" y="1"/>
                    <a:pt x="1" y="2061"/>
                    <a:pt x="1" y="4644"/>
                  </a:cubicBezTo>
                  <a:lnTo>
                    <a:pt x="1210" y="4644"/>
                  </a:lnTo>
                  <a:cubicBezTo>
                    <a:pt x="1210" y="2747"/>
                    <a:pt x="2747" y="1210"/>
                    <a:pt x="4611" y="1210"/>
                  </a:cubicBezTo>
                  <a:lnTo>
                    <a:pt x="4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8"/>
            <p:cNvSpPr/>
            <p:nvPr/>
          </p:nvSpPr>
          <p:spPr>
            <a:xfrm>
              <a:off x="4260525" y="1648950"/>
              <a:ext cx="786575" cy="582275"/>
            </a:xfrm>
            <a:custGeom>
              <a:avLst/>
              <a:gdLst/>
              <a:ahLst/>
              <a:cxnLst/>
              <a:rect l="l" t="t" r="r" b="b"/>
              <a:pathLst>
                <a:path w="31463" h="23291" extrusionOk="0">
                  <a:moveTo>
                    <a:pt x="21977" y="0"/>
                  </a:moveTo>
                  <a:cubicBezTo>
                    <a:pt x="20762" y="0"/>
                    <a:pt x="19462" y="569"/>
                    <a:pt x="18422" y="2061"/>
                  </a:cubicBezTo>
                  <a:cubicBezTo>
                    <a:pt x="18303" y="2219"/>
                    <a:pt x="18124" y="2306"/>
                    <a:pt x="17951" y="2306"/>
                  </a:cubicBezTo>
                  <a:cubicBezTo>
                    <a:pt x="17838" y="2306"/>
                    <a:pt x="17727" y="2269"/>
                    <a:pt x="17637" y="2192"/>
                  </a:cubicBezTo>
                  <a:cubicBezTo>
                    <a:pt x="16877" y="1536"/>
                    <a:pt x="15371" y="1187"/>
                    <a:pt x="13632" y="1187"/>
                  </a:cubicBezTo>
                  <a:cubicBezTo>
                    <a:pt x="9388" y="1187"/>
                    <a:pt x="3757" y="3267"/>
                    <a:pt x="4198" y="8045"/>
                  </a:cubicBezTo>
                  <a:cubicBezTo>
                    <a:pt x="3938" y="7950"/>
                    <a:pt x="3634" y="7893"/>
                    <a:pt x="3311" y="7893"/>
                  </a:cubicBezTo>
                  <a:cubicBezTo>
                    <a:pt x="1845" y="7893"/>
                    <a:pt x="1" y="9070"/>
                    <a:pt x="242" y="13276"/>
                  </a:cubicBezTo>
                  <a:cubicBezTo>
                    <a:pt x="405" y="16285"/>
                    <a:pt x="928" y="19293"/>
                    <a:pt x="1811" y="22170"/>
                  </a:cubicBezTo>
                  <a:cubicBezTo>
                    <a:pt x="1811" y="22170"/>
                    <a:pt x="3278" y="23291"/>
                    <a:pt x="3514" y="23291"/>
                  </a:cubicBezTo>
                  <a:cubicBezTo>
                    <a:pt x="3539" y="23291"/>
                    <a:pt x="3551" y="23278"/>
                    <a:pt x="3544" y="23249"/>
                  </a:cubicBezTo>
                  <a:cubicBezTo>
                    <a:pt x="3544" y="23249"/>
                    <a:pt x="5343" y="21843"/>
                    <a:pt x="5245" y="17658"/>
                  </a:cubicBezTo>
                  <a:cubicBezTo>
                    <a:pt x="5146" y="13473"/>
                    <a:pt x="5898" y="11151"/>
                    <a:pt x="5898" y="11151"/>
                  </a:cubicBezTo>
                  <a:cubicBezTo>
                    <a:pt x="5898" y="11151"/>
                    <a:pt x="12811" y="15094"/>
                    <a:pt x="19285" y="15094"/>
                  </a:cubicBezTo>
                  <a:cubicBezTo>
                    <a:pt x="22076" y="15094"/>
                    <a:pt x="24786" y="14361"/>
                    <a:pt x="26825" y="12263"/>
                  </a:cubicBezTo>
                  <a:cubicBezTo>
                    <a:pt x="31463" y="7657"/>
                    <a:pt x="30605" y="3226"/>
                    <a:pt x="26795" y="3226"/>
                  </a:cubicBezTo>
                  <a:cubicBezTo>
                    <a:pt x="26575" y="3226"/>
                    <a:pt x="26345" y="3240"/>
                    <a:pt x="26106" y="3271"/>
                  </a:cubicBezTo>
                  <a:cubicBezTo>
                    <a:pt x="26089" y="3274"/>
                    <a:pt x="26072" y="3275"/>
                    <a:pt x="26056" y="3275"/>
                  </a:cubicBezTo>
                  <a:cubicBezTo>
                    <a:pt x="25883" y="3275"/>
                    <a:pt x="25746" y="3123"/>
                    <a:pt x="25746" y="2944"/>
                  </a:cubicBezTo>
                  <a:cubicBezTo>
                    <a:pt x="25666" y="1472"/>
                    <a:pt x="23932" y="0"/>
                    <a:pt x="2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8"/>
            <p:cNvSpPr/>
            <p:nvPr/>
          </p:nvSpPr>
          <p:spPr>
            <a:xfrm>
              <a:off x="3991075" y="2753350"/>
              <a:ext cx="517475" cy="976050"/>
            </a:xfrm>
            <a:custGeom>
              <a:avLst/>
              <a:gdLst/>
              <a:ahLst/>
              <a:cxnLst/>
              <a:rect l="l" t="t" r="r" b="b"/>
              <a:pathLst>
                <a:path w="20699" h="39042" extrusionOk="0">
                  <a:moveTo>
                    <a:pt x="15630" y="0"/>
                  </a:moveTo>
                  <a:cubicBezTo>
                    <a:pt x="9712" y="0"/>
                    <a:pt x="4676" y="4512"/>
                    <a:pt x="3859" y="10594"/>
                  </a:cubicBezTo>
                  <a:lnTo>
                    <a:pt x="0" y="39042"/>
                  </a:lnTo>
                  <a:lnTo>
                    <a:pt x="18998" y="39042"/>
                  </a:lnTo>
                  <a:lnTo>
                    <a:pt x="18998" y="7357"/>
                  </a:lnTo>
                  <a:cubicBezTo>
                    <a:pt x="18998" y="4807"/>
                    <a:pt x="19554" y="2289"/>
                    <a:pt x="206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8"/>
            <p:cNvSpPr/>
            <p:nvPr/>
          </p:nvSpPr>
          <p:spPr>
            <a:xfrm>
              <a:off x="4802000" y="2753350"/>
              <a:ext cx="537900" cy="976050"/>
            </a:xfrm>
            <a:custGeom>
              <a:avLst/>
              <a:gdLst/>
              <a:ahLst/>
              <a:cxnLst/>
              <a:rect l="l" t="t" r="r" b="b"/>
              <a:pathLst>
                <a:path w="21516" h="39042" extrusionOk="0">
                  <a:moveTo>
                    <a:pt x="0" y="0"/>
                  </a:moveTo>
                  <a:cubicBezTo>
                    <a:pt x="1112" y="2289"/>
                    <a:pt x="1700" y="4807"/>
                    <a:pt x="1700" y="7357"/>
                  </a:cubicBezTo>
                  <a:lnTo>
                    <a:pt x="1700" y="39042"/>
                  </a:lnTo>
                  <a:lnTo>
                    <a:pt x="21516" y="39042"/>
                  </a:lnTo>
                  <a:lnTo>
                    <a:pt x="16709" y="10202"/>
                  </a:lnTo>
                  <a:cubicBezTo>
                    <a:pt x="15695" y="4316"/>
                    <a:pt x="10790" y="0"/>
                    <a:pt x="50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8"/>
            <p:cNvSpPr/>
            <p:nvPr/>
          </p:nvSpPr>
          <p:spPr>
            <a:xfrm>
              <a:off x="4273100" y="3243800"/>
              <a:ext cx="110375" cy="9850"/>
            </a:xfrm>
            <a:custGeom>
              <a:avLst/>
              <a:gdLst/>
              <a:ahLst/>
              <a:cxnLst/>
              <a:rect l="l" t="t" r="r" b="b"/>
              <a:pathLst>
                <a:path w="4415" h="394" extrusionOk="0">
                  <a:moveTo>
                    <a:pt x="0" y="1"/>
                  </a:moveTo>
                  <a:lnTo>
                    <a:pt x="0" y="393"/>
                  </a:lnTo>
                  <a:lnTo>
                    <a:pt x="4415" y="393"/>
                  </a:lnTo>
                  <a:lnTo>
                    <a:pt x="4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8"/>
            <p:cNvSpPr/>
            <p:nvPr/>
          </p:nvSpPr>
          <p:spPr>
            <a:xfrm>
              <a:off x="4196250" y="3176775"/>
              <a:ext cx="60525" cy="575525"/>
            </a:xfrm>
            <a:custGeom>
              <a:avLst/>
              <a:gdLst/>
              <a:ahLst/>
              <a:cxnLst/>
              <a:rect l="l" t="t" r="r" b="b"/>
              <a:pathLst>
                <a:path w="2421" h="23021" extrusionOk="0">
                  <a:moveTo>
                    <a:pt x="2420" y="1"/>
                  </a:moveTo>
                  <a:lnTo>
                    <a:pt x="2420" y="1"/>
                  </a:lnTo>
                  <a:cubicBezTo>
                    <a:pt x="2126" y="1930"/>
                    <a:pt x="1897" y="3794"/>
                    <a:pt x="1668" y="5723"/>
                  </a:cubicBezTo>
                  <a:cubicBezTo>
                    <a:pt x="1407" y="7652"/>
                    <a:pt x="1178" y="9581"/>
                    <a:pt x="1014" y="11478"/>
                  </a:cubicBezTo>
                  <a:cubicBezTo>
                    <a:pt x="818" y="13407"/>
                    <a:pt x="622" y="15336"/>
                    <a:pt x="458" y="17265"/>
                  </a:cubicBezTo>
                  <a:lnTo>
                    <a:pt x="197" y="20143"/>
                  </a:lnTo>
                  <a:cubicBezTo>
                    <a:pt x="131" y="21091"/>
                    <a:pt x="66" y="22072"/>
                    <a:pt x="1" y="23020"/>
                  </a:cubicBezTo>
                  <a:cubicBezTo>
                    <a:pt x="164" y="22072"/>
                    <a:pt x="262" y="21124"/>
                    <a:pt x="393" y="20175"/>
                  </a:cubicBezTo>
                  <a:lnTo>
                    <a:pt x="753" y="17298"/>
                  </a:lnTo>
                  <a:cubicBezTo>
                    <a:pt x="1014" y="15401"/>
                    <a:pt x="1243" y="13472"/>
                    <a:pt x="1407" y="11543"/>
                  </a:cubicBezTo>
                  <a:cubicBezTo>
                    <a:pt x="1603" y="9614"/>
                    <a:pt x="1799" y="7717"/>
                    <a:pt x="1963" y="5788"/>
                  </a:cubicBezTo>
                  <a:cubicBezTo>
                    <a:pt x="2159" y="3859"/>
                    <a:pt x="2290" y="1930"/>
                    <a:pt x="2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8"/>
            <p:cNvSpPr/>
            <p:nvPr/>
          </p:nvSpPr>
          <p:spPr>
            <a:xfrm>
              <a:off x="5032500" y="3176775"/>
              <a:ext cx="60525" cy="576325"/>
            </a:xfrm>
            <a:custGeom>
              <a:avLst/>
              <a:gdLst/>
              <a:ahLst/>
              <a:cxnLst/>
              <a:rect l="l" t="t" r="r" b="b"/>
              <a:pathLst>
                <a:path w="2421" h="23053" extrusionOk="0">
                  <a:moveTo>
                    <a:pt x="1" y="1"/>
                  </a:moveTo>
                  <a:cubicBezTo>
                    <a:pt x="132" y="1930"/>
                    <a:pt x="295" y="3892"/>
                    <a:pt x="459" y="5788"/>
                  </a:cubicBezTo>
                  <a:cubicBezTo>
                    <a:pt x="622" y="7717"/>
                    <a:pt x="786" y="9647"/>
                    <a:pt x="1015" y="11576"/>
                  </a:cubicBezTo>
                  <a:cubicBezTo>
                    <a:pt x="1243" y="13505"/>
                    <a:pt x="1440" y="15401"/>
                    <a:pt x="1669" y="17331"/>
                  </a:cubicBezTo>
                  <a:lnTo>
                    <a:pt x="2028" y="20175"/>
                  </a:lnTo>
                  <a:cubicBezTo>
                    <a:pt x="2159" y="21124"/>
                    <a:pt x="2290" y="22105"/>
                    <a:pt x="2421" y="23053"/>
                  </a:cubicBezTo>
                  <a:cubicBezTo>
                    <a:pt x="2388" y="22072"/>
                    <a:pt x="2290" y="21124"/>
                    <a:pt x="2224" y="20175"/>
                  </a:cubicBezTo>
                  <a:lnTo>
                    <a:pt x="1996" y="17265"/>
                  </a:lnTo>
                  <a:cubicBezTo>
                    <a:pt x="1799" y="15336"/>
                    <a:pt x="1636" y="13440"/>
                    <a:pt x="1440" y="11510"/>
                  </a:cubicBezTo>
                  <a:cubicBezTo>
                    <a:pt x="1211" y="9581"/>
                    <a:pt x="1015" y="7652"/>
                    <a:pt x="786" y="5756"/>
                  </a:cubicBezTo>
                  <a:cubicBezTo>
                    <a:pt x="524" y="3826"/>
                    <a:pt x="295" y="193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8"/>
            <p:cNvSpPr/>
            <p:nvPr/>
          </p:nvSpPr>
          <p:spPr>
            <a:xfrm>
              <a:off x="4828150" y="2764775"/>
              <a:ext cx="192125" cy="584500"/>
            </a:xfrm>
            <a:custGeom>
              <a:avLst/>
              <a:gdLst/>
              <a:ahLst/>
              <a:cxnLst/>
              <a:rect l="l" t="t" r="r" b="b"/>
              <a:pathLst>
                <a:path w="7685" h="23380" extrusionOk="0">
                  <a:moveTo>
                    <a:pt x="33" y="1"/>
                  </a:moveTo>
                  <a:lnTo>
                    <a:pt x="0" y="66"/>
                  </a:lnTo>
                  <a:cubicBezTo>
                    <a:pt x="589" y="557"/>
                    <a:pt x="1210" y="1047"/>
                    <a:pt x="1799" y="1538"/>
                  </a:cubicBezTo>
                  <a:cubicBezTo>
                    <a:pt x="2420" y="2028"/>
                    <a:pt x="3041" y="2519"/>
                    <a:pt x="3663" y="3009"/>
                  </a:cubicBezTo>
                  <a:cubicBezTo>
                    <a:pt x="4837" y="3929"/>
                    <a:pt x="6041" y="4849"/>
                    <a:pt x="7277" y="5740"/>
                  </a:cubicBezTo>
                  <a:lnTo>
                    <a:pt x="7277" y="5740"/>
                  </a:lnTo>
                  <a:lnTo>
                    <a:pt x="6344" y="7064"/>
                  </a:lnTo>
                  <a:cubicBezTo>
                    <a:pt x="6017" y="7554"/>
                    <a:pt x="5657" y="8045"/>
                    <a:pt x="5330" y="8535"/>
                  </a:cubicBezTo>
                  <a:cubicBezTo>
                    <a:pt x="5003" y="9026"/>
                    <a:pt x="4644" y="9483"/>
                    <a:pt x="4284" y="9941"/>
                  </a:cubicBezTo>
                  <a:cubicBezTo>
                    <a:pt x="3924" y="10432"/>
                    <a:pt x="3565" y="10889"/>
                    <a:pt x="3205" y="11380"/>
                  </a:cubicBezTo>
                  <a:lnTo>
                    <a:pt x="3107" y="11511"/>
                  </a:lnTo>
                  <a:lnTo>
                    <a:pt x="3303" y="11511"/>
                  </a:lnTo>
                  <a:cubicBezTo>
                    <a:pt x="4468" y="11630"/>
                    <a:pt x="5632" y="11722"/>
                    <a:pt x="6797" y="11812"/>
                  </a:cubicBezTo>
                  <a:lnTo>
                    <a:pt x="6797" y="11812"/>
                  </a:lnTo>
                  <a:cubicBezTo>
                    <a:pt x="6260" y="12666"/>
                    <a:pt x="5706" y="13500"/>
                    <a:pt x="5232" y="14388"/>
                  </a:cubicBezTo>
                  <a:cubicBezTo>
                    <a:pt x="4676" y="15336"/>
                    <a:pt x="4120" y="16285"/>
                    <a:pt x="3597" y="17265"/>
                  </a:cubicBezTo>
                  <a:cubicBezTo>
                    <a:pt x="3074" y="18246"/>
                    <a:pt x="2551" y="19227"/>
                    <a:pt x="2093" y="20241"/>
                  </a:cubicBezTo>
                  <a:cubicBezTo>
                    <a:pt x="1570" y="21255"/>
                    <a:pt x="1210" y="22301"/>
                    <a:pt x="916" y="23380"/>
                  </a:cubicBezTo>
                  <a:lnTo>
                    <a:pt x="981" y="23380"/>
                  </a:lnTo>
                  <a:cubicBezTo>
                    <a:pt x="1145" y="22857"/>
                    <a:pt x="1341" y="22334"/>
                    <a:pt x="1570" y="21843"/>
                  </a:cubicBezTo>
                  <a:cubicBezTo>
                    <a:pt x="1831" y="21353"/>
                    <a:pt x="2060" y="20862"/>
                    <a:pt x="2322" y="20372"/>
                  </a:cubicBezTo>
                  <a:cubicBezTo>
                    <a:pt x="2845" y="19391"/>
                    <a:pt x="3401" y="18410"/>
                    <a:pt x="3957" y="17462"/>
                  </a:cubicBezTo>
                  <a:cubicBezTo>
                    <a:pt x="4480" y="16513"/>
                    <a:pt x="5036" y="15565"/>
                    <a:pt x="5592" y="14617"/>
                  </a:cubicBezTo>
                  <a:cubicBezTo>
                    <a:pt x="6148" y="13636"/>
                    <a:pt x="6736" y="12688"/>
                    <a:pt x="7292" y="11739"/>
                  </a:cubicBezTo>
                  <a:lnTo>
                    <a:pt x="7456" y="11478"/>
                  </a:lnTo>
                  <a:lnTo>
                    <a:pt x="7161" y="11478"/>
                  </a:lnTo>
                  <a:cubicBezTo>
                    <a:pt x="5953" y="11416"/>
                    <a:pt x="4745" y="11383"/>
                    <a:pt x="3510" y="11325"/>
                  </a:cubicBezTo>
                  <a:lnTo>
                    <a:pt x="3510" y="11325"/>
                  </a:lnTo>
                  <a:cubicBezTo>
                    <a:pt x="3801" y="10911"/>
                    <a:pt x="4095" y="10475"/>
                    <a:pt x="4415" y="10039"/>
                  </a:cubicBezTo>
                  <a:cubicBezTo>
                    <a:pt x="4774" y="9549"/>
                    <a:pt x="5101" y="9058"/>
                    <a:pt x="5461" y="8600"/>
                  </a:cubicBezTo>
                  <a:cubicBezTo>
                    <a:pt x="5821" y="8143"/>
                    <a:pt x="6148" y="7652"/>
                    <a:pt x="6507" y="7194"/>
                  </a:cubicBezTo>
                  <a:lnTo>
                    <a:pt x="7586" y="5788"/>
                  </a:lnTo>
                  <a:lnTo>
                    <a:pt x="7684" y="5658"/>
                  </a:lnTo>
                  <a:lnTo>
                    <a:pt x="7586" y="5592"/>
                  </a:lnTo>
                  <a:cubicBezTo>
                    <a:pt x="6344" y="4579"/>
                    <a:pt x="5101" y="3630"/>
                    <a:pt x="3859" y="2715"/>
                  </a:cubicBezTo>
                  <a:cubicBezTo>
                    <a:pt x="3238" y="2257"/>
                    <a:pt x="2584" y="1799"/>
                    <a:pt x="1962" y="1341"/>
                  </a:cubicBezTo>
                  <a:cubicBezTo>
                    <a:pt x="1341" y="884"/>
                    <a:pt x="687" y="459"/>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8"/>
            <p:cNvSpPr/>
            <p:nvPr/>
          </p:nvSpPr>
          <p:spPr>
            <a:xfrm>
              <a:off x="4294350" y="2763975"/>
              <a:ext cx="192125" cy="584500"/>
            </a:xfrm>
            <a:custGeom>
              <a:avLst/>
              <a:gdLst/>
              <a:ahLst/>
              <a:cxnLst/>
              <a:rect l="l" t="t" r="r" b="b"/>
              <a:pathLst>
                <a:path w="7685" h="23380" extrusionOk="0">
                  <a:moveTo>
                    <a:pt x="7619" y="0"/>
                  </a:moveTo>
                  <a:cubicBezTo>
                    <a:pt x="6998" y="458"/>
                    <a:pt x="6344" y="916"/>
                    <a:pt x="5723" y="1341"/>
                  </a:cubicBezTo>
                  <a:cubicBezTo>
                    <a:pt x="5069" y="1799"/>
                    <a:pt x="4447" y="2256"/>
                    <a:pt x="3826" y="2714"/>
                  </a:cubicBezTo>
                  <a:cubicBezTo>
                    <a:pt x="2551" y="3662"/>
                    <a:pt x="1341" y="4611"/>
                    <a:pt x="99" y="5592"/>
                  </a:cubicBezTo>
                  <a:lnTo>
                    <a:pt x="0" y="5690"/>
                  </a:lnTo>
                  <a:lnTo>
                    <a:pt x="66" y="5788"/>
                  </a:lnTo>
                  <a:lnTo>
                    <a:pt x="1145" y="7194"/>
                  </a:lnTo>
                  <a:cubicBezTo>
                    <a:pt x="1505" y="7652"/>
                    <a:pt x="1864" y="8142"/>
                    <a:pt x="2224" y="8600"/>
                  </a:cubicBezTo>
                  <a:cubicBezTo>
                    <a:pt x="2584" y="9090"/>
                    <a:pt x="2911" y="9581"/>
                    <a:pt x="3270" y="10038"/>
                  </a:cubicBezTo>
                  <a:cubicBezTo>
                    <a:pt x="3562" y="10476"/>
                    <a:pt x="3854" y="10914"/>
                    <a:pt x="4169" y="11351"/>
                  </a:cubicBezTo>
                  <a:lnTo>
                    <a:pt x="4169" y="11351"/>
                  </a:lnTo>
                  <a:cubicBezTo>
                    <a:pt x="2954" y="11382"/>
                    <a:pt x="1739" y="11415"/>
                    <a:pt x="524" y="11477"/>
                  </a:cubicBezTo>
                  <a:lnTo>
                    <a:pt x="229" y="11477"/>
                  </a:lnTo>
                  <a:lnTo>
                    <a:pt x="393" y="11739"/>
                  </a:lnTo>
                  <a:cubicBezTo>
                    <a:pt x="949" y="12687"/>
                    <a:pt x="1505" y="13668"/>
                    <a:pt x="2060" y="14616"/>
                  </a:cubicBezTo>
                  <a:cubicBezTo>
                    <a:pt x="2616" y="15564"/>
                    <a:pt x="3172" y="16513"/>
                    <a:pt x="3728" y="17461"/>
                  </a:cubicBezTo>
                  <a:cubicBezTo>
                    <a:pt x="4284" y="18442"/>
                    <a:pt x="4840" y="19390"/>
                    <a:pt x="5330" y="20371"/>
                  </a:cubicBezTo>
                  <a:cubicBezTo>
                    <a:pt x="5592" y="20862"/>
                    <a:pt x="5853" y="21352"/>
                    <a:pt x="6082" y="21842"/>
                  </a:cubicBezTo>
                  <a:cubicBezTo>
                    <a:pt x="6344" y="22333"/>
                    <a:pt x="6540" y="22856"/>
                    <a:pt x="6704" y="23379"/>
                  </a:cubicBezTo>
                  <a:lnTo>
                    <a:pt x="6736" y="23379"/>
                  </a:lnTo>
                  <a:cubicBezTo>
                    <a:pt x="6475" y="22300"/>
                    <a:pt x="6082" y="21254"/>
                    <a:pt x="5592" y="20240"/>
                  </a:cubicBezTo>
                  <a:cubicBezTo>
                    <a:pt x="5134" y="19259"/>
                    <a:pt x="4611" y="18246"/>
                    <a:pt x="4088" y="17297"/>
                  </a:cubicBezTo>
                  <a:cubicBezTo>
                    <a:pt x="3565" y="16317"/>
                    <a:pt x="3009" y="15336"/>
                    <a:pt x="2453" y="14387"/>
                  </a:cubicBezTo>
                  <a:cubicBezTo>
                    <a:pt x="1949" y="13529"/>
                    <a:pt x="1419" y="12670"/>
                    <a:pt x="887" y="11811"/>
                  </a:cubicBezTo>
                  <a:lnTo>
                    <a:pt x="887" y="11811"/>
                  </a:lnTo>
                  <a:cubicBezTo>
                    <a:pt x="2052" y="11722"/>
                    <a:pt x="3217" y="11632"/>
                    <a:pt x="4382" y="11543"/>
                  </a:cubicBezTo>
                  <a:lnTo>
                    <a:pt x="4578" y="11543"/>
                  </a:lnTo>
                  <a:lnTo>
                    <a:pt x="4447" y="11379"/>
                  </a:lnTo>
                  <a:cubicBezTo>
                    <a:pt x="4088" y="10921"/>
                    <a:pt x="3728" y="10431"/>
                    <a:pt x="3401" y="9973"/>
                  </a:cubicBezTo>
                  <a:cubicBezTo>
                    <a:pt x="3041" y="9483"/>
                    <a:pt x="2682" y="9025"/>
                    <a:pt x="2355" y="8534"/>
                  </a:cubicBezTo>
                  <a:cubicBezTo>
                    <a:pt x="1995" y="8044"/>
                    <a:pt x="1668" y="7586"/>
                    <a:pt x="1308" y="7096"/>
                  </a:cubicBezTo>
                  <a:lnTo>
                    <a:pt x="406" y="5743"/>
                  </a:lnTo>
                  <a:lnTo>
                    <a:pt x="406" y="5743"/>
                  </a:lnTo>
                  <a:cubicBezTo>
                    <a:pt x="1643" y="4880"/>
                    <a:pt x="2848" y="3929"/>
                    <a:pt x="4022" y="3008"/>
                  </a:cubicBezTo>
                  <a:cubicBezTo>
                    <a:pt x="4644" y="2551"/>
                    <a:pt x="5232" y="2060"/>
                    <a:pt x="5853" y="1570"/>
                  </a:cubicBezTo>
                  <a:cubicBezTo>
                    <a:pt x="6475" y="1079"/>
                    <a:pt x="7063" y="589"/>
                    <a:pt x="7685" y="66"/>
                  </a:cubicBezTo>
                  <a:lnTo>
                    <a:pt x="7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8"/>
            <p:cNvSpPr/>
            <p:nvPr/>
          </p:nvSpPr>
          <p:spPr>
            <a:xfrm>
              <a:off x="4279625" y="2164775"/>
              <a:ext cx="136550" cy="174150"/>
            </a:xfrm>
            <a:custGeom>
              <a:avLst/>
              <a:gdLst/>
              <a:ahLst/>
              <a:cxnLst/>
              <a:rect l="l" t="t" r="r" b="b"/>
              <a:pathLst>
                <a:path w="5462" h="6966" extrusionOk="0">
                  <a:moveTo>
                    <a:pt x="2463" y="1"/>
                  </a:moveTo>
                  <a:cubicBezTo>
                    <a:pt x="2351" y="1"/>
                    <a:pt x="2239" y="11"/>
                    <a:pt x="2126" y="33"/>
                  </a:cubicBezTo>
                  <a:cubicBezTo>
                    <a:pt x="818" y="295"/>
                    <a:pt x="1" y="2060"/>
                    <a:pt x="328" y="3957"/>
                  </a:cubicBezTo>
                  <a:cubicBezTo>
                    <a:pt x="627" y="5694"/>
                    <a:pt x="1778" y="6965"/>
                    <a:pt x="2999" y="6965"/>
                  </a:cubicBezTo>
                  <a:cubicBezTo>
                    <a:pt x="3111" y="6965"/>
                    <a:pt x="3224" y="6954"/>
                    <a:pt x="3336" y="6932"/>
                  </a:cubicBezTo>
                  <a:cubicBezTo>
                    <a:pt x="4677" y="6671"/>
                    <a:pt x="5461" y="4905"/>
                    <a:pt x="5134" y="3009"/>
                  </a:cubicBezTo>
                  <a:cubicBezTo>
                    <a:pt x="4835" y="1271"/>
                    <a:pt x="3685" y="1"/>
                    <a:pt x="2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8"/>
            <p:cNvSpPr/>
            <p:nvPr/>
          </p:nvSpPr>
          <p:spPr>
            <a:xfrm>
              <a:off x="4914800" y="2164175"/>
              <a:ext cx="134900" cy="174550"/>
            </a:xfrm>
            <a:custGeom>
              <a:avLst/>
              <a:gdLst/>
              <a:ahLst/>
              <a:cxnLst/>
              <a:rect l="l" t="t" r="r" b="b"/>
              <a:pathLst>
                <a:path w="5396" h="6982" extrusionOk="0">
                  <a:moveTo>
                    <a:pt x="2917" y="0"/>
                  </a:moveTo>
                  <a:cubicBezTo>
                    <a:pt x="1682" y="0"/>
                    <a:pt x="535" y="1338"/>
                    <a:pt x="262" y="3098"/>
                  </a:cubicBezTo>
                  <a:cubicBezTo>
                    <a:pt x="0" y="5027"/>
                    <a:pt x="851" y="6760"/>
                    <a:pt x="2191" y="6956"/>
                  </a:cubicBezTo>
                  <a:cubicBezTo>
                    <a:pt x="2289" y="6973"/>
                    <a:pt x="2387" y="6981"/>
                    <a:pt x="2485" y="6981"/>
                  </a:cubicBezTo>
                  <a:cubicBezTo>
                    <a:pt x="3718" y="6981"/>
                    <a:pt x="4861" y="5671"/>
                    <a:pt x="5134" y="3883"/>
                  </a:cubicBezTo>
                  <a:cubicBezTo>
                    <a:pt x="5396" y="1986"/>
                    <a:pt x="4513" y="253"/>
                    <a:pt x="3205" y="24"/>
                  </a:cubicBezTo>
                  <a:cubicBezTo>
                    <a:pt x="3109" y="8"/>
                    <a:pt x="3012"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8"/>
            <p:cNvSpPr/>
            <p:nvPr/>
          </p:nvSpPr>
          <p:spPr>
            <a:xfrm>
              <a:off x="4306475" y="2190825"/>
              <a:ext cx="69650" cy="49175"/>
            </a:xfrm>
            <a:custGeom>
              <a:avLst/>
              <a:gdLst/>
              <a:ahLst/>
              <a:cxnLst/>
              <a:rect l="l" t="t" r="r" b="b"/>
              <a:pathLst>
                <a:path w="2786" h="1967" extrusionOk="0">
                  <a:moveTo>
                    <a:pt x="880" y="1"/>
                  </a:moveTo>
                  <a:cubicBezTo>
                    <a:pt x="635" y="1"/>
                    <a:pt x="391" y="58"/>
                    <a:pt x="169" y="168"/>
                  </a:cubicBezTo>
                  <a:cubicBezTo>
                    <a:pt x="1" y="225"/>
                    <a:pt x="50" y="450"/>
                    <a:pt x="191" y="450"/>
                  </a:cubicBezTo>
                  <a:cubicBezTo>
                    <a:pt x="214" y="450"/>
                    <a:pt x="240" y="444"/>
                    <a:pt x="268" y="430"/>
                  </a:cubicBezTo>
                  <a:cubicBezTo>
                    <a:pt x="464" y="348"/>
                    <a:pt x="668" y="307"/>
                    <a:pt x="872" y="307"/>
                  </a:cubicBezTo>
                  <a:cubicBezTo>
                    <a:pt x="1077" y="307"/>
                    <a:pt x="1281" y="348"/>
                    <a:pt x="1477" y="430"/>
                  </a:cubicBezTo>
                  <a:cubicBezTo>
                    <a:pt x="2197" y="822"/>
                    <a:pt x="2458" y="1836"/>
                    <a:pt x="2458" y="1836"/>
                  </a:cubicBezTo>
                  <a:cubicBezTo>
                    <a:pt x="2458" y="1901"/>
                    <a:pt x="2524" y="1934"/>
                    <a:pt x="2622" y="1967"/>
                  </a:cubicBezTo>
                  <a:lnTo>
                    <a:pt x="2654" y="1934"/>
                  </a:lnTo>
                  <a:cubicBezTo>
                    <a:pt x="2720" y="1934"/>
                    <a:pt x="2785" y="1836"/>
                    <a:pt x="2753" y="1771"/>
                  </a:cubicBezTo>
                  <a:cubicBezTo>
                    <a:pt x="2589" y="1117"/>
                    <a:pt x="2197" y="561"/>
                    <a:pt x="1641" y="201"/>
                  </a:cubicBezTo>
                  <a:cubicBezTo>
                    <a:pt x="1404" y="66"/>
                    <a:pt x="1142"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8"/>
            <p:cNvSpPr/>
            <p:nvPr/>
          </p:nvSpPr>
          <p:spPr>
            <a:xfrm>
              <a:off x="4304150" y="2195525"/>
              <a:ext cx="47450" cy="78825"/>
            </a:xfrm>
            <a:custGeom>
              <a:avLst/>
              <a:gdLst/>
              <a:ahLst/>
              <a:cxnLst/>
              <a:rect l="l" t="t" r="r" b="b"/>
              <a:pathLst>
                <a:path w="1898" h="3153" extrusionOk="0">
                  <a:moveTo>
                    <a:pt x="1693" y="0"/>
                  </a:moveTo>
                  <a:cubicBezTo>
                    <a:pt x="1673" y="0"/>
                    <a:pt x="1653" y="4"/>
                    <a:pt x="1636" y="13"/>
                  </a:cubicBezTo>
                  <a:cubicBezTo>
                    <a:pt x="1636" y="13"/>
                    <a:pt x="1" y="896"/>
                    <a:pt x="982" y="3054"/>
                  </a:cubicBezTo>
                  <a:cubicBezTo>
                    <a:pt x="982" y="3119"/>
                    <a:pt x="1047" y="3152"/>
                    <a:pt x="1113" y="3152"/>
                  </a:cubicBezTo>
                  <a:lnTo>
                    <a:pt x="1178" y="3152"/>
                  </a:lnTo>
                  <a:cubicBezTo>
                    <a:pt x="1243" y="3119"/>
                    <a:pt x="1276" y="3021"/>
                    <a:pt x="1243" y="2956"/>
                  </a:cubicBezTo>
                  <a:cubicBezTo>
                    <a:pt x="393" y="1059"/>
                    <a:pt x="1734" y="307"/>
                    <a:pt x="1799" y="275"/>
                  </a:cubicBezTo>
                  <a:cubicBezTo>
                    <a:pt x="1865" y="242"/>
                    <a:pt x="1897" y="144"/>
                    <a:pt x="1832" y="78"/>
                  </a:cubicBezTo>
                  <a:cubicBezTo>
                    <a:pt x="1808" y="31"/>
                    <a:pt x="1749" y="0"/>
                    <a:pt x="1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8"/>
            <p:cNvSpPr/>
            <p:nvPr/>
          </p:nvSpPr>
          <p:spPr>
            <a:xfrm>
              <a:off x="4949950" y="2190625"/>
              <a:ext cx="68700" cy="49375"/>
            </a:xfrm>
            <a:custGeom>
              <a:avLst/>
              <a:gdLst/>
              <a:ahLst/>
              <a:cxnLst/>
              <a:rect l="l" t="t" r="r" b="b"/>
              <a:pathLst>
                <a:path w="2748" h="1975" extrusionOk="0">
                  <a:moveTo>
                    <a:pt x="1926" y="0"/>
                  </a:moveTo>
                  <a:cubicBezTo>
                    <a:pt x="1663" y="0"/>
                    <a:pt x="1400" y="57"/>
                    <a:pt x="1145" y="176"/>
                  </a:cubicBezTo>
                  <a:cubicBezTo>
                    <a:pt x="589" y="536"/>
                    <a:pt x="197" y="1125"/>
                    <a:pt x="33" y="1779"/>
                  </a:cubicBezTo>
                  <a:cubicBezTo>
                    <a:pt x="0" y="1844"/>
                    <a:pt x="66" y="1942"/>
                    <a:pt x="131" y="1975"/>
                  </a:cubicBezTo>
                  <a:lnTo>
                    <a:pt x="197" y="1975"/>
                  </a:lnTo>
                  <a:cubicBezTo>
                    <a:pt x="262" y="1942"/>
                    <a:pt x="327" y="1909"/>
                    <a:pt x="327" y="1844"/>
                  </a:cubicBezTo>
                  <a:cubicBezTo>
                    <a:pt x="458" y="1255"/>
                    <a:pt x="818" y="765"/>
                    <a:pt x="1308" y="438"/>
                  </a:cubicBezTo>
                  <a:cubicBezTo>
                    <a:pt x="1505" y="356"/>
                    <a:pt x="1709" y="315"/>
                    <a:pt x="1913" y="315"/>
                  </a:cubicBezTo>
                  <a:cubicBezTo>
                    <a:pt x="2118" y="315"/>
                    <a:pt x="2322" y="356"/>
                    <a:pt x="2518" y="438"/>
                  </a:cubicBezTo>
                  <a:cubicBezTo>
                    <a:pt x="2543" y="446"/>
                    <a:pt x="2565" y="450"/>
                    <a:pt x="2586" y="450"/>
                  </a:cubicBezTo>
                  <a:cubicBezTo>
                    <a:pt x="2647" y="450"/>
                    <a:pt x="2690" y="413"/>
                    <a:pt x="2714" y="340"/>
                  </a:cubicBezTo>
                  <a:cubicBezTo>
                    <a:pt x="2747" y="274"/>
                    <a:pt x="2714" y="176"/>
                    <a:pt x="2649" y="144"/>
                  </a:cubicBezTo>
                  <a:cubicBezTo>
                    <a:pt x="2413" y="49"/>
                    <a:pt x="2170" y="0"/>
                    <a:pt x="1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8"/>
            <p:cNvSpPr/>
            <p:nvPr/>
          </p:nvSpPr>
          <p:spPr>
            <a:xfrm>
              <a:off x="4974475" y="2195800"/>
              <a:ext cx="47425" cy="78550"/>
            </a:xfrm>
            <a:custGeom>
              <a:avLst/>
              <a:gdLst/>
              <a:ahLst/>
              <a:cxnLst/>
              <a:rect l="l" t="t" r="r" b="b"/>
              <a:pathLst>
                <a:path w="1897" h="3142" extrusionOk="0">
                  <a:moveTo>
                    <a:pt x="185" y="1"/>
                  </a:moveTo>
                  <a:cubicBezTo>
                    <a:pt x="135" y="1"/>
                    <a:pt x="87" y="37"/>
                    <a:pt x="66" y="100"/>
                  </a:cubicBezTo>
                  <a:cubicBezTo>
                    <a:pt x="0" y="166"/>
                    <a:pt x="33" y="264"/>
                    <a:pt x="131" y="296"/>
                  </a:cubicBezTo>
                  <a:cubicBezTo>
                    <a:pt x="164" y="329"/>
                    <a:pt x="1505" y="1048"/>
                    <a:pt x="654" y="2945"/>
                  </a:cubicBezTo>
                  <a:cubicBezTo>
                    <a:pt x="622" y="3010"/>
                    <a:pt x="654" y="3108"/>
                    <a:pt x="720" y="3141"/>
                  </a:cubicBezTo>
                  <a:lnTo>
                    <a:pt x="785" y="3141"/>
                  </a:lnTo>
                  <a:cubicBezTo>
                    <a:pt x="851" y="3141"/>
                    <a:pt x="916" y="3108"/>
                    <a:pt x="916" y="3076"/>
                  </a:cubicBezTo>
                  <a:cubicBezTo>
                    <a:pt x="1897" y="918"/>
                    <a:pt x="262" y="35"/>
                    <a:pt x="262" y="35"/>
                  </a:cubicBezTo>
                  <a:cubicBezTo>
                    <a:pt x="239" y="12"/>
                    <a:pt x="212"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8"/>
            <p:cNvSpPr/>
            <p:nvPr/>
          </p:nvSpPr>
          <p:spPr>
            <a:xfrm>
              <a:off x="4448025" y="2032800"/>
              <a:ext cx="142275" cy="36350"/>
            </a:xfrm>
            <a:custGeom>
              <a:avLst/>
              <a:gdLst/>
              <a:ahLst/>
              <a:cxnLst/>
              <a:rect l="l" t="t" r="r" b="b"/>
              <a:pathLst>
                <a:path w="5691" h="1454" extrusionOk="0">
                  <a:moveTo>
                    <a:pt x="3008" y="1"/>
                  </a:moveTo>
                  <a:cubicBezTo>
                    <a:pt x="1416" y="1"/>
                    <a:pt x="153" y="974"/>
                    <a:pt x="132" y="996"/>
                  </a:cubicBezTo>
                  <a:cubicBezTo>
                    <a:pt x="33" y="1094"/>
                    <a:pt x="1" y="1225"/>
                    <a:pt x="99" y="1356"/>
                  </a:cubicBezTo>
                  <a:cubicBezTo>
                    <a:pt x="132" y="1421"/>
                    <a:pt x="197" y="1454"/>
                    <a:pt x="295" y="1454"/>
                  </a:cubicBezTo>
                  <a:cubicBezTo>
                    <a:pt x="360" y="1454"/>
                    <a:pt x="393" y="1421"/>
                    <a:pt x="458" y="1388"/>
                  </a:cubicBezTo>
                  <a:cubicBezTo>
                    <a:pt x="480" y="1388"/>
                    <a:pt x="1607" y="516"/>
                    <a:pt x="3014" y="516"/>
                  </a:cubicBezTo>
                  <a:cubicBezTo>
                    <a:pt x="3717" y="516"/>
                    <a:pt x="4491" y="734"/>
                    <a:pt x="5232" y="1388"/>
                  </a:cubicBezTo>
                  <a:cubicBezTo>
                    <a:pt x="5274" y="1430"/>
                    <a:pt x="5326" y="1448"/>
                    <a:pt x="5381" y="1448"/>
                  </a:cubicBezTo>
                  <a:cubicBezTo>
                    <a:pt x="5456" y="1448"/>
                    <a:pt x="5535" y="1413"/>
                    <a:pt x="5592" y="1356"/>
                  </a:cubicBezTo>
                  <a:cubicBezTo>
                    <a:pt x="5690" y="1258"/>
                    <a:pt x="5690" y="1094"/>
                    <a:pt x="5559" y="996"/>
                  </a:cubicBezTo>
                  <a:cubicBezTo>
                    <a:pt x="4703" y="249"/>
                    <a:pt x="3813" y="1"/>
                    <a:pt x="30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8"/>
            <p:cNvSpPr/>
            <p:nvPr/>
          </p:nvSpPr>
          <p:spPr>
            <a:xfrm>
              <a:off x="4757450" y="2032975"/>
              <a:ext cx="144300" cy="36175"/>
            </a:xfrm>
            <a:custGeom>
              <a:avLst/>
              <a:gdLst/>
              <a:ahLst/>
              <a:cxnLst/>
              <a:rect l="l" t="t" r="r" b="b"/>
              <a:pathLst>
                <a:path w="5772" h="1447" extrusionOk="0">
                  <a:moveTo>
                    <a:pt x="3131" y="1"/>
                  </a:moveTo>
                  <a:cubicBezTo>
                    <a:pt x="1520" y="1"/>
                    <a:pt x="234" y="989"/>
                    <a:pt x="213" y="989"/>
                  </a:cubicBezTo>
                  <a:cubicBezTo>
                    <a:pt x="1" y="1148"/>
                    <a:pt x="175" y="1435"/>
                    <a:pt x="387" y="1435"/>
                  </a:cubicBezTo>
                  <a:cubicBezTo>
                    <a:pt x="437" y="1435"/>
                    <a:pt x="490" y="1419"/>
                    <a:pt x="540" y="1381"/>
                  </a:cubicBezTo>
                  <a:cubicBezTo>
                    <a:pt x="604" y="1338"/>
                    <a:pt x="1698" y="509"/>
                    <a:pt x="3074" y="509"/>
                  </a:cubicBezTo>
                  <a:cubicBezTo>
                    <a:pt x="3780" y="509"/>
                    <a:pt x="4560" y="727"/>
                    <a:pt x="5313" y="1381"/>
                  </a:cubicBezTo>
                  <a:cubicBezTo>
                    <a:pt x="5346" y="1414"/>
                    <a:pt x="5412" y="1447"/>
                    <a:pt x="5477" y="1447"/>
                  </a:cubicBezTo>
                  <a:cubicBezTo>
                    <a:pt x="5575" y="1447"/>
                    <a:pt x="5640" y="1414"/>
                    <a:pt x="5673" y="1349"/>
                  </a:cubicBezTo>
                  <a:cubicBezTo>
                    <a:pt x="5771" y="1218"/>
                    <a:pt x="5771" y="1054"/>
                    <a:pt x="5673" y="989"/>
                  </a:cubicBezTo>
                  <a:cubicBezTo>
                    <a:pt x="4823" y="248"/>
                    <a:pt x="3937" y="1"/>
                    <a:pt x="3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8"/>
            <p:cNvSpPr/>
            <p:nvPr/>
          </p:nvSpPr>
          <p:spPr>
            <a:xfrm>
              <a:off x="4599250" y="2399275"/>
              <a:ext cx="144150" cy="36925"/>
            </a:xfrm>
            <a:custGeom>
              <a:avLst/>
              <a:gdLst/>
              <a:ahLst/>
              <a:cxnLst/>
              <a:rect l="l" t="t" r="r" b="b"/>
              <a:pathLst>
                <a:path w="5766" h="1477" extrusionOk="0">
                  <a:moveTo>
                    <a:pt x="5386" y="1"/>
                  </a:moveTo>
                  <a:cubicBezTo>
                    <a:pt x="5327" y="1"/>
                    <a:pt x="5263" y="22"/>
                    <a:pt x="5200" y="70"/>
                  </a:cubicBezTo>
                  <a:cubicBezTo>
                    <a:pt x="4446" y="735"/>
                    <a:pt x="3666" y="957"/>
                    <a:pt x="2961" y="957"/>
                  </a:cubicBezTo>
                  <a:cubicBezTo>
                    <a:pt x="1584" y="957"/>
                    <a:pt x="491" y="113"/>
                    <a:pt x="426" y="70"/>
                  </a:cubicBezTo>
                  <a:cubicBezTo>
                    <a:pt x="385" y="29"/>
                    <a:pt x="332" y="11"/>
                    <a:pt x="278" y="11"/>
                  </a:cubicBezTo>
                  <a:cubicBezTo>
                    <a:pt x="202" y="11"/>
                    <a:pt x="123" y="46"/>
                    <a:pt x="66" y="103"/>
                  </a:cubicBezTo>
                  <a:cubicBezTo>
                    <a:pt x="1" y="234"/>
                    <a:pt x="1" y="397"/>
                    <a:pt x="132" y="463"/>
                  </a:cubicBezTo>
                  <a:cubicBezTo>
                    <a:pt x="949" y="1084"/>
                    <a:pt x="1963" y="1411"/>
                    <a:pt x="2976" y="1476"/>
                  </a:cubicBezTo>
                  <a:cubicBezTo>
                    <a:pt x="3925" y="1476"/>
                    <a:pt x="4840" y="1117"/>
                    <a:pt x="5560" y="463"/>
                  </a:cubicBezTo>
                  <a:cubicBezTo>
                    <a:pt x="5766" y="282"/>
                    <a:pt x="5607" y="1"/>
                    <a:pt x="5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8"/>
            <p:cNvSpPr/>
            <p:nvPr/>
          </p:nvSpPr>
          <p:spPr>
            <a:xfrm>
              <a:off x="4460300" y="2123900"/>
              <a:ext cx="121825" cy="13100"/>
            </a:xfrm>
            <a:custGeom>
              <a:avLst/>
              <a:gdLst/>
              <a:ahLst/>
              <a:cxnLst/>
              <a:rect l="l" t="t" r="r" b="b"/>
              <a:pathLst>
                <a:path w="4873" h="524" extrusionOk="0">
                  <a:moveTo>
                    <a:pt x="327" y="1"/>
                  </a:moveTo>
                  <a:cubicBezTo>
                    <a:pt x="0" y="33"/>
                    <a:pt x="0" y="491"/>
                    <a:pt x="327" y="524"/>
                  </a:cubicBezTo>
                  <a:lnTo>
                    <a:pt x="4545" y="524"/>
                  </a:lnTo>
                  <a:cubicBezTo>
                    <a:pt x="4872" y="491"/>
                    <a:pt x="4872" y="33"/>
                    <a:pt x="4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8"/>
            <p:cNvSpPr/>
            <p:nvPr/>
          </p:nvSpPr>
          <p:spPr>
            <a:xfrm>
              <a:off x="4501175" y="2129625"/>
              <a:ext cx="40875" cy="67050"/>
            </a:xfrm>
            <a:custGeom>
              <a:avLst/>
              <a:gdLst/>
              <a:ahLst/>
              <a:cxnLst/>
              <a:rect l="l" t="t" r="r" b="b"/>
              <a:pathLst>
                <a:path w="1635" h="2682" extrusionOk="0">
                  <a:moveTo>
                    <a:pt x="818" y="0"/>
                  </a:moveTo>
                  <a:cubicBezTo>
                    <a:pt x="360" y="0"/>
                    <a:pt x="0" y="589"/>
                    <a:pt x="0" y="1341"/>
                  </a:cubicBezTo>
                  <a:cubicBezTo>
                    <a:pt x="0" y="2093"/>
                    <a:pt x="360" y="2682"/>
                    <a:pt x="818" y="2682"/>
                  </a:cubicBezTo>
                  <a:cubicBezTo>
                    <a:pt x="1243" y="2682"/>
                    <a:pt x="1635" y="2093"/>
                    <a:pt x="1635" y="1341"/>
                  </a:cubicBezTo>
                  <a:cubicBezTo>
                    <a:pt x="1635" y="589"/>
                    <a:pt x="1243" y="0"/>
                    <a:pt x="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8"/>
            <p:cNvSpPr/>
            <p:nvPr/>
          </p:nvSpPr>
          <p:spPr>
            <a:xfrm>
              <a:off x="4756200" y="2123900"/>
              <a:ext cx="121025" cy="13100"/>
            </a:xfrm>
            <a:custGeom>
              <a:avLst/>
              <a:gdLst/>
              <a:ahLst/>
              <a:cxnLst/>
              <a:rect l="l" t="t" r="r" b="b"/>
              <a:pathLst>
                <a:path w="4841" h="524" extrusionOk="0">
                  <a:moveTo>
                    <a:pt x="295" y="1"/>
                  </a:moveTo>
                  <a:cubicBezTo>
                    <a:pt x="1" y="33"/>
                    <a:pt x="1" y="491"/>
                    <a:pt x="295" y="524"/>
                  </a:cubicBezTo>
                  <a:lnTo>
                    <a:pt x="4546" y="524"/>
                  </a:lnTo>
                  <a:cubicBezTo>
                    <a:pt x="4840" y="491"/>
                    <a:pt x="4840" y="33"/>
                    <a:pt x="4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8"/>
            <p:cNvSpPr/>
            <p:nvPr/>
          </p:nvSpPr>
          <p:spPr>
            <a:xfrm>
              <a:off x="4796275" y="2129625"/>
              <a:ext cx="41700" cy="67050"/>
            </a:xfrm>
            <a:custGeom>
              <a:avLst/>
              <a:gdLst/>
              <a:ahLst/>
              <a:cxnLst/>
              <a:rect l="l" t="t" r="r" b="b"/>
              <a:pathLst>
                <a:path w="1668" h="2682" extrusionOk="0">
                  <a:moveTo>
                    <a:pt x="818" y="0"/>
                  </a:moveTo>
                  <a:cubicBezTo>
                    <a:pt x="393" y="0"/>
                    <a:pt x="0" y="589"/>
                    <a:pt x="0" y="1341"/>
                  </a:cubicBezTo>
                  <a:cubicBezTo>
                    <a:pt x="0" y="2093"/>
                    <a:pt x="393" y="2682"/>
                    <a:pt x="818" y="2682"/>
                  </a:cubicBezTo>
                  <a:cubicBezTo>
                    <a:pt x="1275" y="2682"/>
                    <a:pt x="1668" y="2093"/>
                    <a:pt x="1668" y="1341"/>
                  </a:cubicBezTo>
                  <a:cubicBezTo>
                    <a:pt x="1668" y="589"/>
                    <a:pt x="1275" y="0"/>
                    <a:pt x="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8"/>
            <p:cNvSpPr/>
            <p:nvPr/>
          </p:nvSpPr>
          <p:spPr>
            <a:xfrm>
              <a:off x="4663850" y="2190125"/>
              <a:ext cx="67850" cy="126725"/>
            </a:xfrm>
            <a:custGeom>
              <a:avLst/>
              <a:gdLst/>
              <a:ahLst/>
              <a:cxnLst/>
              <a:rect l="l" t="t" r="r" b="b"/>
              <a:pathLst>
                <a:path w="2714" h="5069" extrusionOk="0">
                  <a:moveTo>
                    <a:pt x="327" y="0"/>
                  </a:moveTo>
                  <a:cubicBezTo>
                    <a:pt x="196" y="0"/>
                    <a:pt x="65" y="98"/>
                    <a:pt x="65" y="229"/>
                  </a:cubicBezTo>
                  <a:lnTo>
                    <a:pt x="65" y="2845"/>
                  </a:lnTo>
                  <a:lnTo>
                    <a:pt x="327" y="2845"/>
                  </a:lnTo>
                  <a:cubicBezTo>
                    <a:pt x="1471" y="2845"/>
                    <a:pt x="2256" y="3303"/>
                    <a:pt x="2256" y="3728"/>
                  </a:cubicBezTo>
                  <a:cubicBezTo>
                    <a:pt x="2256" y="4153"/>
                    <a:pt x="1471" y="4611"/>
                    <a:pt x="327" y="4611"/>
                  </a:cubicBezTo>
                  <a:cubicBezTo>
                    <a:pt x="0" y="4611"/>
                    <a:pt x="0" y="5068"/>
                    <a:pt x="327" y="5068"/>
                  </a:cubicBezTo>
                  <a:cubicBezTo>
                    <a:pt x="1668" y="5068"/>
                    <a:pt x="2714" y="4480"/>
                    <a:pt x="2714" y="3728"/>
                  </a:cubicBezTo>
                  <a:cubicBezTo>
                    <a:pt x="2714" y="2976"/>
                    <a:pt x="1798" y="2452"/>
                    <a:pt x="556" y="2387"/>
                  </a:cubicBezTo>
                  <a:lnTo>
                    <a:pt x="556" y="229"/>
                  </a:lnTo>
                  <a:cubicBezTo>
                    <a:pt x="556" y="98"/>
                    <a:pt x="425"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8"/>
            <p:cNvSpPr/>
            <p:nvPr/>
          </p:nvSpPr>
          <p:spPr>
            <a:xfrm>
              <a:off x="4599250" y="1944075"/>
              <a:ext cx="279600" cy="45800"/>
            </a:xfrm>
            <a:custGeom>
              <a:avLst/>
              <a:gdLst/>
              <a:ahLst/>
              <a:cxnLst/>
              <a:rect l="l" t="t" r="r" b="b"/>
              <a:pathLst>
                <a:path w="11184" h="1832" extrusionOk="0">
                  <a:moveTo>
                    <a:pt x="11184" y="0"/>
                  </a:moveTo>
                  <a:cubicBezTo>
                    <a:pt x="10301" y="425"/>
                    <a:pt x="9385" y="752"/>
                    <a:pt x="8437" y="1014"/>
                  </a:cubicBezTo>
                  <a:cubicBezTo>
                    <a:pt x="7521" y="1275"/>
                    <a:pt x="6541" y="1373"/>
                    <a:pt x="5592" y="1406"/>
                  </a:cubicBezTo>
                  <a:cubicBezTo>
                    <a:pt x="4611" y="1406"/>
                    <a:pt x="3663" y="1275"/>
                    <a:pt x="2715" y="1046"/>
                  </a:cubicBezTo>
                  <a:cubicBezTo>
                    <a:pt x="2486" y="1014"/>
                    <a:pt x="2257" y="948"/>
                    <a:pt x="2028" y="883"/>
                  </a:cubicBezTo>
                  <a:cubicBezTo>
                    <a:pt x="1799" y="785"/>
                    <a:pt x="1570" y="719"/>
                    <a:pt x="1342" y="621"/>
                  </a:cubicBezTo>
                  <a:cubicBezTo>
                    <a:pt x="884" y="458"/>
                    <a:pt x="426" y="262"/>
                    <a:pt x="1" y="65"/>
                  </a:cubicBezTo>
                  <a:lnTo>
                    <a:pt x="1" y="65"/>
                  </a:lnTo>
                  <a:cubicBezTo>
                    <a:pt x="818" y="654"/>
                    <a:pt x="1701" y="1079"/>
                    <a:pt x="2649" y="1373"/>
                  </a:cubicBezTo>
                  <a:cubicBezTo>
                    <a:pt x="3598" y="1668"/>
                    <a:pt x="4611" y="1831"/>
                    <a:pt x="5592" y="1831"/>
                  </a:cubicBezTo>
                  <a:cubicBezTo>
                    <a:pt x="6606" y="1831"/>
                    <a:pt x="7587" y="1668"/>
                    <a:pt x="8535" y="1341"/>
                  </a:cubicBezTo>
                  <a:cubicBezTo>
                    <a:pt x="9026" y="1177"/>
                    <a:pt x="9483" y="981"/>
                    <a:pt x="9908" y="785"/>
                  </a:cubicBezTo>
                  <a:cubicBezTo>
                    <a:pt x="10137" y="654"/>
                    <a:pt x="10366" y="556"/>
                    <a:pt x="10562" y="425"/>
                  </a:cubicBezTo>
                  <a:cubicBezTo>
                    <a:pt x="10759" y="262"/>
                    <a:pt x="10987" y="131"/>
                    <a:pt x="11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8"/>
            <p:cNvSpPr/>
            <p:nvPr/>
          </p:nvSpPr>
          <p:spPr>
            <a:xfrm>
              <a:off x="4792175" y="1671025"/>
              <a:ext cx="84225" cy="45800"/>
            </a:xfrm>
            <a:custGeom>
              <a:avLst/>
              <a:gdLst/>
              <a:ahLst/>
              <a:cxnLst/>
              <a:rect l="l" t="t" r="r" b="b"/>
              <a:pathLst>
                <a:path w="3369" h="1832" extrusionOk="0">
                  <a:moveTo>
                    <a:pt x="1014" y="1"/>
                  </a:moveTo>
                  <a:cubicBezTo>
                    <a:pt x="655" y="34"/>
                    <a:pt x="328" y="99"/>
                    <a:pt x="1" y="262"/>
                  </a:cubicBezTo>
                  <a:cubicBezTo>
                    <a:pt x="655" y="262"/>
                    <a:pt x="1309" y="361"/>
                    <a:pt x="1930" y="557"/>
                  </a:cubicBezTo>
                  <a:cubicBezTo>
                    <a:pt x="2257" y="655"/>
                    <a:pt x="2518" y="818"/>
                    <a:pt x="2747" y="1047"/>
                  </a:cubicBezTo>
                  <a:cubicBezTo>
                    <a:pt x="3009" y="1276"/>
                    <a:pt x="3205" y="1538"/>
                    <a:pt x="3369" y="1832"/>
                  </a:cubicBezTo>
                  <a:cubicBezTo>
                    <a:pt x="3369" y="1472"/>
                    <a:pt x="3238" y="1113"/>
                    <a:pt x="3009" y="851"/>
                  </a:cubicBezTo>
                  <a:cubicBezTo>
                    <a:pt x="2780" y="524"/>
                    <a:pt x="2453" y="295"/>
                    <a:pt x="2093" y="164"/>
                  </a:cubicBezTo>
                  <a:cubicBezTo>
                    <a:pt x="1766" y="66"/>
                    <a:pt x="1407" y="1"/>
                    <a:pt x="1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8"/>
            <p:cNvSpPr/>
            <p:nvPr/>
          </p:nvSpPr>
          <p:spPr>
            <a:xfrm>
              <a:off x="4284550" y="1881125"/>
              <a:ext cx="23725" cy="103025"/>
            </a:xfrm>
            <a:custGeom>
              <a:avLst/>
              <a:gdLst/>
              <a:ahLst/>
              <a:cxnLst/>
              <a:rect l="l" t="t" r="r" b="b"/>
              <a:pathLst>
                <a:path w="949" h="4121" extrusionOk="0">
                  <a:moveTo>
                    <a:pt x="948" y="0"/>
                  </a:moveTo>
                  <a:lnTo>
                    <a:pt x="948" y="0"/>
                  </a:lnTo>
                  <a:cubicBezTo>
                    <a:pt x="687" y="262"/>
                    <a:pt x="491" y="589"/>
                    <a:pt x="360" y="948"/>
                  </a:cubicBezTo>
                  <a:cubicBezTo>
                    <a:pt x="196" y="1275"/>
                    <a:pt x="98" y="1602"/>
                    <a:pt x="65" y="1995"/>
                  </a:cubicBezTo>
                  <a:cubicBezTo>
                    <a:pt x="0" y="2355"/>
                    <a:pt x="0" y="2714"/>
                    <a:pt x="65" y="3074"/>
                  </a:cubicBezTo>
                  <a:cubicBezTo>
                    <a:pt x="65" y="3270"/>
                    <a:pt x="98" y="3434"/>
                    <a:pt x="164" y="3630"/>
                  </a:cubicBezTo>
                  <a:cubicBezTo>
                    <a:pt x="196" y="3793"/>
                    <a:pt x="262" y="3957"/>
                    <a:pt x="294" y="4120"/>
                  </a:cubicBezTo>
                  <a:cubicBezTo>
                    <a:pt x="262" y="3793"/>
                    <a:pt x="229" y="3434"/>
                    <a:pt x="196" y="3074"/>
                  </a:cubicBezTo>
                  <a:cubicBezTo>
                    <a:pt x="196" y="2714"/>
                    <a:pt x="229" y="2355"/>
                    <a:pt x="262" y="1995"/>
                  </a:cubicBezTo>
                  <a:cubicBezTo>
                    <a:pt x="294" y="1668"/>
                    <a:pt x="392" y="1308"/>
                    <a:pt x="491" y="981"/>
                  </a:cubicBezTo>
                  <a:cubicBezTo>
                    <a:pt x="621" y="622"/>
                    <a:pt x="752" y="295"/>
                    <a:pt x="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3" name="Google Shape;2573;p58"/>
          <p:cNvGrpSpPr/>
          <p:nvPr/>
        </p:nvGrpSpPr>
        <p:grpSpPr>
          <a:xfrm>
            <a:off x="0" y="3538576"/>
            <a:ext cx="2525174" cy="1568463"/>
            <a:chOff x="1356900" y="2924764"/>
            <a:chExt cx="6107806" cy="2660087"/>
          </a:xfrm>
        </p:grpSpPr>
        <p:sp>
          <p:nvSpPr>
            <p:cNvPr id="2574" name="Google Shape;2574;p58"/>
            <p:cNvSpPr/>
            <p:nvPr/>
          </p:nvSpPr>
          <p:spPr>
            <a:xfrm>
              <a:off x="1600862" y="3150273"/>
              <a:ext cx="5620616" cy="2434579"/>
            </a:xfrm>
            <a:custGeom>
              <a:avLst/>
              <a:gdLst/>
              <a:ahLst/>
              <a:cxnLst/>
              <a:rect l="l" t="t" r="r" b="b"/>
              <a:pathLst>
                <a:path w="261424" h="66018" extrusionOk="0">
                  <a:moveTo>
                    <a:pt x="1" y="0"/>
                  </a:moveTo>
                  <a:lnTo>
                    <a:pt x="1" y="66018"/>
                  </a:lnTo>
                  <a:lnTo>
                    <a:pt x="261423" y="66018"/>
                  </a:lnTo>
                  <a:lnTo>
                    <a:pt x="2614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58"/>
            <p:cNvSpPr/>
            <p:nvPr/>
          </p:nvSpPr>
          <p:spPr>
            <a:xfrm>
              <a:off x="1356900" y="2924764"/>
              <a:ext cx="6107806" cy="225543"/>
            </a:xfrm>
            <a:custGeom>
              <a:avLst/>
              <a:gdLst/>
              <a:ahLst/>
              <a:cxnLst/>
              <a:rect l="l" t="t" r="r" b="b"/>
              <a:pathLst>
                <a:path w="284084" h="6116" extrusionOk="0">
                  <a:moveTo>
                    <a:pt x="1" y="1"/>
                  </a:moveTo>
                  <a:lnTo>
                    <a:pt x="1" y="6115"/>
                  </a:lnTo>
                  <a:lnTo>
                    <a:pt x="284083" y="6115"/>
                  </a:lnTo>
                  <a:lnTo>
                    <a:pt x="284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8"/>
            <p:cNvSpPr/>
            <p:nvPr/>
          </p:nvSpPr>
          <p:spPr>
            <a:xfrm>
              <a:off x="3810625" y="3885849"/>
              <a:ext cx="1273853" cy="1132262"/>
            </a:xfrm>
            <a:custGeom>
              <a:avLst/>
              <a:gdLst/>
              <a:ahLst/>
              <a:cxnLst/>
              <a:rect l="l" t="t" r="r" b="b"/>
              <a:pathLst>
                <a:path w="18148" h="16002" extrusionOk="0">
                  <a:moveTo>
                    <a:pt x="9067" y="1"/>
                  </a:moveTo>
                  <a:cubicBezTo>
                    <a:pt x="8061" y="1"/>
                    <a:pt x="7038" y="192"/>
                    <a:pt x="6050" y="595"/>
                  </a:cubicBezTo>
                  <a:cubicBezTo>
                    <a:pt x="1962" y="2263"/>
                    <a:pt x="0" y="6939"/>
                    <a:pt x="1701" y="11026"/>
                  </a:cubicBezTo>
                  <a:cubicBezTo>
                    <a:pt x="2965" y="14125"/>
                    <a:pt x="5940" y="16002"/>
                    <a:pt x="9086" y="16002"/>
                  </a:cubicBezTo>
                  <a:cubicBezTo>
                    <a:pt x="10089" y="16002"/>
                    <a:pt x="11110" y="15811"/>
                    <a:pt x="12099" y="15407"/>
                  </a:cubicBezTo>
                  <a:cubicBezTo>
                    <a:pt x="16186" y="13740"/>
                    <a:pt x="18148" y="9064"/>
                    <a:pt x="16480" y="4977"/>
                  </a:cubicBezTo>
                  <a:cubicBezTo>
                    <a:pt x="15216" y="1878"/>
                    <a:pt x="12223" y="1"/>
                    <a:pt x="9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8"/>
            <p:cNvSpPr/>
            <p:nvPr/>
          </p:nvSpPr>
          <p:spPr>
            <a:xfrm>
              <a:off x="4363753" y="4129188"/>
              <a:ext cx="169936" cy="645591"/>
            </a:xfrm>
            <a:custGeom>
              <a:avLst/>
              <a:gdLst/>
              <a:ahLst/>
              <a:cxnLst/>
              <a:rect l="l" t="t" r="r" b="b"/>
              <a:pathLst>
                <a:path w="2421" h="9124" extrusionOk="0">
                  <a:moveTo>
                    <a:pt x="1" y="1"/>
                  </a:moveTo>
                  <a:lnTo>
                    <a:pt x="1" y="9124"/>
                  </a:lnTo>
                  <a:lnTo>
                    <a:pt x="2420" y="9124"/>
                  </a:lnTo>
                  <a:lnTo>
                    <a:pt x="2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8"/>
            <p:cNvSpPr/>
            <p:nvPr/>
          </p:nvSpPr>
          <p:spPr>
            <a:xfrm>
              <a:off x="4127340" y="4367502"/>
              <a:ext cx="642753" cy="171304"/>
            </a:xfrm>
            <a:custGeom>
              <a:avLst/>
              <a:gdLst/>
              <a:ahLst/>
              <a:cxnLst/>
              <a:rect l="l" t="t" r="r" b="b"/>
              <a:pathLst>
                <a:path w="9157" h="2421" extrusionOk="0">
                  <a:moveTo>
                    <a:pt x="1" y="1"/>
                  </a:moveTo>
                  <a:lnTo>
                    <a:pt x="1" y="2421"/>
                  </a:lnTo>
                  <a:lnTo>
                    <a:pt x="9156" y="2421"/>
                  </a:lnTo>
                  <a:lnTo>
                    <a:pt x="91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938;p35">
            <a:extLst>
              <a:ext uri="{FF2B5EF4-FFF2-40B4-BE49-F238E27FC236}">
                <a16:creationId xmlns:a16="http://schemas.microsoft.com/office/drawing/2014/main" id="{B09CB6F8-5818-4AE3-8928-6603DC907A9E}"/>
              </a:ext>
            </a:extLst>
          </p:cNvPr>
          <p:cNvSpPr/>
          <p:nvPr/>
        </p:nvSpPr>
        <p:spPr>
          <a:xfrm>
            <a:off x="56590" y="106946"/>
            <a:ext cx="628449" cy="58654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572;p58">
            <a:extLst>
              <a:ext uri="{FF2B5EF4-FFF2-40B4-BE49-F238E27FC236}">
                <a16:creationId xmlns:a16="http://schemas.microsoft.com/office/drawing/2014/main" id="{5552DC34-8CA2-49D9-8AAB-8930FCC85472}"/>
              </a:ext>
            </a:extLst>
          </p:cNvPr>
          <p:cNvSpPr txBox="1">
            <a:spLocks/>
          </p:cNvSpPr>
          <p:nvPr/>
        </p:nvSpPr>
        <p:spPr>
          <a:xfrm>
            <a:off x="212265" y="112753"/>
            <a:ext cx="285717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9pPr>
          </a:lstStyle>
          <a:p>
            <a:pPr algn="l"/>
            <a:r>
              <a:rPr lang="en-US" dirty="0"/>
              <a:t>C</a:t>
            </a:r>
            <a:r>
              <a:rPr lang="en-IN" dirty="0"/>
              <a:t>ONCLUSION:</a:t>
            </a:r>
          </a:p>
        </p:txBody>
      </p:sp>
      <p:sp>
        <p:nvSpPr>
          <p:cNvPr id="220" name="TextBox 219">
            <a:extLst>
              <a:ext uri="{FF2B5EF4-FFF2-40B4-BE49-F238E27FC236}">
                <a16:creationId xmlns:a16="http://schemas.microsoft.com/office/drawing/2014/main" id="{CF225C95-BF19-4932-B88F-BD8F1F14C9D9}"/>
              </a:ext>
            </a:extLst>
          </p:cNvPr>
          <p:cNvSpPr txBox="1"/>
          <p:nvPr/>
        </p:nvSpPr>
        <p:spPr>
          <a:xfrm>
            <a:off x="2216877" y="623043"/>
            <a:ext cx="6870534" cy="4390946"/>
          </a:xfrm>
          <a:prstGeom prst="rect">
            <a:avLst/>
          </a:prstGeom>
          <a:noFill/>
        </p:spPr>
        <p:txBody>
          <a:bodyPr wrap="square">
            <a:spAutoFit/>
          </a:bodyPr>
          <a:lstStyle/>
          <a:p>
            <a:pPr marL="342900" lvl="0" indent="-342900">
              <a:buFont typeface="Symbol" panose="05050102010706020507" pitchFamily="18" charset="2"/>
              <a:buChar char=""/>
            </a:pPr>
            <a:r>
              <a:rPr lang="en-IN" dirty="0">
                <a:effectLst/>
                <a:latin typeface="Bahnschrift SemiLight" panose="020B0502040204020203" pitchFamily="34" charset="0"/>
                <a:ea typeface="Calibri" panose="020F0502020204030204" pitchFamily="34" charset="0"/>
                <a:cs typeface="Mangal" panose="02040503050203030202" pitchFamily="18" charset="0"/>
              </a:rPr>
              <a:t>Majority of the respondents are in the age group of 20-29 years out of 119 respondents. Only 2.5% of the respondents are of the age Above 50. Majority of the respondents are female accounting to 56% whereas the male population shrinks to 43%.</a:t>
            </a:r>
          </a:p>
          <a:p>
            <a:pPr marL="914400"/>
            <a:r>
              <a:rPr lang="en-IN" dirty="0">
                <a:effectLst/>
                <a:latin typeface="Bahnschrift SemiLight" panose="020B0502040204020203" pitchFamily="34" charset="0"/>
                <a:ea typeface="Calibri" panose="020F0502020204030204" pitchFamily="34" charset="0"/>
                <a:cs typeface="Mangal" panose="02040503050203030202" pitchFamily="18" charset="0"/>
              </a:rPr>
              <a:t> </a:t>
            </a:r>
          </a:p>
          <a:p>
            <a:pPr marL="342900" lvl="0" indent="-342900">
              <a:buFont typeface="Symbol" panose="05050102010706020507" pitchFamily="18" charset="2"/>
              <a:buChar char=""/>
            </a:pPr>
            <a:r>
              <a:rPr lang="en-IN" dirty="0">
                <a:effectLst/>
                <a:latin typeface="Bahnschrift SemiLight" panose="020B0502040204020203" pitchFamily="34" charset="0"/>
                <a:ea typeface="Calibri" panose="020F0502020204030204" pitchFamily="34" charset="0"/>
                <a:cs typeface="Mangal" panose="02040503050203030202" pitchFamily="18" charset="0"/>
              </a:rPr>
              <a:t>50.4% of the respondents fall under the category of under graduate Whereas 42% of the respondents falls under category of post graduate. Means most of the respondents are well educated. </a:t>
            </a:r>
          </a:p>
          <a:p>
            <a:pPr marL="457200"/>
            <a:r>
              <a:rPr lang="en-IN" dirty="0">
                <a:effectLst/>
                <a:latin typeface="Bahnschrift SemiLight" panose="020B0502040204020203" pitchFamily="34" charset="0"/>
                <a:ea typeface="Calibri" panose="020F0502020204030204" pitchFamily="34" charset="0"/>
                <a:cs typeface="Mangal" panose="02040503050203030202" pitchFamily="18" charset="0"/>
              </a:rPr>
              <a:t> </a:t>
            </a:r>
          </a:p>
          <a:p>
            <a:pPr marL="342900" lvl="0" indent="-342900">
              <a:spcAft>
                <a:spcPts val="800"/>
              </a:spcAft>
              <a:buFont typeface="Symbol" panose="05050102010706020507" pitchFamily="18" charset="2"/>
              <a:buChar char=""/>
              <a:tabLst>
                <a:tab pos="2225040" algn="l"/>
              </a:tabLst>
            </a:pPr>
            <a:r>
              <a:rPr lang="en-IN" dirty="0">
                <a:effectLst/>
                <a:latin typeface="Bahnschrift SemiLight" panose="020B0502040204020203" pitchFamily="34" charset="0"/>
                <a:ea typeface="Calibri" panose="020F0502020204030204" pitchFamily="34" charset="0"/>
                <a:cs typeface="Mangal" panose="02040503050203030202" pitchFamily="18" charset="0"/>
              </a:rPr>
              <a:t> 60.5% of the respondents spend between Rs. Below 200 on OTC medicines  monthly and Only 5.9% of the respondents spend around Rs. 800+ monthly on OTC medicines</a:t>
            </a:r>
          </a:p>
          <a:p>
            <a:pPr marL="342900" lvl="0" indent="-342900">
              <a:spcAft>
                <a:spcPts val="800"/>
              </a:spcAft>
              <a:buFont typeface="Symbol" panose="05050102010706020507" pitchFamily="18" charset="2"/>
              <a:buChar char=""/>
            </a:pPr>
            <a:r>
              <a:rPr lang="en-IN" dirty="0">
                <a:solidFill>
                  <a:srgbClr val="000000"/>
                </a:solidFill>
                <a:effectLst/>
                <a:latin typeface="Bahnschrift SemiLight" panose="020B0502040204020203" pitchFamily="34" charset="0"/>
                <a:ea typeface="Times New Roman" panose="02020603050405020304" pitchFamily="18" charset="0"/>
              </a:rPr>
              <a:t>For H01 we got p- value = 0.45 which is greater than 0.05 hence we do not reject null hypothesis and conclude that there is no effect of Attitude on purchase intention </a:t>
            </a:r>
            <a:endParaRPr lang="en-IN" dirty="0">
              <a:effectLst/>
              <a:latin typeface="Bahnschrift SemiLight" panose="020B0502040204020203" pitchFamily="34" charset="0"/>
              <a:ea typeface="Times New Roman" panose="02020603050405020304" pitchFamily="18" charset="0"/>
            </a:endParaRPr>
          </a:p>
          <a:p>
            <a:pPr marL="342900" lvl="0" indent="-342900">
              <a:spcAft>
                <a:spcPts val="800"/>
              </a:spcAft>
              <a:buFont typeface="Symbol" panose="05050102010706020507" pitchFamily="18" charset="2"/>
              <a:buChar char=""/>
            </a:pPr>
            <a:r>
              <a:rPr lang="en-IN" dirty="0">
                <a:solidFill>
                  <a:srgbClr val="000000"/>
                </a:solidFill>
                <a:effectLst/>
                <a:latin typeface="Bahnschrift SemiLight" panose="020B0502040204020203" pitchFamily="34" charset="0"/>
                <a:ea typeface="Calibri" panose="020F0502020204030204" pitchFamily="34" charset="0"/>
                <a:cs typeface="Calibri" panose="020F0502020204030204" pitchFamily="34" charset="0"/>
              </a:rPr>
              <a:t>we got p-value=0.03&lt;0.05 for H02 hence we reject null hypothesis and conclude that there is effect of education on AT_V3 . which means there is impact of education the people who are more educated they may do not take medications without reading labels which leads to less side effects from medicine</a:t>
            </a:r>
            <a:endParaRPr lang="en-IN" dirty="0">
              <a:effectLst/>
              <a:latin typeface="Bahnschrift SemiLight" panose="020B0502040204020203" pitchFamily="34" charset="0"/>
              <a:ea typeface="Calibri" panose="020F0502020204030204" pitchFamily="34" charset="0"/>
              <a:cs typeface="Mangal" panose="02040503050203030202"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3" name="Google Shape;1031;p38">
            <a:extLst>
              <a:ext uri="{FF2B5EF4-FFF2-40B4-BE49-F238E27FC236}">
                <a16:creationId xmlns:a16="http://schemas.microsoft.com/office/drawing/2014/main" id="{40B6BC32-B19B-4372-8972-F2D597B54B4C}"/>
              </a:ext>
            </a:extLst>
          </p:cNvPr>
          <p:cNvSpPr/>
          <p:nvPr/>
        </p:nvSpPr>
        <p:spPr>
          <a:xfrm>
            <a:off x="110999" y="92804"/>
            <a:ext cx="644010" cy="553149"/>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97;p56">
            <a:extLst>
              <a:ext uri="{FF2B5EF4-FFF2-40B4-BE49-F238E27FC236}">
                <a16:creationId xmlns:a16="http://schemas.microsoft.com/office/drawing/2014/main" id="{839D2184-50DD-4FC1-9DB8-63A0C3224F80}"/>
              </a:ext>
            </a:extLst>
          </p:cNvPr>
          <p:cNvSpPr txBox="1">
            <a:spLocks noGrp="1"/>
          </p:cNvSpPr>
          <p:nvPr>
            <p:ph type="title"/>
          </p:nvPr>
        </p:nvSpPr>
        <p:spPr>
          <a:xfrm>
            <a:off x="343948" y="-45615"/>
            <a:ext cx="2684477" cy="82998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800" dirty="0"/>
              <a:t>REFERENCES:</a:t>
            </a:r>
            <a:endParaRPr sz="2800" dirty="0"/>
          </a:p>
        </p:txBody>
      </p:sp>
      <p:sp>
        <p:nvSpPr>
          <p:cNvPr id="8" name="TextBox 7">
            <a:extLst>
              <a:ext uri="{FF2B5EF4-FFF2-40B4-BE49-F238E27FC236}">
                <a16:creationId xmlns:a16="http://schemas.microsoft.com/office/drawing/2014/main" id="{E348A277-60BB-4F73-8330-A31FD7C057E1}"/>
              </a:ext>
            </a:extLst>
          </p:cNvPr>
          <p:cNvSpPr txBox="1"/>
          <p:nvPr/>
        </p:nvSpPr>
        <p:spPr>
          <a:xfrm flipH="1">
            <a:off x="194889" y="645953"/>
            <a:ext cx="8605163" cy="4616648"/>
          </a:xfrm>
          <a:prstGeom prst="rect">
            <a:avLst/>
          </a:prstGeom>
          <a:noFill/>
        </p:spPr>
        <p:txBody>
          <a:bodyPr wrap="square" rtlCol="0">
            <a:spAutoFit/>
          </a:bodyPr>
          <a:lstStyle/>
          <a:p>
            <a:pPr marL="342900" indent="-342900">
              <a:lnSpc>
                <a:spcPct val="250000"/>
              </a:lnSpc>
              <a:buFont typeface="+mj-lt"/>
              <a:buAutoNum type="arabicPeriod"/>
            </a:pPr>
            <a:r>
              <a:rPr lang="en-IN" sz="1600" dirty="0">
                <a:latin typeface="Bahnschrift SemiLight" panose="020B0502040204020203" pitchFamily="34" charset="0"/>
                <a:hlinkClick r:id="rId3"/>
              </a:rPr>
              <a:t>https://www.researchgate.net/publication/324208545_Consumer_Selection_and_Buying_Behaviour_Towards_Over_the_Counter_OTC_Medicine_in_Jaipur_City</a:t>
            </a:r>
            <a:endParaRPr lang="en-IN" sz="1600" dirty="0">
              <a:latin typeface="Bahnschrift SemiLight" panose="020B0502040204020203" pitchFamily="34" charset="0"/>
            </a:endParaRPr>
          </a:p>
          <a:p>
            <a:pPr marL="342900" indent="-342900">
              <a:lnSpc>
                <a:spcPct val="250000"/>
              </a:lnSpc>
              <a:buFont typeface="+mj-lt"/>
              <a:buAutoNum type="arabicPeriod"/>
            </a:pPr>
            <a:r>
              <a:rPr lang="en-IN" sz="1600" dirty="0">
                <a:latin typeface="Bahnschrift SemiLight" panose="020B0502040204020203" pitchFamily="34" charset="0"/>
                <a:hlinkClick r:id="rId4"/>
              </a:rPr>
              <a:t>https://en.m.wikipedia.org/wiki/Over-the-counter_drug</a:t>
            </a:r>
            <a:endParaRPr lang="en-IN" sz="1600" dirty="0">
              <a:latin typeface="Bahnschrift SemiLight" panose="020B0502040204020203" pitchFamily="34" charset="0"/>
            </a:endParaRPr>
          </a:p>
          <a:p>
            <a:pPr marL="342900" indent="-342900">
              <a:lnSpc>
                <a:spcPct val="250000"/>
              </a:lnSpc>
              <a:buFont typeface="+mj-lt"/>
              <a:buAutoNum type="arabicPeriod"/>
            </a:pPr>
            <a:r>
              <a:rPr lang="en-IN" sz="1600" dirty="0">
                <a:latin typeface="Bahnschrift SemiLight" panose="020B0502040204020203" pitchFamily="34" charset="0"/>
                <a:hlinkClick r:id="rId5"/>
              </a:rPr>
              <a:t>https://familydoctor.org/otc-medicines-know-your-risks-and-reduce-them/</a:t>
            </a:r>
            <a:endParaRPr lang="en-IN" sz="1600" dirty="0">
              <a:latin typeface="Bahnschrift SemiLight" panose="020B0502040204020203" pitchFamily="34" charset="0"/>
            </a:endParaRPr>
          </a:p>
          <a:p>
            <a:pPr marL="342900" indent="-342900">
              <a:lnSpc>
                <a:spcPct val="250000"/>
              </a:lnSpc>
              <a:buFont typeface="+mj-lt"/>
              <a:buAutoNum type="arabicPeriod"/>
            </a:pPr>
            <a:r>
              <a:rPr lang="en-IN" sz="1600" dirty="0">
                <a:latin typeface="Bahnschrift SemiLight" panose="020B0502040204020203" pitchFamily="34" charset="0"/>
                <a:hlinkClick r:id="rId6"/>
              </a:rPr>
              <a:t>https://m.timesofindia.com/life-style/health-fitness/health-news/know-your-medicine-types-of-painkillers/articleshow/71687590.cms</a:t>
            </a:r>
            <a:endParaRPr lang="en-IN" sz="1600" dirty="0">
              <a:latin typeface="Bahnschrift SemiLight" panose="020B0502040204020203" pitchFamily="34" charset="0"/>
            </a:endParaRPr>
          </a:p>
          <a:p>
            <a:pPr marL="342900" indent="-342900">
              <a:lnSpc>
                <a:spcPct val="250000"/>
              </a:lnSpc>
              <a:buFont typeface="+mj-lt"/>
              <a:buAutoNum type="arabicPeriod"/>
            </a:pPr>
            <a:r>
              <a:rPr lang="en-IN" sz="1600" dirty="0">
                <a:latin typeface="Bahnschrift SemiLight" panose="020B0502040204020203" pitchFamily="34" charset="0"/>
                <a:hlinkClick r:id="rId7"/>
              </a:rPr>
              <a:t>https://medlineplus.gov/ency/article/002208.htm</a:t>
            </a:r>
            <a:endParaRPr lang="en-IN" sz="1600" dirty="0">
              <a:latin typeface="Bahnschrift SemiLight" panose="020B0502040204020203" pitchFamily="34" charset="0"/>
            </a:endParaRPr>
          </a:p>
          <a:p>
            <a:endParaRPr lang="en-IN" dirty="0"/>
          </a:p>
        </p:txBody>
      </p:sp>
    </p:spTree>
    <p:extLst>
      <p:ext uri="{BB962C8B-B14F-4D97-AF65-F5344CB8AC3E}">
        <p14:creationId xmlns:p14="http://schemas.microsoft.com/office/powerpoint/2010/main" val="4278146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3" name="Google Shape;1031;p38">
            <a:extLst>
              <a:ext uri="{FF2B5EF4-FFF2-40B4-BE49-F238E27FC236}">
                <a16:creationId xmlns:a16="http://schemas.microsoft.com/office/drawing/2014/main" id="{40B6BC32-B19B-4372-8972-F2D597B54B4C}"/>
              </a:ext>
            </a:extLst>
          </p:cNvPr>
          <p:cNvSpPr/>
          <p:nvPr/>
        </p:nvSpPr>
        <p:spPr>
          <a:xfrm>
            <a:off x="2048856" y="302528"/>
            <a:ext cx="4966282" cy="4471332"/>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97;p56">
            <a:extLst>
              <a:ext uri="{FF2B5EF4-FFF2-40B4-BE49-F238E27FC236}">
                <a16:creationId xmlns:a16="http://schemas.microsoft.com/office/drawing/2014/main" id="{839D2184-50DD-4FC1-9DB8-63A0C3224F80}"/>
              </a:ext>
            </a:extLst>
          </p:cNvPr>
          <p:cNvSpPr txBox="1">
            <a:spLocks noGrp="1"/>
          </p:cNvSpPr>
          <p:nvPr>
            <p:ph type="title"/>
          </p:nvPr>
        </p:nvSpPr>
        <p:spPr>
          <a:xfrm>
            <a:off x="2583808" y="1057650"/>
            <a:ext cx="3741491" cy="2608976"/>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6000" dirty="0"/>
              <a:t>THANK</a:t>
            </a:r>
            <a:br>
              <a:rPr lang="en" sz="6000" dirty="0"/>
            </a:br>
            <a:r>
              <a:rPr lang="en" sz="6000" dirty="0"/>
              <a:t>YOU</a:t>
            </a:r>
            <a:endParaRPr sz="6000" dirty="0"/>
          </a:p>
        </p:txBody>
      </p:sp>
    </p:spTree>
    <p:extLst>
      <p:ext uri="{BB962C8B-B14F-4D97-AF65-F5344CB8AC3E}">
        <p14:creationId xmlns:p14="http://schemas.microsoft.com/office/powerpoint/2010/main" val="79578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32"/>
          <p:cNvSpPr/>
          <p:nvPr/>
        </p:nvSpPr>
        <p:spPr>
          <a:xfrm>
            <a:off x="720000" y="1901821"/>
            <a:ext cx="612600" cy="6126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720000" y="2691442"/>
            <a:ext cx="612600" cy="61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720000" y="3589321"/>
            <a:ext cx="612600" cy="6126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720000" y="1112200"/>
            <a:ext cx="612600" cy="61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txBox="1">
            <a:spLocks noGrp="1"/>
          </p:cNvSpPr>
          <p:nvPr>
            <p:ph type="title"/>
          </p:nvPr>
        </p:nvSpPr>
        <p:spPr>
          <a:xfrm>
            <a:off x="3204756" y="317872"/>
            <a:ext cx="394266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CONTENTS</a:t>
            </a:r>
            <a:endParaRPr dirty="0"/>
          </a:p>
        </p:txBody>
      </p:sp>
      <p:sp>
        <p:nvSpPr>
          <p:cNvPr id="823" name="Google Shape;823;p32"/>
          <p:cNvSpPr txBox="1">
            <a:spLocks noGrp="1"/>
          </p:cNvSpPr>
          <p:nvPr>
            <p:ph type="title" idx="2"/>
          </p:nvPr>
        </p:nvSpPr>
        <p:spPr>
          <a:xfrm flipH="1">
            <a:off x="713225" y="1235393"/>
            <a:ext cx="6126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24" name="Google Shape;824;p32"/>
          <p:cNvSpPr txBox="1">
            <a:spLocks noGrp="1"/>
          </p:cNvSpPr>
          <p:nvPr>
            <p:ph type="title" idx="4"/>
          </p:nvPr>
        </p:nvSpPr>
        <p:spPr>
          <a:xfrm>
            <a:off x="713225" y="2046633"/>
            <a:ext cx="6126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25" name="Google Shape;825;p32"/>
          <p:cNvSpPr txBox="1">
            <a:spLocks noGrp="1"/>
          </p:cNvSpPr>
          <p:nvPr>
            <p:ph type="title" idx="7"/>
          </p:nvPr>
        </p:nvSpPr>
        <p:spPr>
          <a:xfrm>
            <a:off x="713225" y="2833784"/>
            <a:ext cx="6126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26" name="Google Shape;826;p32"/>
          <p:cNvSpPr txBox="1">
            <a:spLocks noGrp="1"/>
          </p:cNvSpPr>
          <p:nvPr>
            <p:ph type="title" idx="13"/>
          </p:nvPr>
        </p:nvSpPr>
        <p:spPr>
          <a:xfrm>
            <a:off x="713225" y="3697877"/>
            <a:ext cx="6126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27" name="Google Shape;827;p32"/>
          <p:cNvSpPr txBox="1">
            <a:spLocks noGrp="1"/>
          </p:cNvSpPr>
          <p:nvPr>
            <p:ph type="title" idx="3"/>
          </p:nvPr>
        </p:nvSpPr>
        <p:spPr>
          <a:xfrm>
            <a:off x="1449111" y="1227430"/>
            <a:ext cx="5234100" cy="38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829" name="Google Shape;829;p32"/>
          <p:cNvSpPr txBox="1">
            <a:spLocks noGrp="1"/>
          </p:cNvSpPr>
          <p:nvPr>
            <p:ph type="title" idx="8"/>
          </p:nvPr>
        </p:nvSpPr>
        <p:spPr>
          <a:xfrm>
            <a:off x="1449111" y="2798220"/>
            <a:ext cx="6612710" cy="4512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 AND GRAPHICAL REPRENTATION</a:t>
            </a:r>
            <a:endParaRPr dirty="0"/>
          </a:p>
        </p:txBody>
      </p:sp>
      <p:sp>
        <p:nvSpPr>
          <p:cNvPr id="831" name="Google Shape;831;p32"/>
          <p:cNvSpPr txBox="1">
            <a:spLocks noGrp="1"/>
          </p:cNvSpPr>
          <p:nvPr>
            <p:ph type="title" idx="14"/>
          </p:nvPr>
        </p:nvSpPr>
        <p:spPr>
          <a:xfrm>
            <a:off x="1533000" y="3705571"/>
            <a:ext cx="4733400" cy="38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 AND ANALYSIS </a:t>
            </a:r>
            <a:endParaRPr dirty="0"/>
          </a:p>
        </p:txBody>
      </p:sp>
      <p:sp>
        <p:nvSpPr>
          <p:cNvPr id="833" name="Google Shape;833;p32"/>
          <p:cNvSpPr txBox="1">
            <a:spLocks noGrp="1"/>
          </p:cNvSpPr>
          <p:nvPr>
            <p:ph type="title" idx="5"/>
          </p:nvPr>
        </p:nvSpPr>
        <p:spPr>
          <a:xfrm>
            <a:off x="1449111" y="2015625"/>
            <a:ext cx="5234100" cy="38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OBJECTIVE</a:t>
            </a:r>
            <a:endParaRPr dirty="0"/>
          </a:p>
        </p:txBody>
      </p:sp>
      <p:pic>
        <p:nvPicPr>
          <p:cNvPr id="2" name="Picture 1">
            <a:extLst>
              <a:ext uri="{FF2B5EF4-FFF2-40B4-BE49-F238E27FC236}">
                <a16:creationId xmlns:a16="http://schemas.microsoft.com/office/drawing/2014/main" id="{7CEB0C62-6F2D-4D9A-AF51-FB4F88348695}"/>
              </a:ext>
            </a:extLst>
          </p:cNvPr>
          <p:cNvPicPr>
            <a:picLocks noChangeAspect="1"/>
          </p:cNvPicPr>
          <p:nvPr/>
        </p:nvPicPr>
        <p:blipFill>
          <a:blip r:embed="rId3"/>
          <a:stretch>
            <a:fillRect/>
          </a:stretch>
        </p:blipFill>
        <p:spPr>
          <a:xfrm>
            <a:off x="710076" y="4378039"/>
            <a:ext cx="615749" cy="615749"/>
          </a:xfrm>
          <a:prstGeom prst="rect">
            <a:avLst/>
          </a:prstGeom>
        </p:spPr>
      </p:pic>
      <p:sp>
        <p:nvSpPr>
          <p:cNvPr id="8" name="Subtitle 7">
            <a:extLst>
              <a:ext uri="{FF2B5EF4-FFF2-40B4-BE49-F238E27FC236}">
                <a16:creationId xmlns:a16="http://schemas.microsoft.com/office/drawing/2014/main" id="{5722EB05-492E-4B09-8D3D-F0A621F781D9}"/>
              </a:ext>
            </a:extLst>
          </p:cNvPr>
          <p:cNvSpPr>
            <a:spLocks noGrp="1"/>
          </p:cNvSpPr>
          <p:nvPr>
            <p:ph type="subTitle" idx="15"/>
          </p:nvPr>
        </p:nvSpPr>
        <p:spPr>
          <a:xfrm>
            <a:off x="1449111" y="4495863"/>
            <a:ext cx="4733400" cy="380100"/>
          </a:xfrm>
        </p:spPr>
        <p:txBody>
          <a:bodyPr/>
          <a:lstStyle/>
          <a:p>
            <a:r>
              <a:rPr lang="en-US" sz="1800" b="1" dirty="0">
                <a:latin typeface="Josefin Sans" pitchFamily="2" charset="0"/>
              </a:rPr>
              <a:t>RESULT AND CONCLUSION</a:t>
            </a:r>
            <a:endParaRPr lang="en-IN" sz="1800" b="1" dirty="0">
              <a:latin typeface="Josefin Sans" pitchFamily="2" charset="0"/>
            </a:endParaRPr>
          </a:p>
        </p:txBody>
      </p:sp>
      <p:sp>
        <p:nvSpPr>
          <p:cNvPr id="26" name="Google Shape;824;p32">
            <a:extLst>
              <a:ext uri="{FF2B5EF4-FFF2-40B4-BE49-F238E27FC236}">
                <a16:creationId xmlns:a16="http://schemas.microsoft.com/office/drawing/2014/main" id="{0993C264-37BC-4100-9792-B6898F8238A5}"/>
              </a:ext>
            </a:extLst>
          </p:cNvPr>
          <p:cNvSpPr txBox="1">
            <a:spLocks/>
          </p:cNvSpPr>
          <p:nvPr/>
        </p:nvSpPr>
        <p:spPr>
          <a:xfrm>
            <a:off x="710076" y="4495863"/>
            <a:ext cx="612600" cy="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Josefin Sans"/>
              <a:buNone/>
              <a:defRPr sz="2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9pPr>
          </a:lstStyle>
          <a:p>
            <a:r>
              <a:rPr lang="en" dirty="0"/>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33"/>
          <p:cNvSpPr/>
          <p:nvPr/>
        </p:nvSpPr>
        <p:spPr>
          <a:xfrm>
            <a:off x="0" y="4161056"/>
            <a:ext cx="9144000" cy="10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7126301" y="234910"/>
            <a:ext cx="1971900" cy="1971900"/>
          </a:xfrm>
          <a:prstGeom prst="ellipse">
            <a:avLst/>
          </a:prstGeom>
          <a:solidFill>
            <a:srgbClr val="FFFFFF">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txBox="1">
            <a:spLocks noGrp="1"/>
          </p:cNvSpPr>
          <p:nvPr>
            <p:ph type="body" idx="1"/>
          </p:nvPr>
        </p:nvSpPr>
        <p:spPr>
          <a:xfrm>
            <a:off x="133107" y="827763"/>
            <a:ext cx="7662372" cy="4228070"/>
          </a:xfrm>
          <a:prstGeom prst="rect">
            <a:avLst/>
          </a:prstGeom>
        </p:spPr>
        <p:txBody>
          <a:bodyPr spcFirstLastPara="1" wrap="square" lIns="91425" tIns="91425" rIns="91425" bIns="91425" anchor="t" anchorCtr="0">
            <a:noAutofit/>
          </a:bodyPr>
          <a:lstStyle/>
          <a:p>
            <a:pPr marL="285750" indent="-285750" algn="l">
              <a:lnSpc>
                <a:spcPct val="150000"/>
              </a:lnSpc>
            </a:pPr>
            <a:r>
              <a:rPr lang="en-IN" dirty="0">
                <a:solidFill>
                  <a:schemeClr val="accent5">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OTC medicines are those medicines that can be taken from medical stores without any doctor's prescription.</a:t>
            </a:r>
            <a:endParaRPr lang="en-IN" dirty="0">
              <a:solidFill>
                <a:schemeClr val="accent5">
                  <a:lumMod val="50000"/>
                </a:schemeClr>
              </a:solidFill>
              <a:latin typeface="Bahnschrift SemiLight" panose="020B0502040204020203" pitchFamily="34" charset="0"/>
              <a:ea typeface="Calibri" panose="020F0502020204030204" pitchFamily="34" charset="0"/>
              <a:cs typeface="Mangal" panose="02040503050203030202" pitchFamily="18" charset="0"/>
            </a:endParaRPr>
          </a:p>
          <a:p>
            <a:pPr marL="285750" indent="-285750" algn="l">
              <a:lnSpc>
                <a:spcPct val="150000"/>
              </a:lnSpc>
            </a:pPr>
            <a:r>
              <a:rPr lang="en-IN" dirty="0">
                <a:solidFill>
                  <a:schemeClr val="accent5">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The trend of 'Over-the-Counter (OTC) Medicines use has grown steadily in the last few years. Various reasons such as easy availability, affordability, and increased awareness among patients are responsible for this trend.</a:t>
            </a:r>
          </a:p>
          <a:p>
            <a:pPr marL="285750" indent="-285750" algn="l">
              <a:lnSpc>
                <a:spcPct val="150000"/>
              </a:lnSpc>
            </a:pPr>
            <a:r>
              <a:rPr lang="en-IN" dirty="0">
                <a:effectLst/>
                <a:latin typeface="Calibri" panose="020F0502020204030204" pitchFamily="34" charset="0"/>
                <a:ea typeface="Calibri" panose="020F0502020204030204" pitchFamily="34" charset="0"/>
                <a:cs typeface="Mangal" panose="02040503050203030202" pitchFamily="18" charset="0"/>
              </a:rPr>
              <a:t>The Over-the-Counter medicines market is always under investigation due to its nature of self-medication. </a:t>
            </a:r>
          </a:p>
          <a:p>
            <a:pPr marL="285750" indent="-285750" algn="l">
              <a:lnSpc>
                <a:spcPct val="150000"/>
              </a:lnSpc>
            </a:pPr>
            <a:r>
              <a:rPr lang="en-IN" dirty="0">
                <a:effectLst/>
                <a:latin typeface="Calibri" panose="020F0502020204030204" pitchFamily="34" charset="0"/>
                <a:ea typeface="Calibri" panose="020F0502020204030204" pitchFamily="34" charset="0"/>
                <a:cs typeface="Mangal" panose="02040503050203030202" pitchFamily="18" charset="0"/>
              </a:rPr>
              <a:t>Factors like attitude is considered in consumers as the determinant of the over-the-counter medicine purchase decision. Demographic factors play an important role in influencing consumer behaviour towards OTC products. Demographic variables include- family income, gender, age, occupation, education qualification.</a:t>
            </a:r>
          </a:p>
          <a:p>
            <a:pPr marL="742950" lvl="1" indent="-285750">
              <a:lnSpc>
                <a:spcPct val="150000"/>
              </a:lnSpc>
            </a:pPr>
            <a:endParaRPr lang="en-US" sz="1300" dirty="0">
              <a:solidFill>
                <a:schemeClr val="accent5">
                  <a:lumMod val="50000"/>
                </a:schemeClr>
              </a:solidFill>
              <a:latin typeface="Bahnschrift SemiLight" panose="020B0502040204020203" pitchFamily="34" charset="0"/>
            </a:endParaRPr>
          </a:p>
        </p:txBody>
      </p:sp>
      <p:grpSp>
        <p:nvGrpSpPr>
          <p:cNvPr id="843" name="Google Shape;843;p33"/>
          <p:cNvGrpSpPr/>
          <p:nvPr/>
        </p:nvGrpSpPr>
        <p:grpSpPr>
          <a:xfrm>
            <a:off x="7494676" y="792888"/>
            <a:ext cx="1235149" cy="3842662"/>
            <a:chOff x="6206000" y="1003750"/>
            <a:chExt cx="1193150" cy="3712000"/>
          </a:xfrm>
        </p:grpSpPr>
        <p:sp>
          <p:nvSpPr>
            <p:cNvPr id="844" name="Google Shape;844;p33"/>
            <p:cNvSpPr/>
            <p:nvPr/>
          </p:nvSpPr>
          <p:spPr>
            <a:xfrm>
              <a:off x="6338200" y="1003750"/>
              <a:ext cx="967525" cy="823850"/>
            </a:xfrm>
            <a:custGeom>
              <a:avLst/>
              <a:gdLst/>
              <a:ahLst/>
              <a:cxnLst/>
              <a:rect l="l" t="t" r="r" b="b"/>
              <a:pathLst>
                <a:path w="38701" h="32954" extrusionOk="0">
                  <a:moveTo>
                    <a:pt x="22268" y="1"/>
                  </a:moveTo>
                  <a:cubicBezTo>
                    <a:pt x="18747" y="1"/>
                    <a:pt x="14358" y="1400"/>
                    <a:pt x="12668" y="5399"/>
                  </a:cubicBezTo>
                  <a:cubicBezTo>
                    <a:pt x="11803" y="5157"/>
                    <a:pt x="10988" y="5046"/>
                    <a:pt x="10225" y="5046"/>
                  </a:cubicBezTo>
                  <a:cubicBezTo>
                    <a:pt x="5211" y="5046"/>
                    <a:pt x="2518" y="9856"/>
                    <a:pt x="3453" y="13760"/>
                  </a:cubicBezTo>
                  <a:cubicBezTo>
                    <a:pt x="3801" y="15406"/>
                    <a:pt x="3389" y="17148"/>
                    <a:pt x="2313" y="18447"/>
                  </a:cubicBezTo>
                  <a:cubicBezTo>
                    <a:pt x="1" y="21424"/>
                    <a:pt x="381" y="25667"/>
                    <a:pt x="5923" y="28011"/>
                  </a:cubicBezTo>
                  <a:cubicBezTo>
                    <a:pt x="7478" y="31913"/>
                    <a:pt x="10093" y="32954"/>
                    <a:pt x="12465" y="32954"/>
                  </a:cubicBezTo>
                  <a:cubicBezTo>
                    <a:pt x="15180" y="32954"/>
                    <a:pt x="17578" y="31589"/>
                    <a:pt x="17700" y="31589"/>
                  </a:cubicBezTo>
                  <a:cubicBezTo>
                    <a:pt x="17702" y="31589"/>
                    <a:pt x="17703" y="31589"/>
                    <a:pt x="17704" y="31589"/>
                  </a:cubicBezTo>
                  <a:cubicBezTo>
                    <a:pt x="17704" y="31589"/>
                    <a:pt x="17983" y="31932"/>
                    <a:pt x="19020" y="31932"/>
                  </a:cubicBezTo>
                  <a:cubicBezTo>
                    <a:pt x="19766" y="31932"/>
                    <a:pt x="20904" y="31755"/>
                    <a:pt x="22612" y="31146"/>
                  </a:cubicBezTo>
                  <a:cubicBezTo>
                    <a:pt x="24416" y="32238"/>
                    <a:pt x="26127" y="32714"/>
                    <a:pt x="27690" y="32714"/>
                  </a:cubicBezTo>
                  <a:cubicBezTo>
                    <a:pt x="33012" y="32714"/>
                    <a:pt x="36612" y="27192"/>
                    <a:pt x="36294" y="21709"/>
                  </a:cubicBezTo>
                  <a:cubicBezTo>
                    <a:pt x="36262" y="20885"/>
                    <a:pt x="36420" y="20062"/>
                    <a:pt x="36769" y="19333"/>
                  </a:cubicBezTo>
                  <a:cubicBezTo>
                    <a:pt x="38700" y="14868"/>
                    <a:pt x="37054" y="12049"/>
                    <a:pt x="34235" y="11099"/>
                  </a:cubicBezTo>
                  <a:cubicBezTo>
                    <a:pt x="32747" y="10561"/>
                    <a:pt x="31702" y="9199"/>
                    <a:pt x="31638" y="7584"/>
                  </a:cubicBezTo>
                  <a:cubicBezTo>
                    <a:pt x="31353" y="3752"/>
                    <a:pt x="28598" y="2105"/>
                    <a:pt x="26349" y="839"/>
                  </a:cubicBezTo>
                  <a:cubicBezTo>
                    <a:pt x="25455" y="324"/>
                    <a:pt x="23962" y="1"/>
                    <a:pt x="2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6749125" y="1635925"/>
              <a:ext cx="201900" cy="290575"/>
            </a:xfrm>
            <a:custGeom>
              <a:avLst/>
              <a:gdLst/>
              <a:ahLst/>
              <a:cxnLst/>
              <a:rect l="l" t="t" r="r" b="b"/>
              <a:pathLst>
                <a:path w="8076" h="11623" extrusionOk="0">
                  <a:moveTo>
                    <a:pt x="7189" y="0"/>
                  </a:moveTo>
                  <a:lnTo>
                    <a:pt x="1203" y="285"/>
                  </a:lnTo>
                  <a:lnTo>
                    <a:pt x="855" y="2945"/>
                  </a:lnTo>
                  <a:lnTo>
                    <a:pt x="0" y="9342"/>
                  </a:lnTo>
                  <a:lnTo>
                    <a:pt x="4022" y="11623"/>
                  </a:lnTo>
                  <a:lnTo>
                    <a:pt x="8076" y="9089"/>
                  </a:lnTo>
                  <a:lnTo>
                    <a:pt x="7474" y="2945"/>
                  </a:lnTo>
                  <a:lnTo>
                    <a:pt x="7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6769700" y="1635925"/>
              <a:ext cx="166275" cy="102500"/>
            </a:xfrm>
            <a:custGeom>
              <a:avLst/>
              <a:gdLst/>
              <a:ahLst/>
              <a:cxnLst/>
              <a:rect l="l" t="t" r="r" b="b"/>
              <a:pathLst>
                <a:path w="6651" h="4100" extrusionOk="0">
                  <a:moveTo>
                    <a:pt x="6366" y="0"/>
                  </a:moveTo>
                  <a:lnTo>
                    <a:pt x="349" y="285"/>
                  </a:lnTo>
                  <a:lnTo>
                    <a:pt x="0" y="2945"/>
                  </a:lnTo>
                  <a:cubicBezTo>
                    <a:pt x="824" y="3420"/>
                    <a:pt x="1679" y="3769"/>
                    <a:pt x="2597" y="3990"/>
                  </a:cubicBezTo>
                  <a:cubicBezTo>
                    <a:pt x="2901" y="4063"/>
                    <a:pt x="3215" y="4099"/>
                    <a:pt x="3529" y="4099"/>
                  </a:cubicBezTo>
                  <a:cubicBezTo>
                    <a:pt x="4032" y="4099"/>
                    <a:pt x="4536" y="4008"/>
                    <a:pt x="5004" y="3832"/>
                  </a:cubicBezTo>
                  <a:cubicBezTo>
                    <a:pt x="5574" y="3579"/>
                    <a:pt x="6144" y="3294"/>
                    <a:pt x="6651" y="2945"/>
                  </a:cubicBezTo>
                  <a:lnTo>
                    <a:pt x="6366" y="0"/>
                  </a:lnTo>
                  <a:close/>
                </a:path>
              </a:pathLst>
            </a:custGeom>
            <a:solidFill>
              <a:srgbClr val="58585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6578900" y="1131225"/>
              <a:ext cx="520175" cy="572800"/>
            </a:xfrm>
            <a:custGeom>
              <a:avLst/>
              <a:gdLst/>
              <a:ahLst/>
              <a:cxnLst/>
              <a:rect l="l" t="t" r="r" b="b"/>
              <a:pathLst>
                <a:path w="20807" h="22912" extrusionOk="0">
                  <a:moveTo>
                    <a:pt x="10690" y="0"/>
                  </a:moveTo>
                  <a:cubicBezTo>
                    <a:pt x="7627" y="0"/>
                    <a:pt x="4377" y="1355"/>
                    <a:pt x="1774" y="5050"/>
                  </a:cubicBezTo>
                  <a:cubicBezTo>
                    <a:pt x="1774" y="5050"/>
                    <a:pt x="0" y="21233"/>
                    <a:pt x="11369" y="22912"/>
                  </a:cubicBezTo>
                  <a:cubicBezTo>
                    <a:pt x="16785" y="21835"/>
                    <a:pt x="20807" y="14456"/>
                    <a:pt x="20585" y="6570"/>
                  </a:cubicBezTo>
                  <a:cubicBezTo>
                    <a:pt x="20231" y="3640"/>
                    <a:pt x="15711" y="0"/>
                    <a:pt x="10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6540900" y="3042800"/>
              <a:ext cx="315125" cy="1672950"/>
            </a:xfrm>
            <a:custGeom>
              <a:avLst/>
              <a:gdLst/>
              <a:ahLst/>
              <a:cxnLst/>
              <a:rect l="l" t="t" r="r" b="b"/>
              <a:pathLst>
                <a:path w="12605" h="66918" extrusionOk="0">
                  <a:moveTo>
                    <a:pt x="7312" y="1"/>
                  </a:moveTo>
                  <a:cubicBezTo>
                    <a:pt x="5468" y="1"/>
                    <a:pt x="3104" y="33"/>
                    <a:pt x="158" y="128"/>
                  </a:cubicBezTo>
                  <a:cubicBezTo>
                    <a:pt x="0" y="2439"/>
                    <a:pt x="63" y="6240"/>
                    <a:pt x="317" y="10895"/>
                  </a:cubicBezTo>
                  <a:cubicBezTo>
                    <a:pt x="1362" y="30941"/>
                    <a:pt x="5479" y="66917"/>
                    <a:pt x="5479" y="66917"/>
                  </a:cubicBezTo>
                  <a:lnTo>
                    <a:pt x="11084" y="66917"/>
                  </a:lnTo>
                  <a:lnTo>
                    <a:pt x="12351" y="10895"/>
                  </a:lnTo>
                  <a:lnTo>
                    <a:pt x="12604" y="128"/>
                  </a:lnTo>
                  <a:cubicBezTo>
                    <a:pt x="12604" y="128"/>
                    <a:pt x="11000" y="1"/>
                    <a:pt x="73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6868675" y="3042800"/>
              <a:ext cx="315125" cy="1672950"/>
            </a:xfrm>
            <a:custGeom>
              <a:avLst/>
              <a:gdLst/>
              <a:ahLst/>
              <a:cxnLst/>
              <a:rect l="l" t="t" r="r" b="b"/>
              <a:pathLst>
                <a:path w="12605" h="66918" extrusionOk="0">
                  <a:moveTo>
                    <a:pt x="5283" y="1"/>
                  </a:moveTo>
                  <a:cubicBezTo>
                    <a:pt x="1605" y="1"/>
                    <a:pt x="0" y="128"/>
                    <a:pt x="0" y="128"/>
                  </a:cubicBezTo>
                  <a:lnTo>
                    <a:pt x="222" y="10895"/>
                  </a:lnTo>
                  <a:lnTo>
                    <a:pt x="1520" y="66917"/>
                  </a:lnTo>
                  <a:lnTo>
                    <a:pt x="7094" y="66917"/>
                  </a:lnTo>
                  <a:cubicBezTo>
                    <a:pt x="7094" y="66917"/>
                    <a:pt x="11211" y="30941"/>
                    <a:pt x="12256" y="10895"/>
                  </a:cubicBezTo>
                  <a:cubicBezTo>
                    <a:pt x="12509" y="6240"/>
                    <a:pt x="12604" y="2439"/>
                    <a:pt x="12414" y="128"/>
                  </a:cubicBezTo>
                  <a:cubicBezTo>
                    <a:pt x="9480" y="33"/>
                    <a:pt x="7122" y="1"/>
                    <a:pt x="5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6902700" y="4577175"/>
              <a:ext cx="390350" cy="138575"/>
            </a:xfrm>
            <a:custGeom>
              <a:avLst/>
              <a:gdLst/>
              <a:ahLst/>
              <a:cxnLst/>
              <a:rect l="l" t="t" r="r" b="b"/>
              <a:pathLst>
                <a:path w="15614" h="5543" extrusionOk="0">
                  <a:moveTo>
                    <a:pt x="1" y="0"/>
                  </a:moveTo>
                  <a:lnTo>
                    <a:pt x="1" y="5542"/>
                  </a:lnTo>
                  <a:lnTo>
                    <a:pt x="15202" y="5542"/>
                  </a:lnTo>
                  <a:cubicBezTo>
                    <a:pt x="15519" y="5542"/>
                    <a:pt x="15614" y="5131"/>
                    <a:pt x="15329" y="4972"/>
                  </a:cubicBezTo>
                  <a:lnTo>
                    <a:pt x="6335" y="32"/>
                  </a:lnTo>
                  <a:cubicBezTo>
                    <a:pt x="6335" y="32"/>
                    <a:pt x="4950" y="1444"/>
                    <a:pt x="3083" y="1444"/>
                  </a:cubicBezTo>
                  <a:cubicBezTo>
                    <a:pt x="2140" y="1444"/>
                    <a:pt x="1074" y="108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6540900" y="3042800"/>
              <a:ext cx="315125" cy="272375"/>
            </a:xfrm>
            <a:custGeom>
              <a:avLst/>
              <a:gdLst/>
              <a:ahLst/>
              <a:cxnLst/>
              <a:rect l="l" t="t" r="r" b="b"/>
              <a:pathLst>
                <a:path w="12605" h="10895" extrusionOk="0">
                  <a:moveTo>
                    <a:pt x="7312" y="1"/>
                  </a:moveTo>
                  <a:cubicBezTo>
                    <a:pt x="5468" y="1"/>
                    <a:pt x="3104" y="33"/>
                    <a:pt x="158" y="128"/>
                  </a:cubicBezTo>
                  <a:cubicBezTo>
                    <a:pt x="0" y="2439"/>
                    <a:pt x="63" y="6240"/>
                    <a:pt x="317" y="10895"/>
                  </a:cubicBezTo>
                  <a:lnTo>
                    <a:pt x="12351" y="10895"/>
                  </a:lnTo>
                  <a:lnTo>
                    <a:pt x="12604" y="128"/>
                  </a:lnTo>
                  <a:cubicBezTo>
                    <a:pt x="12604" y="128"/>
                    <a:pt x="11000" y="1"/>
                    <a:pt x="73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6867875" y="3042800"/>
              <a:ext cx="315925" cy="272375"/>
            </a:xfrm>
            <a:custGeom>
              <a:avLst/>
              <a:gdLst/>
              <a:ahLst/>
              <a:cxnLst/>
              <a:rect l="l" t="t" r="r" b="b"/>
              <a:pathLst>
                <a:path w="12637" h="10895" extrusionOk="0">
                  <a:moveTo>
                    <a:pt x="5293" y="1"/>
                  </a:moveTo>
                  <a:cubicBezTo>
                    <a:pt x="1605" y="1"/>
                    <a:pt x="0" y="128"/>
                    <a:pt x="0" y="128"/>
                  </a:cubicBezTo>
                  <a:lnTo>
                    <a:pt x="254" y="10895"/>
                  </a:lnTo>
                  <a:lnTo>
                    <a:pt x="12288" y="10895"/>
                  </a:lnTo>
                  <a:cubicBezTo>
                    <a:pt x="12541" y="6240"/>
                    <a:pt x="12636" y="2439"/>
                    <a:pt x="12446" y="128"/>
                  </a:cubicBezTo>
                  <a:cubicBezTo>
                    <a:pt x="9501" y="33"/>
                    <a:pt x="7136" y="1"/>
                    <a:pt x="52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6506854" y="2593902"/>
              <a:ext cx="727625" cy="1170452"/>
            </a:xfrm>
            <a:custGeom>
              <a:avLst/>
              <a:gdLst/>
              <a:ahLst/>
              <a:cxnLst/>
              <a:rect l="l" t="t" r="r" b="b"/>
              <a:pathLst>
                <a:path w="29105" h="27363" extrusionOk="0">
                  <a:moveTo>
                    <a:pt x="14030" y="1"/>
                  </a:moveTo>
                  <a:cubicBezTo>
                    <a:pt x="6682" y="1"/>
                    <a:pt x="729" y="5954"/>
                    <a:pt x="729" y="13270"/>
                  </a:cubicBezTo>
                  <a:lnTo>
                    <a:pt x="0" y="27363"/>
                  </a:lnTo>
                  <a:lnTo>
                    <a:pt x="29104" y="27363"/>
                  </a:lnTo>
                  <a:lnTo>
                    <a:pt x="28724" y="13270"/>
                  </a:lnTo>
                  <a:cubicBezTo>
                    <a:pt x="28724" y="5923"/>
                    <a:pt x="21789" y="1"/>
                    <a:pt x="15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6569400" y="1818000"/>
              <a:ext cx="570850" cy="816300"/>
            </a:xfrm>
            <a:custGeom>
              <a:avLst/>
              <a:gdLst/>
              <a:ahLst/>
              <a:cxnLst/>
              <a:rect l="l" t="t" r="r" b="b"/>
              <a:pathLst>
                <a:path w="22834" h="32652" extrusionOk="0">
                  <a:moveTo>
                    <a:pt x="7126" y="1"/>
                  </a:moveTo>
                  <a:lnTo>
                    <a:pt x="0" y="3073"/>
                  </a:lnTo>
                  <a:lnTo>
                    <a:pt x="0" y="32652"/>
                  </a:lnTo>
                  <a:lnTo>
                    <a:pt x="22834" y="32652"/>
                  </a:lnTo>
                  <a:lnTo>
                    <a:pt x="22834" y="3105"/>
                  </a:lnTo>
                  <a:lnTo>
                    <a:pt x="15075" y="1"/>
                  </a:lnTo>
                  <a:lnTo>
                    <a:pt x="13238" y="666"/>
                  </a:lnTo>
                  <a:cubicBezTo>
                    <a:pt x="12590" y="905"/>
                    <a:pt x="11914" y="1024"/>
                    <a:pt x="11241" y="1024"/>
                  </a:cubicBezTo>
                  <a:cubicBezTo>
                    <a:pt x="10664" y="1024"/>
                    <a:pt x="10088" y="936"/>
                    <a:pt x="9533" y="761"/>
                  </a:cubicBezTo>
                  <a:lnTo>
                    <a:pt x="7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6486250" y="1810875"/>
              <a:ext cx="270800" cy="1283425"/>
            </a:xfrm>
            <a:custGeom>
              <a:avLst/>
              <a:gdLst/>
              <a:ahLst/>
              <a:cxnLst/>
              <a:rect l="l" t="t" r="r" b="b"/>
              <a:pathLst>
                <a:path w="10832" h="51337" extrusionOk="0">
                  <a:moveTo>
                    <a:pt x="10832" y="1"/>
                  </a:moveTo>
                  <a:lnTo>
                    <a:pt x="1743" y="3136"/>
                  </a:lnTo>
                  <a:cubicBezTo>
                    <a:pt x="1204" y="3326"/>
                    <a:pt x="856" y="3801"/>
                    <a:pt x="856" y="4371"/>
                  </a:cubicBezTo>
                  <a:lnTo>
                    <a:pt x="1" y="51336"/>
                  </a:lnTo>
                  <a:lnTo>
                    <a:pt x="1" y="51336"/>
                  </a:lnTo>
                  <a:lnTo>
                    <a:pt x="10452" y="48201"/>
                  </a:lnTo>
                  <a:lnTo>
                    <a:pt x="108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6946250" y="1810875"/>
              <a:ext cx="292175" cy="1283425"/>
            </a:xfrm>
            <a:custGeom>
              <a:avLst/>
              <a:gdLst/>
              <a:ahLst/>
              <a:cxnLst/>
              <a:rect l="l" t="t" r="r" b="b"/>
              <a:pathLst>
                <a:path w="11687" h="51337" extrusionOk="0">
                  <a:moveTo>
                    <a:pt x="1" y="1"/>
                  </a:moveTo>
                  <a:lnTo>
                    <a:pt x="444" y="48201"/>
                  </a:lnTo>
                  <a:lnTo>
                    <a:pt x="11687" y="51336"/>
                  </a:lnTo>
                  <a:lnTo>
                    <a:pt x="10040" y="4530"/>
                  </a:lnTo>
                  <a:cubicBezTo>
                    <a:pt x="10008" y="3865"/>
                    <a:pt x="9596" y="3295"/>
                    <a:pt x="8963" y="3073"/>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6711900" y="2179825"/>
              <a:ext cx="344425" cy="499600"/>
            </a:xfrm>
            <a:custGeom>
              <a:avLst/>
              <a:gdLst/>
              <a:ahLst/>
              <a:cxnLst/>
              <a:rect l="l" t="t" r="r" b="b"/>
              <a:pathLst>
                <a:path w="13777" h="19984" extrusionOk="0">
                  <a:moveTo>
                    <a:pt x="1616" y="1"/>
                  </a:moveTo>
                  <a:cubicBezTo>
                    <a:pt x="729" y="1"/>
                    <a:pt x="1" y="729"/>
                    <a:pt x="1" y="1647"/>
                  </a:cubicBezTo>
                  <a:lnTo>
                    <a:pt x="1" y="18337"/>
                  </a:lnTo>
                  <a:cubicBezTo>
                    <a:pt x="1" y="19255"/>
                    <a:pt x="729" y="19984"/>
                    <a:pt x="1616" y="19984"/>
                  </a:cubicBezTo>
                  <a:lnTo>
                    <a:pt x="12130" y="19984"/>
                  </a:lnTo>
                  <a:cubicBezTo>
                    <a:pt x="13017" y="19984"/>
                    <a:pt x="13777" y="19255"/>
                    <a:pt x="13777" y="18337"/>
                  </a:cubicBezTo>
                  <a:lnTo>
                    <a:pt x="13777" y="1647"/>
                  </a:lnTo>
                  <a:cubicBezTo>
                    <a:pt x="13777" y="729"/>
                    <a:pt x="13017" y="1"/>
                    <a:pt x="121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6554350" y="2325125"/>
              <a:ext cx="362625" cy="187325"/>
            </a:xfrm>
            <a:custGeom>
              <a:avLst/>
              <a:gdLst/>
              <a:ahLst/>
              <a:cxnLst/>
              <a:rect l="l" t="t" r="r" b="b"/>
              <a:pathLst>
                <a:path w="14505" h="7493" extrusionOk="0">
                  <a:moveTo>
                    <a:pt x="9084" y="0"/>
                  </a:moveTo>
                  <a:cubicBezTo>
                    <a:pt x="9009" y="0"/>
                    <a:pt x="8933" y="25"/>
                    <a:pt x="8868" y="79"/>
                  </a:cubicBezTo>
                  <a:lnTo>
                    <a:pt x="5859" y="2169"/>
                  </a:lnTo>
                  <a:lnTo>
                    <a:pt x="412" y="2169"/>
                  </a:lnTo>
                  <a:cubicBezTo>
                    <a:pt x="0" y="3721"/>
                    <a:pt x="0" y="5399"/>
                    <a:pt x="412" y="6983"/>
                  </a:cubicBezTo>
                  <a:cubicBezTo>
                    <a:pt x="1388" y="7362"/>
                    <a:pt x="2827" y="7493"/>
                    <a:pt x="4358" y="7493"/>
                  </a:cubicBezTo>
                  <a:cubicBezTo>
                    <a:pt x="6155" y="7493"/>
                    <a:pt x="8079" y="7312"/>
                    <a:pt x="9533" y="7141"/>
                  </a:cubicBezTo>
                  <a:cubicBezTo>
                    <a:pt x="10990" y="6983"/>
                    <a:pt x="12256" y="6128"/>
                    <a:pt x="12985" y="4861"/>
                  </a:cubicBezTo>
                  <a:lnTo>
                    <a:pt x="13808" y="3436"/>
                  </a:lnTo>
                  <a:lnTo>
                    <a:pt x="14188" y="3278"/>
                  </a:lnTo>
                  <a:cubicBezTo>
                    <a:pt x="14410" y="3183"/>
                    <a:pt x="14505" y="2898"/>
                    <a:pt x="14410" y="2676"/>
                  </a:cubicBezTo>
                  <a:cubicBezTo>
                    <a:pt x="14316" y="2512"/>
                    <a:pt x="14171" y="2418"/>
                    <a:pt x="14012" y="2418"/>
                  </a:cubicBezTo>
                  <a:cubicBezTo>
                    <a:pt x="13956" y="2418"/>
                    <a:pt x="13898" y="2429"/>
                    <a:pt x="13840" y="2454"/>
                  </a:cubicBezTo>
                  <a:cubicBezTo>
                    <a:pt x="12320" y="3056"/>
                    <a:pt x="9723" y="3119"/>
                    <a:pt x="8424" y="3119"/>
                  </a:cubicBezTo>
                  <a:cubicBezTo>
                    <a:pt x="8044" y="3119"/>
                    <a:pt x="7854" y="2708"/>
                    <a:pt x="8076" y="2454"/>
                  </a:cubicBezTo>
                  <a:lnTo>
                    <a:pt x="9406" y="617"/>
                  </a:lnTo>
                  <a:cubicBezTo>
                    <a:pt x="9501" y="522"/>
                    <a:pt x="9501" y="364"/>
                    <a:pt x="9438" y="237"/>
                  </a:cubicBezTo>
                  <a:cubicBezTo>
                    <a:pt x="9375" y="92"/>
                    <a:pt x="9230" y="0"/>
                    <a:pt x="9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6206000" y="1890850"/>
              <a:ext cx="414875" cy="687250"/>
            </a:xfrm>
            <a:custGeom>
              <a:avLst/>
              <a:gdLst/>
              <a:ahLst/>
              <a:cxnLst/>
              <a:rect l="l" t="t" r="r" b="b"/>
              <a:pathLst>
                <a:path w="16595" h="27490" extrusionOk="0">
                  <a:moveTo>
                    <a:pt x="12826" y="1"/>
                  </a:moveTo>
                  <a:cubicBezTo>
                    <a:pt x="728" y="6366"/>
                    <a:pt x="0" y="14283"/>
                    <a:pt x="0" y="14283"/>
                  </a:cubicBezTo>
                  <a:cubicBezTo>
                    <a:pt x="222" y="26381"/>
                    <a:pt x="16246" y="27489"/>
                    <a:pt x="16246" y="27489"/>
                  </a:cubicBezTo>
                  <a:cubicBezTo>
                    <a:pt x="16246" y="27489"/>
                    <a:pt x="16436" y="22042"/>
                    <a:pt x="16595" y="19002"/>
                  </a:cubicBezTo>
                  <a:cubicBezTo>
                    <a:pt x="14631" y="18907"/>
                    <a:pt x="12699" y="18337"/>
                    <a:pt x="10989" y="17387"/>
                  </a:cubicBezTo>
                  <a:cubicBezTo>
                    <a:pt x="8804" y="16183"/>
                    <a:pt x="8424" y="13175"/>
                    <a:pt x="10261" y="11465"/>
                  </a:cubicBezTo>
                  <a:cubicBezTo>
                    <a:pt x="12794" y="9121"/>
                    <a:pt x="15993" y="6208"/>
                    <a:pt x="16215" y="6208"/>
                  </a:cubicBezTo>
                  <a:cubicBezTo>
                    <a:pt x="16215" y="6208"/>
                    <a:pt x="14980" y="5131"/>
                    <a:pt x="128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7084025" y="1890850"/>
              <a:ext cx="315125" cy="1001550"/>
            </a:xfrm>
            <a:custGeom>
              <a:avLst/>
              <a:gdLst/>
              <a:ahLst/>
              <a:cxnLst/>
              <a:rect l="l" t="t" r="r" b="b"/>
              <a:pathLst>
                <a:path w="12605" h="40062" extrusionOk="0">
                  <a:moveTo>
                    <a:pt x="3832" y="1"/>
                  </a:moveTo>
                  <a:cubicBezTo>
                    <a:pt x="2249" y="6746"/>
                    <a:pt x="2249" y="10071"/>
                    <a:pt x="2249" y="10071"/>
                  </a:cubicBezTo>
                  <a:cubicBezTo>
                    <a:pt x="2249" y="10071"/>
                    <a:pt x="7822" y="21630"/>
                    <a:pt x="0" y="33886"/>
                  </a:cubicBezTo>
                  <a:cubicBezTo>
                    <a:pt x="1077" y="36135"/>
                    <a:pt x="2502" y="38193"/>
                    <a:pt x="4180" y="40062"/>
                  </a:cubicBezTo>
                  <a:cubicBezTo>
                    <a:pt x="4180" y="40062"/>
                    <a:pt x="12604" y="25621"/>
                    <a:pt x="12224" y="18337"/>
                  </a:cubicBezTo>
                  <a:cubicBezTo>
                    <a:pt x="11844" y="11021"/>
                    <a:pt x="8044" y="2946"/>
                    <a:pt x="38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6533775" y="1080125"/>
              <a:ext cx="577975" cy="370550"/>
            </a:xfrm>
            <a:custGeom>
              <a:avLst/>
              <a:gdLst/>
              <a:ahLst/>
              <a:cxnLst/>
              <a:rect l="l" t="t" r="r" b="b"/>
              <a:pathLst>
                <a:path w="23119" h="14822" extrusionOk="0">
                  <a:moveTo>
                    <a:pt x="12826" y="1"/>
                  </a:moveTo>
                  <a:lnTo>
                    <a:pt x="5985" y="2661"/>
                  </a:lnTo>
                  <a:lnTo>
                    <a:pt x="0" y="7411"/>
                  </a:lnTo>
                  <a:lnTo>
                    <a:pt x="2534" y="14822"/>
                  </a:lnTo>
                  <a:lnTo>
                    <a:pt x="3262" y="14790"/>
                  </a:lnTo>
                  <a:cubicBezTo>
                    <a:pt x="3262" y="14790"/>
                    <a:pt x="7791" y="9755"/>
                    <a:pt x="7474" y="4149"/>
                  </a:cubicBezTo>
                  <a:lnTo>
                    <a:pt x="7474" y="4149"/>
                  </a:lnTo>
                  <a:cubicBezTo>
                    <a:pt x="10958" y="8139"/>
                    <a:pt x="14599" y="8551"/>
                    <a:pt x="18020" y="8931"/>
                  </a:cubicBezTo>
                  <a:cubicBezTo>
                    <a:pt x="21408" y="9311"/>
                    <a:pt x="21250" y="14537"/>
                    <a:pt x="21250" y="14537"/>
                  </a:cubicBezTo>
                  <a:lnTo>
                    <a:pt x="23118" y="14568"/>
                  </a:lnTo>
                  <a:lnTo>
                    <a:pt x="23118" y="14568"/>
                  </a:lnTo>
                  <a:lnTo>
                    <a:pt x="22833" y="5226"/>
                  </a:lnTo>
                  <a:lnTo>
                    <a:pt x="128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6582050" y="1417000"/>
              <a:ext cx="90300" cy="103750"/>
            </a:xfrm>
            <a:custGeom>
              <a:avLst/>
              <a:gdLst/>
              <a:ahLst/>
              <a:cxnLst/>
              <a:rect l="l" t="t" r="r" b="b"/>
              <a:pathLst>
                <a:path w="3612" h="4150" extrusionOk="0">
                  <a:moveTo>
                    <a:pt x="1385" y="1"/>
                  </a:moveTo>
                  <a:cubicBezTo>
                    <a:pt x="1247" y="1"/>
                    <a:pt x="1112" y="26"/>
                    <a:pt x="983" y="80"/>
                  </a:cubicBezTo>
                  <a:cubicBezTo>
                    <a:pt x="223" y="397"/>
                    <a:pt x="1" y="1537"/>
                    <a:pt x="444" y="2645"/>
                  </a:cubicBezTo>
                  <a:cubicBezTo>
                    <a:pt x="812" y="3539"/>
                    <a:pt x="1552" y="4149"/>
                    <a:pt x="2227" y="4149"/>
                  </a:cubicBezTo>
                  <a:cubicBezTo>
                    <a:pt x="2365" y="4149"/>
                    <a:pt x="2500" y="4124"/>
                    <a:pt x="2629" y="4070"/>
                  </a:cubicBezTo>
                  <a:cubicBezTo>
                    <a:pt x="3389" y="3753"/>
                    <a:pt x="3611" y="2613"/>
                    <a:pt x="3168" y="1505"/>
                  </a:cubicBezTo>
                  <a:cubicBezTo>
                    <a:pt x="2800" y="611"/>
                    <a:pt x="2060" y="1"/>
                    <a:pt x="13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7029375" y="1416950"/>
              <a:ext cx="91075" cy="103850"/>
            </a:xfrm>
            <a:custGeom>
              <a:avLst/>
              <a:gdLst/>
              <a:ahLst/>
              <a:cxnLst/>
              <a:rect l="l" t="t" r="r" b="b"/>
              <a:pathLst>
                <a:path w="3643" h="4154" extrusionOk="0">
                  <a:moveTo>
                    <a:pt x="2247" y="0"/>
                  </a:moveTo>
                  <a:cubicBezTo>
                    <a:pt x="1574" y="0"/>
                    <a:pt x="837" y="592"/>
                    <a:pt x="444" y="1507"/>
                  </a:cubicBezTo>
                  <a:cubicBezTo>
                    <a:pt x="1" y="2615"/>
                    <a:pt x="223" y="3755"/>
                    <a:pt x="983" y="4072"/>
                  </a:cubicBezTo>
                  <a:cubicBezTo>
                    <a:pt x="1115" y="4127"/>
                    <a:pt x="1254" y="4154"/>
                    <a:pt x="1396" y="4154"/>
                  </a:cubicBezTo>
                  <a:cubicBezTo>
                    <a:pt x="2068" y="4154"/>
                    <a:pt x="2802" y="3562"/>
                    <a:pt x="3168" y="2647"/>
                  </a:cubicBezTo>
                  <a:cubicBezTo>
                    <a:pt x="3643" y="1539"/>
                    <a:pt x="3421" y="399"/>
                    <a:pt x="2661" y="82"/>
                  </a:cubicBezTo>
                  <a:cubicBezTo>
                    <a:pt x="2529" y="27"/>
                    <a:pt x="2389" y="0"/>
                    <a:pt x="22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7134675" y="2142625"/>
              <a:ext cx="125125" cy="501175"/>
            </a:xfrm>
            <a:custGeom>
              <a:avLst/>
              <a:gdLst/>
              <a:ahLst/>
              <a:cxnLst/>
              <a:rect l="l" t="t" r="r" b="b"/>
              <a:pathLst>
                <a:path w="5005" h="20047" fill="none" extrusionOk="0">
                  <a:moveTo>
                    <a:pt x="223" y="0"/>
                  </a:moveTo>
                  <a:cubicBezTo>
                    <a:pt x="223" y="0"/>
                    <a:pt x="5005" y="10134"/>
                    <a:pt x="1" y="20047"/>
                  </a:cubicBezTo>
                </a:path>
              </a:pathLst>
            </a:custGeom>
            <a:solidFill>
              <a:schemeClr val="dk1"/>
            </a:solidFill>
            <a:ln w="9500" cap="flat"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7070550" y="2705525"/>
              <a:ext cx="133050" cy="199550"/>
            </a:xfrm>
            <a:custGeom>
              <a:avLst/>
              <a:gdLst/>
              <a:ahLst/>
              <a:cxnLst/>
              <a:rect l="l" t="t" r="r" b="b"/>
              <a:pathLst>
                <a:path w="5322" h="7982" fill="none" extrusionOk="0">
                  <a:moveTo>
                    <a:pt x="1" y="1"/>
                  </a:moveTo>
                  <a:cubicBezTo>
                    <a:pt x="1" y="1"/>
                    <a:pt x="2281" y="5543"/>
                    <a:pt x="5321" y="7981"/>
                  </a:cubicBezTo>
                </a:path>
              </a:pathLst>
            </a:custGeom>
            <a:solidFill>
              <a:schemeClr val="dk1"/>
            </a:solidFill>
            <a:ln w="9500" cap="flat"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6612150" y="2365875"/>
              <a:ext cx="8725" cy="194800"/>
            </a:xfrm>
            <a:custGeom>
              <a:avLst/>
              <a:gdLst/>
              <a:ahLst/>
              <a:cxnLst/>
              <a:rect l="l" t="t" r="r" b="b"/>
              <a:pathLst>
                <a:path w="349" h="7792" fill="none" extrusionOk="0">
                  <a:moveTo>
                    <a:pt x="349" y="1"/>
                  </a:moveTo>
                  <a:lnTo>
                    <a:pt x="0" y="7791"/>
                  </a:lnTo>
                </a:path>
              </a:pathLst>
            </a:custGeom>
            <a:solidFill>
              <a:schemeClr val="dk1"/>
            </a:solidFill>
            <a:ln w="9500" cap="flat"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6430850" y="4577175"/>
              <a:ext cx="390325" cy="138575"/>
            </a:xfrm>
            <a:custGeom>
              <a:avLst/>
              <a:gdLst/>
              <a:ahLst/>
              <a:cxnLst/>
              <a:rect l="l" t="t" r="r" b="b"/>
              <a:pathLst>
                <a:path w="15613" h="5543" extrusionOk="0">
                  <a:moveTo>
                    <a:pt x="15613" y="0"/>
                  </a:moveTo>
                  <a:cubicBezTo>
                    <a:pt x="14540" y="1084"/>
                    <a:pt x="13474" y="1444"/>
                    <a:pt x="12531" y="1444"/>
                  </a:cubicBezTo>
                  <a:cubicBezTo>
                    <a:pt x="10663" y="1444"/>
                    <a:pt x="9279" y="32"/>
                    <a:pt x="9279" y="32"/>
                  </a:cubicBezTo>
                  <a:lnTo>
                    <a:pt x="253" y="4972"/>
                  </a:lnTo>
                  <a:cubicBezTo>
                    <a:pt x="0" y="5131"/>
                    <a:pt x="95" y="5542"/>
                    <a:pt x="412" y="5542"/>
                  </a:cubicBezTo>
                  <a:lnTo>
                    <a:pt x="15613" y="5542"/>
                  </a:lnTo>
                  <a:lnTo>
                    <a:pt x="156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6556725" y="2084025"/>
              <a:ext cx="163125" cy="42000"/>
            </a:xfrm>
            <a:custGeom>
              <a:avLst/>
              <a:gdLst/>
              <a:ahLst/>
              <a:cxnLst/>
              <a:rect l="l" t="t" r="r" b="b"/>
              <a:pathLst>
                <a:path w="6525" h="1680" extrusionOk="0">
                  <a:moveTo>
                    <a:pt x="380" y="1"/>
                  </a:moveTo>
                  <a:cubicBezTo>
                    <a:pt x="159" y="1"/>
                    <a:pt x="0" y="159"/>
                    <a:pt x="0" y="381"/>
                  </a:cubicBezTo>
                  <a:lnTo>
                    <a:pt x="0" y="1299"/>
                  </a:lnTo>
                  <a:cubicBezTo>
                    <a:pt x="0" y="1521"/>
                    <a:pt x="159" y="1679"/>
                    <a:pt x="380" y="1679"/>
                  </a:cubicBezTo>
                  <a:lnTo>
                    <a:pt x="6144" y="1679"/>
                  </a:lnTo>
                  <a:cubicBezTo>
                    <a:pt x="6366" y="1679"/>
                    <a:pt x="6524" y="1521"/>
                    <a:pt x="6524" y="1299"/>
                  </a:cubicBezTo>
                  <a:lnTo>
                    <a:pt x="6524" y="381"/>
                  </a:lnTo>
                  <a:cubicBezTo>
                    <a:pt x="6524" y="159"/>
                    <a:pt x="6366" y="1"/>
                    <a:pt x="6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6795025" y="1564650"/>
              <a:ext cx="121175" cy="51500"/>
            </a:xfrm>
            <a:custGeom>
              <a:avLst/>
              <a:gdLst/>
              <a:ahLst/>
              <a:cxnLst/>
              <a:rect l="l" t="t" r="r" b="b"/>
              <a:pathLst>
                <a:path w="4847" h="2060" extrusionOk="0">
                  <a:moveTo>
                    <a:pt x="4846" y="1"/>
                  </a:moveTo>
                  <a:lnTo>
                    <a:pt x="1" y="64"/>
                  </a:lnTo>
                  <a:cubicBezTo>
                    <a:pt x="1" y="1173"/>
                    <a:pt x="1078" y="2059"/>
                    <a:pt x="2439" y="2059"/>
                  </a:cubicBezTo>
                  <a:cubicBezTo>
                    <a:pt x="3769" y="2028"/>
                    <a:pt x="4846" y="1109"/>
                    <a:pt x="48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6605025" y="1428475"/>
              <a:ext cx="44350" cy="40400"/>
            </a:xfrm>
            <a:custGeom>
              <a:avLst/>
              <a:gdLst/>
              <a:ahLst/>
              <a:cxnLst/>
              <a:rect l="l" t="t" r="r" b="b"/>
              <a:pathLst>
                <a:path w="1774" h="1616" fill="none" extrusionOk="0">
                  <a:moveTo>
                    <a:pt x="1774" y="1616"/>
                  </a:moveTo>
                  <a:cubicBezTo>
                    <a:pt x="1774" y="1616"/>
                    <a:pt x="1362" y="1"/>
                    <a:pt x="0" y="508"/>
                  </a:cubicBez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6603425" y="1441950"/>
              <a:ext cx="27750" cy="51475"/>
            </a:xfrm>
            <a:custGeom>
              <a:avLst/>
              <a:gdLst/>
              <a:ahLst/>
              <a:cxnLst/>
              <a:rect l="l" t="t" r="r" b="b"/>
              <a:pathLst>
                <a:path w="1110" h="2059" fill="none" extrusionOk="0">
                  <a:moveTo>
                    <a:pt x="1109" y="0"/>
                  </a:moveTo>
                  <a:cubicBezTo>
                    <a:pt x="1109" y="0"/>
                    <a:pt x="1" y="570"/>
                    <a:pt x="666" y="2059"/>
                  </a:cubicBez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7056300" y="1422150"/>
              <a:ext cx="44375" cy="40400"/>
            </a:xfrm>
            <a:custGeom>
              <a:avLst/>
              <a:gdLst/>
              <a:ahLst/>
              <a:cxnLst/>
              <a:rect l="l" t="t" r="r" b="b"/>
              <a:pathLst>
                <a:path w="1775" h="1616" fill="none" extrusionOk="0">
                  <a:moveTo>
                    <a:pt x="1" y="1616"/>
                  </a:moveTo>
                  <a:cubicBezTo>
                    <a:pt x="1" y="1616"/>
                    <a:pt x="412" y="0"/>
                    <a:pt x="1774" y="539"/>
                  </a:cubicBez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7074525" y="1436400"/>
              <a:ext cx="27725" cy="51500"/>
            </a:xfrm>
            <a:custGeom>
              <a:avLst/>
              <a:gdLst/>
              <a:ahLst/>
              <a:cxnLst/>
              <a:rect l="l" t="t" r="r" b="b"/>
              <a:pathLst>
                <a:path w="1109" h="2060" fill="none" extrusionOk="0">
                  <a:moveTo>
                    <a:pt x="0" y="1"/>
                  </a:moveTo>
                  <a:cubicBezTo>
                    <a:pt x="0" y="1"/>
                    <a:pt x="1108" y="571"/>
                    <a:pt x="443" y="2059"/>
                  </a:cubicBez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6907450" y="1344650"/>
              <a:ext cx="94250" cy="24475"/>
            </a:xfrm>
            <a:custGeom>
              <a:avLst/>
              <a:gdLst/>
              <a:ahLst/>
              <a:cxnLst/>
              <a:rect l="l" t="t" r="r" b="b"/>
              <a:pathLst>
                <a:path w="3770" h="979" extrusionOk="0">
                  <a:moveTo>
                    <a:pt x="1761" y="0"/>
                  </a:moveTo>
                  <a:cubicBezTo>
                    <a:pt x="1225" y="0"/>
                    <a:pt x="634" y="166"/>
                    <a:pt x="64" y="662"/>
                  </a:cubicBezTo>
                  <a:cubicBezTo>
                    <a:pt x="1" y="725"/>
                    <a:pt x="1" y="852"/>
                    <a:pt x="64" y="915"/>
                  </a:cubicBezTo>
                  <a:cubicBezTo>
                    <a:pt x="96" y="947"/>
                    <a:pt x="128" y="979"/>
                    <a:pt x="191" y="979"/>
                  </a:cubicBezTo>
                  <a:cubicBezTo>
                    <a:pt x="223" y="979"/>
                    <a:pt x="254" y="947"/>
                    <a:pt x="286" y="947"/>
                  </a:cubicBezTo>
                  <a:cubicBezTo>
                    <a:pt x="794" y="493"/>
                    <a:pt x="1321" y="342"/>
                    <a:pt x="1796" y="342"/>
                  </a:cubicBezTo>
                  <a:cubicBezTo>
                    <a:pt x="2714" y="342"/>
                    <a:pt x="3443" y="905"/>
                    <a:pt x="3484" y="947"/>
                  </a:cubicBezTo>
                  <a:cubicBezTo>
                    <a:pt x="3511" y="960"/>
                    <a:pt x="3548" y="968"/>
                    <a:pt x="3584" y="968"/>
                  </a:cubicBezTo>
                  <a:cubicBezTo>
                    <a:pt x="3636" y="968"/>
                    <a:pt x="3688" y="952"/>
                    <a:pt x="3706" y="915"/>
                  </a:cubicBezTo>
                  <a:cubicBezTo>
                    <a:pt x="3769" y="820"/>
                    <a:pt x="3769" y="725"/>
                    <a:pt x="3706" y="662"/>
                  </a:cubicBezTo>
                  <a:cubicBezTo>
                    <a:pt x="3685" y="662"/>
                    <a:pt x="2833" y="0"/>
                    <a:pt x="1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6698450" y="1344650"/>
              <a:ext cx="95825" cy="24475"/>
            </a:xfrm>
            <a:custGeom>
              <a:avLst/>
              <a:gdLst/>
              <a:ahLst/>
              <a:cxnLst/>
              <a:rect l="l" t="t" r="r" b="b"/>
              <a:pathLst>
                <a:path w="3833" h="979" extrusionOk="0">
                  <a:moveTo>
                    <a:pt x="1792" y="0"/>
                  </a:moveTo>
                  <a:cubicBezTo>
                    <a:pt x="1256" y="0"/>
                    <a:pt x="665" y="166"/>
                    <a:pt x="95" y="662"/>
                  </a:cubicBezTo>
                  <a:cubicBezTo>
                    <a:pt x="0" y="757"/>
                    <a:pt x="64" y="979"/>
                    <a:pt x="222" y="979"/>
                  </a:cubicBezTo>
                  <a:cubicBezTo>
                    <a:pt x="254" y="979"/>
                    <a:pt x="317" y="947"/>
                    <a:pt x="349" y="947"/>
                  </a:cubicBezTo>
                  <a:cubicBezTo>
                    <a:pt x="857" y="493"/>
                    <a:pt x="1380" y="342"/>
                    <a:pt x="1850" y="342"/>
                  </a:cubicBezTo>
                  <a:cubicBezTo>
                    <a:pt x="2759" y="342"/>
                    <a:pt x="3474" y="905"/>
                    <a:pt x="3515" y="947"/>
                  </a:cubicBezTo>
                  <a:cubicBezTo>
                    <a:pt x="3555" y="960"/>
                    <a:pt x="3594" y="968"/>
                    <a:pt x="3631" y="968"/>
                  </a:cubicBezTo>
                  <a:cubicBezTo>
                    <a:pt x="3684" y="968"/>
                    <a:pt x="3732" y="952"/>
                    <a:pt x="3769" y="915"/>
                  </a:cubicBezTo>
                  <a:cubicBezTo>
                    <a:pt x="3832" y="820"/>
                    <a:pt x="3800" y="725"/>
                    <a:pt x="3737" y="662"/>
                  </a:cubicBezTo>
                  <a:cubicBezTo>
                    <a:pt x="3716" y="662"/>
                    <a:pt x="2864" y="0"/>
                    <a:pt x="1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6710725" y="1412650"/>
              <a:ext cx="81175" cy="44350"/>
            </a:xfrm>
            <a:custGeom>
              <a:avLst/>
              <a:gdLst/>
              <a:ahLst/>
              <a:cxnLst/>
              <a:rect l="l" t="t" r="r" b="b"/>
              <a:pathLst>
                <a:path w="3247" h="1774" extrusionOk="0">
                  <a:moveTo>
                    <a:pt x="1607" y="0"/>
                  </a:moveTo>
                  <a:cubicBezTo>
                    <a:pt x="800" y="0"/>
                    <a:pt x="0" y="539"/>
                    <a:pt x="16" y="1616"/>
                  </a:cubicBezTo>
                  <a:cubicBezTo>
                    <a:pt x="16" y="1679"/>
                    <a:pt x="79" y="1774"/>
                    <a:pt x="174" y="1774"/>
                  </a:cubicBezTo>
                  <a:cubicBezTo>
                    <a:pt x="238" y="1774"/>
                    <a:pt x="333" y="1679"/>
                    <a:pt x="333" y="1616"/>
                  </a:cubicBezTo>
                  <a:cubicBezTo>
                    <a:pt x="364" y="792"/>
                    <a:pt x="990" y="380"/>
                    <a:pt x="1619" y="380"/>
                  </a:cubicBezTo>
                  <a:cubicBezTo>
                    <a:pt x="2249" y="380"/>
                    <a:pt x="2882" y="792"/>
                    <a:pt x="2929" y="1616"/>
                  </a:cubicBezTo>
                  <a:cubicBezTo>
                    <a:pt x="2929" y="1711"/>
                    <a:pt x="3009" y="1758"/>
                    <a:pt x="3088" y="1758"/>
                  </a:cubicBezTo>
                  <a:cubicBezTo>
                    <a:pt x="3167" y="1758"/>
                    <a:pt x="3246" y="1711"/>
                    <a:pt x="3246" y="1616"/>
                  </a:cubicBezTo>
                  <a:cubicBezTo>
                    <a:pt x="3230" y="539"/>
                    <a:pt x="2415" y="0"/>
                    <a:pt x="1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6747525" y="1392650"/>
              <a:ext cx="7950" cy="27950"/>
            </a:xfrm>
            <a:custGeom>
              <a:avLst/>
              <a:gdLst/>
              <a:ahLst/>
              <a:cxnLst/>
              <a:rect l="l" t="t" r="r" b="b"/>
              <a:pathLst>
                <a:path w="318" h="1118" extrusionOk="0">
                  <a:moveTo>
                    <a:pt x="159" y="1"/>
                  </a:moveTo>
                  <a:cubicBezTo>
                    <a:pt x="80" y="1"/>
                    <a:pt x="1" y="56"/>
                    <a:pt x="1" y="167"/>
                  </a:cubicBezTo>
                  <a:lnTo>
                    <a:pt x="1" y="959"/>
                  </a:lnTo>
                  <a:cubicBezTo>
                    <a:pt x="1" y="1022"/>
                    <a:pt x="64" y="1117"/>
                    <a:pt x="159" y="1117"/>
                  </a:cubicBezTo>
                  <a:cubicBezTo>
                    <a:pt x="222" y="1117"/>
                    <a:pt x="317" y="1022"/>
                    <a:pt x="317" y="959"/>
                  </a:cubicBezTo>
                  <a:lnTo>
                    <a:pt x="317" y="167"/>
                  </a:lnTo>
                  <a:cubicBezTo>
                    <a:pt x="317" y="56"/>
                    <a:pt x="238"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6712700" y="1405450"/>
              <a:ext cx="19800" cy="23850"/>
            </a:xfrm>
            <a:custGeom>
              <a:avLst/>
              <a:gdLst/>
              <a:ahLst/>
              <a:cxnLst/>
              <a:rect l="l" t="t" r="r" b="b"/>
              <a:pathLst>
                <a:path w="792" h="954" extrusionOk="0">
                  <a:moveTo>
                    <a:pt x="178" y="1"/>
                  </a:moveTo>
                  <a:cubicBezTo>
                    <a:pt x="148" y="1"/>
                    <a:pt x="119" y="11"/>
                    <a:pt x="95" y="35"/>
                  </a:cubicBezTo>
                  <a:cubicBezTo>
                    <a:pt x="32" y="67"/>
                    <a:pt x="0" y="162"/>
                    <a:pt x="64" y="257"/>
                  </a:cubicBezTo>
                  <a:lnTo>
                    <a:pt x="475" y="859"/>
                  </a:lnTo>
                  <a:cubicBezTo>
                    <a:pt x="507" y="922"/>
                    <a:pt x="570" y="954"/>
                    <a:pt x="634" y="954"/>
                  </a:cubicBezTo>
                  <a:cubicBezTo>
                    <a:pt x="665" y="954"/>
                    <a:pt x="697" y="922"/>
                    <a:pt x="697" y="922"/>
                  </a:cubicBezTo>
                  <a:cubicBezTo>
                    <a:pt x="792" y="859"/>
                    <a:pt x="792" y="764"/>
                    <a:pt x="760" y="700"/>
                  </a:cubicBezTo>
                  <a:lnTo>
                    <a:pt x="317" y="67"/>
                  </a:lnTo>
                  <a:cubicBezTo>
                    <a:pt x="278" y="28"/>
                    <a:pt x="22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6695275" y="1436200"/>
              <a:ext cx="25350" cy="11300"/>
            </a:xfrm>
            <a:custGeom>
              <a:avLst/>
              <a:gdLst/>
              <a:ahLst/>
              <a:cxnLst/>
              <a:rect l="l" t="t" r="r" b="b"/>
              <a:pathLst>
                <a:path w="1014" h="452" extrusionOk="0">
                  <a:moveTo>
                    <a:pt x="154" y="0"/>
                  </a:moveTo>
                  <a:cubicBezTo>
                    <a:pt x="96" y="0"/>
                    <a:pt x="27" y="57"/>
                    <a:pt x="1" y="135"/>
                  </a:cubicBezTo>
                  <a:cubicBezTo>
                    <a:pt x="1" y="230"/>
                    <a:pt x="64" y="294"/>
                    <a:pt x="127" y="325"/>
                  </a:cubicBezTo>
                  <a:lnTo>
                    <a:pt x="792" y="452"/>
                  </a:lnTo>
                  <a:lnTo>
                    <a:pt x="824" y="452"/>
                  </a:lnTo>
                  <a:cubicBezTo>
                    <a:pt x="887" y="452"/>
                    <a:pt x="982" y="389"/>
                    <a:pt x="982" y="325"/>
                  </a:cubicBezTo>
                  <a:cubicBezTo>
                    <a:pt x="1014" y="230"/>
                    <a:pt x="951" y="167"/>
                    <a:pt x="856" y="135"/>
                  </a:cubicBezTo>
                  <a:lnTo>
                    <a:pt x="191" y="9"/>
                  </a:lnTo>
                  <a:cubicBezTo>
                    <a:pt x="179" y="3"/>
                    <a:pt x="167" y="0"/>
                    <a:pt x="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6775250" y="1407200"/>
              <a:ext cx="20550" cy="22100"/>
            </a:xfrm>
            <a:custGeom>
              <a:avLst/>
              <a:gdLst/>
              <a:ahLst/>
              <a:cxnLst/>
              <a:rect l="l" t="t" r="r" b="b"/>
              <a:pathLst>
                <a:path w="822" h="884" extrusionOk="0">
                  <a:moveTo>
                    <a:pt x="580" y="1"/>
                  </a:moveTo>
                  <a:cubicBezTo>
                    <a:pt x="539" y="1"/>
                    <a:pt x="500" y="18"/>
                    <a:pt x="475" y="60"/>
                  </a:cubicBezTo>
                  <a:lnTo>
                    <a:pt x="63" y="630"/>
                  </a:lnTo>
                  <a:cubicBezTo>
                    <a:pt x="0" y="694"/>
                    <a:pt x="32" y="789"/>
                    <a:pt x="95" y="852"/>
                  </a:cubicBezTo>
                  <a:cubicBezTo>
                    <a:pt x="127" y="852"/>
                    <a:pt x="158" y="884"/>
                    <a:pt x="190" y="884"/>
                  </a:cubicBezTo>
                  <a:cubicBezTo>
                    <a:pt x="253" y="884"/>
                    <a:pt x="285" y="852"/>
                    <a:pt x="317" y="789"/>
                  </a:cubicBezTo>
                  <a:lnTo>
                    <a:pt x="728" y="250"/>
                  </a:lnTo>
                  <a:cubicBezTo>
                    <a:pt x="822" y="134"/>
                    <a:pt x="693"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6786325" y="1436400"/>
              <a:ext cx="25350" cy="11100"/>
            </a:xfrm>
            <a:custGeom>
              <a:avLst/>
              <a:gdLst/>
              <a:ahLst/>
              <a:cxnLst/>
              <a:rect l="l" t="t" r="r" b="b"/>
              <a:pathLst>
                <a:path w="1014" h="444" extrusionOk="0">
                  <a:moveTo>
                    <a:pt x="792" y="1"/>
                  </a:moveTo>
                  <a:lnTo>
                    <a:pt x="127" y="127"/>
                  </a:lnTo>
                  <a:cubicBezTo>
                    <a:pt x="64" y="159"/>
                    <a:pt x="0" y="222"/>
                    <a:pt x="0" y="317"/>
                  </a:cubicBezTo>
                  <a:cubicBezTo>
                    <a:pt x="32" y="381"/>
                    <a:pt x="95" y="444"/>
                    <a:pt x="159" y="444"/>
                  </a:cubicBezTo>
                  <a:lnTo>
                    <a:pt x="190" y="444"/>
                  </a:lnTo>
                  <a:lnTo>
                    <a:pt x="856" y="317"/>
                  </a:lnTo>
                  <a:cubicBezTo>
                    <a:pt x="951" y="286"/>
                    <a:pt x="1014" y="222"/>
                    <a:pt x="982" y="127"/>
                  </a:cubicBezTo>
                  <a:cubicBezTo>
                    <a:pt x="982" y="32"/>
                    <a:pt x="887" y="1"/>
                    <a:pt x="7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6905875" y="1412650"/>
              <a:ext cx="80775" cy="44350"/>
            </a:xfrm>
            <a:custGeom>
              <a:avLst/>
              <a:gdLst/>
              <a:ahLst/>
              <a:cxnLst/>
              <a:rect l="l" t="t" r="r" b="b"/>
              <a:pathLst>
                <a:path w="3231" h="1774" extrusionOk="0">
                  <a:moveTo>
                    <a:pt x="1616" y="0"/>
                  </a:moveTo>
                  <a:cubicBezTo>
                    <a:pt x="808" y="0"/>
                    <a:pt x="1" y="539"/>
                    <a:pt x="1" y="1616"/>
                  </a:cubicBezTo>
                  <a:cubicBezTo>
                    <a:pt x="1" y="1679"/>
                    <a:pt x="96" y="1774"/>
                    <a:pt x="159" y="1774"/>
                  </a:cubicBezTo>
                  <a:cubicBezTo>
                    <a:pt x="254" y="1774"/>
                    <a:pt x="349" y="1679"/>
                    <a:pt x="317" y="1616"/>
                  </a:cubicBezTo>
                  <a:cubicBezTo>
                    <a:pt x="365" y="792"/>
                    <a:pt x="998" y="380"/>
                    <a:pt x="1628" y="380"/>
                  </a:cubicBezTo>
                  <a:cubicBezTo>
                    <a:pt x="2257" y="380"/>
                    <a:pt x="2882" y="792"/>
                    <a:pt x="2914" y="1616"/>
                  </a:cubicBezTo>
                  <a:cubicBezTo>
                    <a:pt x="2914" y="1711"/>
                    <a:pt x="2993" y="1758"/>
                    <a:pt x="3072" y="1758"/>
                  </a:cubicBezTo>
                  <a:cubicBezTo>
                    <a:pt x="3152" y="1758"/>
                    <a:pt x="3231" y="1711"/>
                    <a:pt x="3231" y="1616"/>
                  </a:cubicBezTo>
                  <a:cubicBezTo>
                    <a:pt x="3231" y="539"/>
                    <a:pt x="2423" y="0"/>
                    <a:pt x="1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6942300" y="1393250"/>
              <a:ext cx="8725" cy="27350"/>
            </a:xfrm>
            <a:custGeom>
              <a:avLst/>
              <a:gdLst/>
              <a:ahLst/>
              <a:cxnLst/>
              <a:rect l="l" t="t" r="r" b="b"/>
              <a:pathLst>
                <a:path w="349" h="1094" extrusionOk="0">
                  <a:moveTo>
                    <a:pt x="174" y="1"/>
                  </a:moveTo>
                  <a:cubicBezTo>
                    <a:pt x="95" y="1"/>
                    <a:pt x="16" y="48"/>
                    <a:pt x="0" y="143"/>
                  </a:cubicBezTo>
                  <a:lnTo>
                    <a:pt x="0" y="935"/>
                  </a:lnTo>
                  <a:cubicBezTo>
                    <a:pt x="0" y="998"/>
                    <a:pt x="95" y="1093"/>
                    <a:pt x="159" y="1093"/>
                  </a:cubicBezTo>
                  <a:cubicBezTo>
                    <a:pt x="254" y="1093"/>
                    <a:pt x="349" y="998"/>
                    <a:pt x="349" y="935"/>
                  </a:cubicBezTo>
                  <a:lnTo>
                    <a:pt x="349" y="143"/>
                  </a:lnTo>
                  <a:cubicBezTo>
                    <a:pt x="333" y="48"/>
                    <a:pt x="254"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6908250" y="1405050"/>
              <a:ext cx="19825" cy="24250"/>
            </a:xfrm>
            <a:custGeom>
              <a:avLst/>
              <a:gdLst/>
              <a:ahLst/>
              <a:cxnLst/>
              <a:rect l="l" t="t" r="r" b="b"/>
              <a:pathLst>
                <a:path w="793" h="970" extrusionOk="0">
                  <a:moveTo>
                    <a:pt x="175" y="1"/>
                  </a:moveTo>
                  <a:cubicBezTo>
                    <a:pt x="146" y="1"/>
                    <a:pt x="119" y="8"/>
                    <a:pt x="96" y="19"/>
                  </a:cubicBezTo>
                  <a:cubicBezTo>
                    <a:pt x="32" y="83"/>
                    <a:pt x="1" y="178"/>
                    <a:pt x="64" y="241"/>
                  </a:cubicBezTo>
                  <a:lnTo>
                    <a:pt x="476" y="875"/>
                  </a:lnTo>
                  <a:cubicBezTo>
                    <a:pt x="507" y="906"/>
                    <a:pt x="571" y="938"/>
                    <a:pt x="602" y="970"/>
                  </a:cubicBezTo>
                  <a:cubicBezTo>
                    <a:pt x="634" y="970"/>
                    <a:pt x="666" y="938"/>
                    <a:pt x="697" y="938"/>
                  </a:cubicBezTo>
                  <a:cubicBezTo>
                    <a:pt x="761" y="875"/>
                    <a:pt x="792" y="780"/>
                    <a:pt x="729" y="716"/>
                  </a:cubicBezTo>
                  <a:lnTo>
                    <a:pt x="317" y="83"/>
                  </a:lnTo>
                  <a:cubicBezTo>
                    <a:pt x="277" y="23"/>
                    <a:pt x="224"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6890825" y="1436200"/>
              <a:ext cx="26150" cy="11300"/>
            </a:xfrm>
            <a:custGeom>
              <a:avLst/>
              <a:gdLst/>
              <a:ahLst/>
              <a:cxnLst/>
              <a:rect l="l" t="t" r="r" b="b"/>
              <a:pathLst>
                <a:path w="1046" h="452" extrusionOk="0">
                  <a:moveTo>
                    <a:pt x="143" y="0"/>
                  </a:moveTo>
                  <a:cubicBezTo>
                    <a:pt x="74" y="0"/>
                    <a:pt x="27" y="57"/>
                    <a:pt x="1" y="135"/>
                  </a:cubicBezTo>
                  <a:cubicBezTo>
                    <a:pt x="1" y="230"/>
                    <a:pt x="32" y="294"/>
                    <a:pt x="127" y="325"/>
                  </a:cubicBezTo>
                  <a:lnTo>
                    <a:pt x="793" y="452"/>
                  </a:lnTo>
                  <a:lnTo>
                    <a:pt x="824" y="452"/>
                  </a:lnTo>
                  <a:cubicBezTo>
                    <a:pt x="1014" y="452"/>
                    <a:pt x="1046" y="167"/>
                    <a:pt x="856" y="135"/>
                  </a:cubicBezTo>
                  <a:lnTo>
                    <a:pt x="191" y="9"/>
                  </a:lnTo>
                  <a:cubicBezTo>
                    <a:pt x="174" y="3"/>
                    <a:pt x="158"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6970800" y="1407375"/>
              <a:ext cx="19025" cy="21925"/>
            </a:xfrm>
            <a:custGeom>
              <a:avLst/>
              <a:gdLst/>
              <a:ahLst/>
              <a:cxnLst/>
              <a:rect l="l" t="t" r="r" b="b"/>
              <a:pathLst>
                <a:path w="761" h="877" extrusionOk="0">
                  <a:moveTo>
                    <a:pt x="575" y="1"/>
                  </a:moveTo>
                  <a:cubicBezTo>
                    <a:pt x="529" y="1"/>
                    <a:pt x="481" y="16"/>
                    <a:pt x="444" y="53"/>
                  </a:cubicBezTo>
                  <a:lnTo>
                    <a:pt x="64" y="623"/>
                  </a:lnTo>
                  <a:cubicBezTo>
                    <a:pt x="0" y="687"/>
                    <a:pt x="32" y="782"/>
                    <a:pt x="95" y="845"/>
                  </a:cubicBezTo>
                  <a:cubicBezTo>
                    <a:pt x="127" y="845"/>
                    <a:pt x="159" y="877"/>
                    <a:pt x="190" y="877"/>
                  </a:cubicBezTo>
                  <a:cubicBezTo>
                    <a:pt x="254" y="845"/>
                    <a:pt x="285" y="845"/>
                    <a:pt x="317" y="782"/>
                  </a:cubicBezTo>
                  <a:lnTo>
                    <a:pt x="729" y="243"/>
                  </a:lnTo>
                  <a:cubicBezTo>
                    <a:pt x="760" y="180"/>
                    <a:pt x="760" y="85"/>
                    <a:pt x="665" y="21"/>
                  </a:cubicBezTo>
                  <a:cubicBezTo>
                    <a:pt x="639" y="8"/>
                    <a:pt x="608"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6981100" y="1436400"/>
              <a:ext cx="26150" cy="11100"/>
            </a:xfrm>
            <a:custGeom>
              <a:avLst/>
              <a:gdLst/>
              <a:ahLst/>
              <a:cxnLst/>
              <a:rect l="l" t="t" r="r" b="b"/>
              <a:pathLst>
                <a:path w="1046" h="444" extrusionOk="0">
                  <a:moveTo>
                    <a:pt x="823" y="1"/>
                  </a:moveTo>
                  <a:lnTo>
                    <a:pt x="158" y="127"/>
                  </a:lnTo>
                  <a:cubicBezTo>
                    <a:pt x="0" y="191"/>
                    <a:pt x="0" y="444"/>
                    <a:pt x="190" y="444"/>
                  </a:cubicBezTo>
                  <a:lnTo>
                    <a:pt x="222" y="444"/>
                  </a:lnTo>
                  <a:lnTo>
                    <a:pt x="887" y="317"/>
                  </a:lnTo>
                  <a:cubicBezTo>
                    <a:pt x="982" y="286"/>
                    <a:pt x="1045" y="222"/>
                    <a:pt x="1013" y="127"/>
                  </a:cubicBezTo>
                  <a:cubicBezTo>
                    <a:pt x="982" y="32"/>
                    <a:pt x="918"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6852050" y="1433225"/>
              <a:ext cx="44350" cy="84750"/>
            </a:xfrm>
            <a:custGeom>
              <a:avLst/>
              <a:gdLst/>
              <a:ahLst/>
              <a:cxnLst/>
              <a:rect l="l" t="t" r="r" b="b"/>
              <a:pathLst>
                <a:path w="1774" h="3390" extrusionOk="0">
                  <a:moveTo>
                    <a:pt x="158" y="1"/>
                  </a:moveTo>
                  <a:cubicBezTo>
                    <a:pt x="63" y="1"/>
                    <a:pt x="0" y="64"/>
                    <a:pt x="0" y="159"/>
                  </a:cubicBezTo>
                  <a:lnTo>
                    <a:pt x="0" y="1901"/>
                  </a:lnTo>
                  <a:lnTo>
                    <a:pt x="158" y="1901"/>
                  </a:lnTo>
                  <a:cubicBezTo>
                    <a:pt x="918" y="1901"/>
                    <a:pt x="1457" y="2218"/>
                    <a:pt x="1457" y="2503"/>
                  </a:cubicBezTo>
                  <a:cubicBezTo>
                    <a:pt x="1457" y="2788"/>
                    <a:pt x="918" y="3104"/>
                    <a:pt x="158" y="3104"/>
                  </a:cubicBezTo>
                  <a:cubicBezTo>
                    <a:pt x="146" y="3100"/>
                    <a:pt x="133" y="3098"/>
                    <a:pt x="122" y="3098"/>
                  </a:cubicBezTo>
                  <a:cubicBezTo>
                    <a:pt x="48" y="3098"/>
                    <a:pt x="0" y="3180"/>
                    <a:pt x="0" y="3263"/>
                  </a:cubicBezTo>
                  <a:cubicBezTo>
                    <a:pt x="0" y="3326"/>
                    <a:pt x="63" y="3389"/>
                    <a:pt x="158" y="3389"/>
                  </a:cubicBezTo>
                  <a:cubicBezTo>
                    <a:pt x="1077" y="3389"/>
                    <a:pt x="1773" y="3009"/>
                    <a:pt x="1773" y="2503"/>
                  </a:cubicBezTo>
                  <a:cubicBezTo>
                    <a:pt x="1773" y="1996"/>
                    <a:pt x="1140" y="1648"/>
                    <a:pt x="317" y="1584"/>
                  </a:cubicBezTo>
                  <a:lnTo>
                    <a:pt x="317" y="159"/>
                  </a:lnTo>
                  <a:cubicBezTo>
                    <a:pt x="317" y="64"/>
                    <a:pt x="253" y="1"/>
                    <a:pt x="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6742000" y="1418975"/>
              <a:ext cx="22975" cy="38025"/>
            </a:xfrm>
            <a:custGeom>
              <a:avLst/>
              <a:gdLst/>
              <a:ahLst/>
              <a:cxnLst/>
              <a:rect l="l" t="t" r="r" b="b"/>
              <a:pathLst>
                <a:path w="919" h="1521" extrusionOk="0">
                  <a:moveTo>
                    <a:pt x="443" y="1"/>
                  </a:moveTo>
                  <a:cubicBezTo>
                    <a:pt x="222" y="1"/>
                    <a:pt x="0" y="349"/>
                    <a:pt x="0" y="761"/>
                  </a:cubicBezTo>
                  <a:cubicBezTo>
                    <a:pt x="0" y="1204"/>
                    <a:pt x="222" y="1521"/>
                    <a:pt x="443" y="1521"/>
                  </a:cubicBezTo>
                  <a:cubicBezTo>
                    <a:pt x="697" y="1521"/>
                    <a:pt x="918" y="1204"/>
                    <a:pt x="918" y="761"/>
                  </a:cubicBezTo>
                  <a:cubicBezTo>
                    <a:pt x="918" y="349"/>
                    <a:pt x="697"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6935175" y="1418975"/>
              <a:ext cx="22975" cy="38025"/>
            </a:xfrm>
            <a:custGeom>
              <a:avLst/>
              <a:gdLst/>
              <a:ahLst/>
              <a:cxnLst/>
              <a:rect l="l" t="t" r="r" b="b"/>
              <a:pathLst>
                <a:path w="919" h="1521" extrusionOk="0">
                  <a:moveTo>
                    <a:pt x="444" y="1"/>
                  </a:moveTo>
                  <a:cubicBezTo>
                    <a:pt x="222" y="1"/>
                    <a:pt x="0" y="349"/>
                    <a:pt x="0" y="761"/>
                  </a:cubicBezTo>
                  <a:cubicBezTo>
                    <a:pt x="0" y="1204"/>
                    <a:pt x="222" y="1521"/>
                    <a:pt x="444" y="1521"/>
                  </a:cubicBezTo>
                  <a:cubicBezTo>
                    <a:pt x="697" y="1521"/>
                    <a:pt x="919" y="1204"/>
                    <a:pt x="919" y="761"/>
                  </a:cubicBezTo>
                  <a:cubicBezTo>
                    <a:pt x="919" y="349"/>
                    <a:pt x="697"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6719825" y="1113375"/>
              <a:ext cx="197950" cy="151325"/>
            </a:xfrm>
            <a:custGeom>
              <a:avLst/>
              <a:gdLst/>
              <a:ahLst/>
              <a:cxnLst/>
              <a:rect l="l" t="t" r="r" b="b"/>
              <a:pathLst>
                <a:path w="7918" h="6053" extrusionOk="0">
                  <a:moveTo>
                    <a:pt x="0" y="1"/>
                  </a:moveTo>
                  <a:cubicBezTo>
                    <a:pt x="317" y="824"/>
                    <a:pt x="760" y="1584"/>
                    <a:pt x="1299" y="2249"/>
                  </a:cubicBezTo>
                  <a:cubicBezTo>
                    <a:pt x="1805" y="2977"/>
                    <a:pt x="2407" y="3611"/>
                    <a:pt x="3072" y="4181"/>
                  </a:cubicBezTo>
                  <a:cubicBezTo>
                    <a:pt x="3769" y="4751"/>
                    <a:pt x="4529" y="5226"/>
                    <a:pt x="5352" y="5574"/>
                  </a:cubicBezTo>
                  <a:cubicBezTo>
                    <a:pt x="6087" y="5868"/>
                    <a:pt x="6903" y="6053"/>
                    <a:pt x="7725" y="6053"/>
                  </a:cubicBezTo>
                  <a:cubicBezTo>
                    <a:pt x="7789" y="6053"/>
                    <a:pt x="7853" y="6052"/>
                    <a:pt x="7918" y="6049"/>
                  </a:cubicBezTo>
                  <a:cubicBezTo>
                    <a:pt x="7094" y="5859"/>
                    <a:pt x="6302" y="5574"/>
                    <a:pt x="5542" y="5163"/>
                  </a:cubicBezTo>
                  <a:cubicBezTo>
                    <a:pt x="4814" y="4783"/>
                    <a:pt x="4117" y="4308"/>
                    <a:pt x="3452" y="3769"/>
                  </a:cubicBezTo>
                  <a:cubicBezTo>
                    <a:pt x="2819" y="3199"/>
                    <a:pt x="2217" y="2629"/>
                    <a:pt x="1647" y="1996"/>
                  </a:cubicBezTo>
                  <a:cubicBezTo>
                    <a:pt x="1077" y="1362"/>
                    <a:pt x="507" y="69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019875" y="1302125"/>
              <a:ext cx="136200" cy="72550"/>
            </a:xfrm>
            <a:custGeom>
              <a:avLst/>
              <a:gdLst/>
              <a:ahLst/>
              <a:cxnLst/>
              <a:rect l="l" t="t" r="r" b="b"/>
              <a:pathLst>
                <a:path w="5448" h="2902" extrusionOk="0">
                  <a:moveTo>
                    <a:pt x="602" y="1"/>
                  </a:moveTo>
                  <a:cubicBezTo>
                    <a:pt x="399" y="1"/>
                    <a:pt x="198" y="8"/>
                    <a:pt x="1" y="19"/>
                  </a:cubicBezTo>
                  <a:cubicBezTo>
                    <a:pt x="539" y="114"/>
                    <a:pt x="1078" y="241"/>
                    <a:pt x="1584" y="368"/>
                  </a:cubicBezTo>
                  <a:cubicBezTo>
                    <a:pt x="2123" y="495"/>
                    <a:pt x="2629" y="653"/>
                    <a:pt x="3136" y="875"/>
                  </a:cubicBezTo>
                  <a:cubicBezTo>
                    <a:pt x="3611" y="1065"/>
                    <a:pt x="4086" y="1318"/>
                    <a:pt x="4498" y="1666"/>
                  </a:cubicBezTo>
                  <a:cubicBezTo>
                    <a:pt x="4910" y="1983"/>
                    <a:pt x="5226" y="2426"/>
                    <a:pt x="5448" y="2901"/>
                  </a:cubicBezTo>
                  <a:cubicBezTo>
                    <a:pt x="5353" y="2363"/>
                    <a:pt x="5100" y="1825"/>
                    <a:pt x="4688" y="1445"/>
                  </a:cubicBezTo>
                  <a:cubicBezTo>
                    <a:pt x="4276" y="1033"/>
                    <a:pt x="3801" y="748"/>
                    <a:pt x="3263" y="526"/>
                  </a:cubicBezTo>
                  <a:cubicBezTo>
                    <a:pt x="2756" y="336"/>
                    <a:pt x="2218" y="178"/>
                    <a:pt x="1648" y="83"/>
                  </a:cubicBezTo>
                  <a:cubicBezTo>
                    <a:pt x="1306" y="23"/>
                    <a:pt x="952" y="1"/>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074525" y="1350900"/>
              <a:ext cx="110850" cy="184500"/>
            </a:xfrm>
            <a:custGeom>
              <a:avLst/>
              <a:gdLst/>
              <a:ahLst/>
              <a:cxnLst/>
              <a:rect l="l" t="t" r="r" b="b"/>
              <a:pathLst>
                <a:path w="4434" h="7380" extrusionOk="0">
                  <a:moveTo>
                    <a:pt x="0" y="0"/>
                  </a:moveTo>
                  <a:lnTo>
                    <a:pt x="0" y="0"/>
                  </a:lnTo>
                  <a:cubicBezTo>
                    <a:pt x="317" y="190"/>
                    <a:pt x="633" y="412"/>
                    <a:pt x="918" y="634"/>
                  </a:cubicBezTo>
                  <a:cubicBezTo>
                    <a:pt x="1203" y="887"/>
                    <a:pt x="1488" y="1140"/>
                    <a:pt x="1773" y="1394"/>
                  </a:cubicBezTo>
                  <a:cubicBezTo>
                    <a:pt x="2280" y="1932"/>
                    <a:pt x="2755" y="2502"/>
                    <a:pt x="3167" y="3136"/>
                  </a:cubicBezTo>
                  <a:cubicBezTo>
                    <a:pt x="3547" y="3737"/>
                    <a:pt x="3864" y="4434"/>
                    <a:pt x="4022" y="5131"/>
                  </a:cubicBezTo>
                  <a:cubicBezTo>
                    <a:pt x="4180" y="5859"/>
                    <a:pt x="4212" y="6619"/>
                    <a:pt x="4085" y="7379"/>
                  </a:cubicBezTo>
                  <a:cubicBezTo>
                    <a:pt x="4339" y="6619"/>
                    <a:pt x="4434" y="5859"/>
                    <a:pt x="4307" y="5099"/>
                  </a:cubicBezTo>
                  <a:cubicBezTo>
                    <a:pt x="4180" y="4307"/>
                    <a:pt x="3895" y="3579"/>
                    <a:pt x="3484" y="2914"/>
                  </a:cubicBezTo>
                  <a:cubicBezTo>
                    <a:pt x="3040" y="2280"/>
                    <a:pt x="2534" y="1679"/>
                    <a:pt x="1932" y="1172"/>
                  </a:cubicBezTo>
                  <a:cubicBezTo>
                    <a:pt x="1362" y="665"/>
                    <a:pt x="728" y="285"/>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6614525" y="1220250"/>
              <a:ext cx="78400" cy="154425"/>
            </a:xfrm>
            <a:custGeom>
              <a:avLst/>
              <a:gdLst/>
              <a:ahLst/>
              <a:cxnLst/>
              <a:rect l="l" t="t" r="r" b="b"/>
              <a:pathLst>
                <a:path w="3136" h="6177" extrusionOk="0">
                  <a:moveTo>
                    <a:pt x="3136" y="1"/>
                  </a:moveTo>
                  <a:lnTo>
                    <a:pt x="2502" y="1648"/>
                  </a:lnTo>
                  <a:cubicBezTo>
                    <a:pt x="2280" y="2186"/>
                    <a:pt x="2059" y="2724"/>
                    <a:pt x="1805" y="3231"/>
                  </a:cubicBezTo>
                  <a:cubicBezTo>
                    <a:pt x="1584" y="3770"/>
                    <a:pt x="1330" y="4276"/>
                    <a:pt x="1014" y="4783"/>
                  </a:cubicBezTo>
                  <a:cubicBezTo>
                    <a:pt x="729" y="5290"/>
                    <a:pt x="380" y="5765"/>
                    <a:pt x="0" y="6176"/>
                  </a:cubicBezTo>
                  <a:cubicBezTo>
                    <a:pt x="539" y="5891"/>
                    <a:pt x="1014" y="5511"/>
                    <a:pt x="1394" y="5036"/>
                  </a:cubicBezTo>
                  <a:cubicBezTo>
                    <a:pt x="1742" y="4561"/>
                    <a:pt x="2059" y="4023"/>
                    <a:pt x="2312" y="3453"/>
                  </a:cubicBezTo>
                  <a:cubicBezTo>
                    <a:pt x="2565" y="2914"/>
                    <a:pt x="2755" y="2344"/>
                    <a:pt x="2882" y="1774"/>
                  </a:cubicBezTo>
                  <a:cubicBezTo>
                    <a:pt x="3041" y="1173"/>
                    <a:pt x="3104" y="603"/>
                    <a:pt x="3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6448250" y="1183050"/>
              <a:ext cx="62575" cy="150450"/>
            </a:xfrm>
            <a:custGeom>
              <a:avLst/>
              <a:gdLst/>
              <a:ahLst/>
              <a:cxnLst/>
              <a:rect l="l" t="t" r="r" b="b"/>
              <a:pathLst>
                <a:path w="2503" h="6018" extrusionOk="0">
                  <a:moveTo>
                    <a:pt x="2503" y="0"/>
                  </a:moveTo>
                  <a:lnTo>
                    <a:pt x="2503" y="0"/>
                  </a:lnTo>
                  <a:cubicBezTo>
                    <a:pt x="1394" y="507"/>
                    <a:pt x="571" y="1426"/>
                    <a:pt x="222" y="2597"/>
                  </a:cubicBezTo>
                  <a:cubicBezTo>
                    <a:pt x="32" y="3167"/>
                    <a:pt x="1" y="3769"/>
                    <a:pt x="64" y="4339"/>
                  </a:cubicBezTo>
                  <a:cubicBezTo>
                    <a:pt x="96" y="4656"/>
                    <a:pt x="127" y="4941"/>
                    <a:pt x="222" y="5226"/>
                  </a:cubicBezTo>
                  <a:cubicBezTo>
                    <a:pt x="317" y="5479"/>
                    <a:pt x="412" y="5764"/>
                    <a:pt x="539" y="6018"/>
                  </a:cubicBezTo>
                  <a:cubicBezTo>
                    <a:pt x="507" y="5733"/>
                    <a:pt x="444" y="5479"/>
                    <a:pt x="412" y="5194"/>
                  </a:cubicBezTo>
                  <a:lnTo>
                    <a:pt x="349" y="4751"/>
                  </a:lnTo>
                  <a:lnTo>
                    <a:pt x="349" y="4561"/>
                  </a:lnTo>
                  <a:lnTo>
                    <a:pt x="349" y="4339"/>
                  </a:lnTo>
                  <a:lnTo>
                    <a:pt x="349" y="3927"/>
                  </a:lnTo>
                  <a:lnTo>
                    <a:pt x="412" y="3516"/>
                  </a:lnTo>
                  <a:cubicBezTo>
                    <a:pt x="412" y="3357"/>
                    <a:pt x="444" y="3231"/>
                    <a:pt x="476" y="3104"/>
                  </a:cubicBezTo>
                  <a:cubicBezTo>
                    <a:pt x="507" y="2977"/>
                    <a:pt x="539" y="2851"/>
                    <a:pt x="571" y="2724"/>
                  </a:cubicBezTo>
                  <a:cubicBezTo>
                    <a:pt x="729" y="2186"/>
                    <a:pt x="983" y="1679"/>
                    <a:pt x="1299" y="1236"/>
                  </a:cubicBezTo>
                  <a:cubicBezTo>
                    <a:pt x="1648" y="761"/>
                    <a:pt x="2028" y="349"/>
                    <a:pt x="25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6484675" y="1374650"/>
              <a:ext cx="57025" cy="228050"/>
            </a:xfrm>
            <a:custGeom>
              <a:avLst/>
              <a:gdLst/>
              <a:ahLst/>
              <a:cxnLst/>
              <a:rect l="l" t="t" r="r" b="b"/>
              <a:pathLst>
                <a:path w="2281" h="9122" extrusionOk="0">
                  <a:moveTo>
                    <a:pt x="2281" y="0"/>
                  </a:moveTo>
                  <a:cubicBezTo>
                    <a:pt x="1742" y="634"/>
                    <a:pt x="1299" y="1362"/>
                    <a:pt x="919" y="2091"/>
                  </a:cubicBezTo>
                  <a:cubicBezTo>
                    <a:pt x="539" y="2851"/>
                    <a:pt x="286" y="3642"/>
                    <a:pt x="159" y="4466"/>
                  </a:cubicBezTo>
                  <a:cubicBezTo>
                    <a:pt x="1" y="5321"/>
                    <a:pt x="64" y="6176"/>
                    <a:pt x="286" y="6999"/>
                  </a:cubicBezTo>
                  <a:cubicBezTo>
                    <a:pt x="539" y="7791"/>
                    <a:pt x="982" y="8519"/>
                    <a:pt x="1584" y="9121"/>
                  </a:cubicBezTo>
                  <a:cubicBezTo>
                    <a:pt x="1109" y="8456"/>
                    <a:pt x="761" y="7728"/>
                    <a:pt x="571" y="6936"/>
                  </a:cubicBezTo>
                  <a:cubicBezTo>
                    <a:pt x="412" y="6144"/>
                    <a:pt x="381" y="5321"/>
                    <a:pt x="507" y="4561"/>
                  </a:cubicBezTo>
                  <a:cubicBezTo>
                    <a:pt x="634" y="3737"/>
                    <a:pt x="887" y="2946"/>
                    <a:pt x="1204" y="2217"/>
                  </a:cubicBezTo>
                  <a:cubicBezTo>
                    <a:pt x="1489" y="1457"/>
                    <a:pt x="1869" y="729"/>
                    <a:pt x="2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6818775" y="1160100"/>
              <a:ext cx="123550" cy="62400"/>
            </a:xfrm>
            <a:custGeom>
              <a:avLst/>
              <a:gdLst/>
              <a:ahLst/>
              <a:cxnLst/>
              <a:rect l="l" t="t" r="r" b="b"/>
              <a:pathLst>
                <a:path w="4942" h="2496" extrusionOk="0">
                  <a:moveTo>
                    <a:pt x="1" y="0"/>
                  </a:moveTo>
                  <a:lnTo>
                    <a:pt x="1" y="0"/>
                  </a:lnTo>
                  <a:cubicBezTo>
                    <a:pt x="254" y="412"/>
                    <a:pt x="571" y="760"/>
                    <a:pt x="919" y="1108"/>
                  </a:cubicBezTo>
                  <a:cubicBezTo>
                    <a:pt x="1268" y="1425"/>
                    <a:pt x="1679" y="1710"/>
                    <a:pt x="2123" y="1964"/>
                  </a:cubicBezTo>
                  <a:cubicBezTo>
                    <a:pt x="2534" y="2185"/>
                    <a:pt x="3009" y="2344"/>
                    <a:pt x="3516" y="2439"/>
                  </a:cubicBezTo>
                  <a:cubicBezTo>
                    <a:pt x="3715" y="2478"/>
                    <a:pt x="3914" y="2496"/>
                    <a:pt x="4113" y="2496"/>
                  </a:cubicBezTo>
                  <a:cubicBezTo>
                    <a:pt x="4389" y="2496"/>
                    <a:pt x="4665" y="2462"/>
                    <a:pt x="4941" y="2407"/>
                  </a:cubicBezTo>
                  <a:cubicBezTo>
                    <a:pt x="4498" y="2375"/>
                    <a:pt x="4023" y="2312"/>
                    <a:pt x="3580" y="2185"/>
                  </a:cubicBezTo>
                  <a:cubicBezTo>
                    <a:pt x="3136" y="2027"/>
                    <a:pt x="2693" y="1869"/>
                    <a:pt x="2281" y="1647"/>
                  </a:cubicBezTo>
                  <a:cubicBezTo>
                    <a:pt x="1458" y="1172"/>
                    <a:pt x="698" y="633"/>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7011175" y="1671550"/>
              <a:ext cx="150450" cy="110225"/>
            </a:xfrm>
            <a:custGeom>
              <a:avLst/>
              <a:gdLst/>
              <a:ahLst/>
              <a:cxnLst/>
              <a:rect l="l" t="t" r="r" b="b"/>
              <a:pathLst>
                <a:path w="6018" h="4409" extrusionOk="0">
                  <a:moveTo>
                    <a:pt x="6018" y="0"/>
                  </a:moveTo>
                  <a:cubicBezTo>
                    <a:pt x="5764" y="602"/>
                    <a:pt x="5416" y="1172"/>
                    <a:pt x="5004" y="1679"/>
                  </a:cubicBezTo>
                  <a:cubicBezTo>
                    <a:pt x="4624" y="2185"/>
                    <a:pt x="4149" y="2629"/>
                    <a:pt x="3611" y="2977"/>
                  </a:cubicBezTo>
                  <a:cubicBezTo>
                    <a:pt x="3072" y="3357"/>
                    <a:pt x="2471" y="3642"/>
                    <a:pt x="1869" y="3864"/>
                  </a:cubicBezTo>
                  <a:cubicBezTo>
                    <a:pt x="1267" y="4117"/>
                    <a:pt x="634" y="4307"/>
                    <a:pt x="0" y="4402"/>
                  </a:cubicBezTo>
                  <a:cubicBezTo>
                    <a:pt x="85" y="4406"/>
                    <a:pt x="169" y="4408"/>
                    <a:pt x="254" y="4408"/>
                  </a:cubicBezTo>
                  <a:cubicBezTo>
                    <a:pt x="834" y="4408"/>
                    <a:pt x="1411" y="4315"/>
                    <a:pt x="1964" y="4149"/>
                  </a:cubicBezTo>
                  <a:cubicBezTo>
                    <a:pt x="2629" y="3959"/>
                    <a:pt x="3231" y="3674"/>
                    <a:pt x="3801" y="3294"/>
                  </a:cubicBezTo>
                  <a:cubicBezTo>
                    <a:pt x="4371" y="2914"/>
                    <a:pt x="4878" y="2407"/>
                    <a:pt x="5258" y="1869"/>
                  </a:cubicBezTo>
                  <a:cubicBezTo>
                    <a:pt x="5638" y="1299"/>
                    <a:pt x="5891" y="665"/>
                    <a:pt x="6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6598675" y="1548025"/>
              <a:ext cx="121175" cy="183725"/>
            </a:xfrm>
            <a:custGeom>
              <a:avLst/>
              <a:gdLst/>
              <a:ahLst/>
              <a:cxnLst/>
              <a:rect l="l" t="t" r="r" b="b"/>
              <a:pathLst>
                <a:path w="4847" h="7349" extrusionOk="0">
                  <a:moveTo>
                    <a:pt x="254" y="1"/>
                  </a:moveTo>
                  <a:lnTo>
                    <a:pt x="254" y="1"/>
                  </a:lnTo>
                  <a:cubicBezTo>
                    <a:pt x="64" y="824"/>
                    <a:pt x="1" y="1648"/>
                    <a:pt x="64" y="2503"/>
                  </a:cubicBezTo>
                  <a:cubicBezTo>
                    <a:pt x="96" y="3326"/>
                    <a:pt x="318" y="4149"/>
                    <a:pt x="698" y="4941"/>
                  </a:cubicBezTo>
                  <a:cubicBezTo>
                    <a:pt x="1078" y="5701"/>
                    <a:pt x="1679" y="6335"/>
                    <a:pt x="2439" y="6746"/>
                  </a:cubicBezTo>
                  <a:cubicBezTo>
                    <a:pt x="3168" y="7158"/>
                    <a:pt x="4023" y="7348"/>
                    <a:pt x="4846" y="7348"/>
                  </a:cubicBezTo>
                  <a:cubicBezTo>
                    <a:pt x="4055" y="7221"/>
                    <a:pt x="3294" y="6936"/>
                    <a:pt x="2598" y="6493"/>
                  </a:cubicBezTo>
                  <a:cubicBezTo>
                    <a:pt x="1933" y="6081"/>
                    <a:pt x="1394" y="5480"/>
                    <a:pt x="1014" y="4751"/>
                  </a:cubicBezTo>
                  <a:cubicBezTo>
                    <a:pt x="666" y="4023"/>
                    <a:pt x="444" y="3263"/>
                    <a:pt x="349" y="2471"/>
                  </a:cubicBezTo>
                  <a:cubicBezTo>
                    <a:pt x="223" y="1648"/>
                    <a:pt x="223" y="824"/>
                    <a:pt x="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6541675" y="1717475"/>
              <a:ext cx="158375" cy="67100"/>
            </a:xfrm>
            <a:custGeom>
              <a:avLst/>
              <a:gdLst/>
              <a:ahLst/>
              <a:cxnLst/>
              <a:rect l="l" t="t" r="r" b="b"/>
              <a:pathLst>
                <a:path w="6335" h="2684" extrusionOk="0">
                  <a:moveTo>
                    <a:pt x="1" y="0"/>
                  </a:moveTo>
                  <a:cubicBezTo>
                    <a:pt x="286" y="538"/>
                    <a:pt x="666" y="1045"/>
                    <a:pt x="1141" y="1457"/>
                  </a:cubicBezTo>
                  <a:cubicBezTo>
                    <a:pt x="1584" y="1900"/>
                    <a:pt x="2123" y="2217"/>
                    <a:pt x="2724" y="2439"/>
                  </a:cubicBezTo>
                  <a:cubicBezTo>
                    <a:pt x="3009" y="2534"/>
                    <a:pt x="3326" y="2597"/>
                    <a:pt x="3643" y="2660"/>
                  </a:cubicBezTo>
                  <a:cubicBezTo>
                    <a:pt x="3801" y="2676"/>
                    <a:pt x="3959" y="2684"/>
                    <a:pt x="4114" y="2684"/>
                  </a:cubicBezTo>
                  <a:cubicBezTo>
                    <a:pt x="4268" y="2684"/>
                    <a:pt x="4419" y="2676"/>
                    <a:pt x="4561" y="2660"/>
                  </a:cubicBezTo>
                  <a:cubicBezTo>
                    <a:pt x="4878" y="2629"/>
                    <a:pt x="5194" y="2534"/>
                    <a:pt x="5479" y="2439"/>
                  </a:cubicBezTo>
                  <a:cubicBezTo>
                    <a:pt x="5765" y="2344"/>
                    <a:pt x="6050" y="2185"/>
                    <a:pt x="6335" y="2058"/>
                  </a:cubicBezTo>
                  <a:lnTo>
                    <a:pt x="6335" y="2058"/>
                  </a:lnTo>
                  <a:cubicBezTo>
                    <a:pt x="5733" y="2217"/>
                    <a:pt x="5163" y="2312"/>
                    <a:pt x="4561" y="2344"/>
                  </a:cubicBezTo>
                  <a:cubicBezTo>
                    <a:pt x="4485" y="2348"/>
                    <a:pt x="4409" y="2350"/>
                    <a:pt x="4333" y="2350"/>
                  </a:cubicBezTo>
                  <a:cubicBezTo>
                    <a:pt x="3815" y="2350"/>
                    <a:pt x="3321" y="2256"/>
                    <a:pt x="2851" y="2090"/>
                  </a:cubicBezTo>
                  <a:cubicBezTo>
                    <a:pt x="2281" y="1900"/>
                    <a:pt x="1774" y="1615"/>
                    <a:pt x="1299" y="1235"/>
                  </a:cubicBezTo>
                  <a:cubicBezTo>
                    <a:pt x="824" y="887"/>
                    <a:pt x="381" y="443"/>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38;p35">
            <a:extLst>
              <a:ext uri="{FF2B5EF4-FFF2-40B4-BE49-F238E27FC236}">
                <a16:creationId xmlns:a16="http://schemas.microsoft.com/office/drawing/2014/main" id="{8E5D47E4-3ACE-4128-A226-4752A5384FC1}"/>
              </a:ext>
            </a:extLst>
          </p:cNvPr>
          <p:cNvSpPr/>
          <p:nvPr/>
        </p:nvSpPr>
        <p:spPr>
          <a:xfrm>
            <a:off x="170863" y="105552"/>
            <a:ext cx="701591" cy="687335"/>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41;p33">
            <a:extLst>
              <a:ext uri="{FF2B5EF4-FFF2-40B4-BE49-F238E27FC236}">
                <a16:creationId xmlns:a16="http://schemas.microsoft.com/office/drawing/2014/main" id="{9D7BDC3A-ACFF-4603-8260-D52125CC6D31}"/>
              </a:ext>
            </a:extLst>
          </p:cNvPr>
          <p:cNvSpPr txBox="1">
            <a:spLocks/>
          </p:cNvSpPr>
          <p:nvPr/>
        </p:nvSpPr>
        <p:spPr>
          <a:xfrm>
            <a:off x="170863" y="259650"/>
            <a:ext cx="3524191" cy="4913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9pPr>
          </a:lstStyle>
          <a:p>
            <a:r>
              <a:rPr lang="en-IN" dirty="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4" name="Google Shape;938;p35">
            <a:extLst>
              <a:ext uri="{FF2B5EF4-FFF2-40B4-BE49-F238E27FC236}">
                <a16:creationId xmlns:a16="http://schemas.microsoft.com/office/drawing/2014/main" id="{69C62515-AB48-4D43-AC84-1EE9925CE30B}"/>
              </a:ext>
            </a:extLst>
          </p:cNvPr>
          <p:cNvSpPr/>
          <p:nvPr/>
        </p:nvSpPr>
        <p:spPr>
          <a:xfrm>
            <a:off x="239570" y="138389"/>
            <a:ext cx="834382" cy="72723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12;p31">
            <a:extLst>
              <a:ext uri="{FF2B5EF4-FFF2-40B4-BE49-F238E27FC236}">
                <a16:creationId xmlns:a16="http://schemas.microsoft.com/office/drawing/2014/main" id="{571A717E-7108-487B-A325-A88E772DD529}"/>
              </a:ext>
            </a:extLst>
          </p:cNvPr>
          <p:cNvSpPr txBox="1">
            <a:spLocks/>
          </p:cNvSpPr>
          <p:nvPr/>
        </p:nvSpPr>
        <p:spPr>
          <a:xfrm>
            <a:off x="377665" y="218863"/>
            <a:ext cx="7533153" cy="7272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9pPr>
          </a:lstStyle>
          <a:p>
            <a:pPr algn="l"/>
            <a:r>
              <a:rPr lang="en-US" sz="2400" dirty="0">
                <a:latin typeface="Josefin Sans" pitchFamily="2" charset="0"/>
                <a:ea typeface="Calibri" panose="020F0502020204030204" pitchFamily="34" charset="0"/>
                <a:cs typeface="Mangal" panose="02040503050203030202" pitchFamily="18" charset="0"/>
              </a:rPr>
              <a:t>Types of OTC medicines &amp; their uses, side effects:</a:t>
            </a:r>
            <a:br>
              <a:rPr lang="en-US" sz="1800" dirty="0">
                <a:latin typeface="Calibri" panose="020F0502020204030204" pitchFamily="34" charset="0"/>
                <a:ea typeface="Calibri" panose="020F0502020204030204" pitchFamily="34" charset="0"/>
                <a:cs typeface="Mangal" panose="02040503050203030202" pitchFamily="18" charset="0"/>
              </a:rPr>
            </a:br>
            <a:endParaRPr lang="en-US" dirty="0"/>
          </a:p>
        </p:txBody>
      </p:sp>
      <p:graphicFrame>
        <p:nvGraphicFramePr>
          <p:cNvPr id="6" name="Object 5">
            <a:extLst>
              <a:ext uri="{FF2B5EF4-FFF2-40B4-BE49-F238E27FC236}">
                <a16:creationId xmlns:a16="http://schemas.microsoft.com/office/drawing/2014/main" id="{34CF4BCB-9EE6-4DA5-969D-B2E70D313E50}"/>
              </a:ext>
            </a:extLst>
          </p:cNvPr>
          <p:cNvGraphicFramePr>
            <a:graphicFrameLocks noChangeAspect="1"/>
          </p:cNvGraphicFramePr>
          <p:nvPr>
            <p:extLst>
              <p:ext uri="{D42A27DB-BD31-4B8C-83A1-F6EECF244321}">
                <p14:modId xmlns:p14="http://schemas.microsoft.com/office/powerpoint/2010/main" val="657376969"/>
              </p:ext>
            </p:extLst>
          </p:nvPr>
        </p:nvGraphicFramePr>
        <p:xfrm>
          <a:off x="151002" y="1164216"/>
          <a:ext cx="8468202" cy="3840896"/>
        </p:xfrm>
        <a:graphic>
          <a:graphicData uri="http://schemas.openxmlformats.org/presentationml/2006/ole">
            <mc:AlternateContent xmlns:mc="http://schemas.openxmlformats.org/markup-compatibility/2006">
              <mc:Choice xmlns:v="urn:schemas-microsoft-com:vml" Requires="v">
                <p:oleObj spid="_x0000_s3084" name="Document" r:id="rId4" imgW="6163585" imgH="3581728" progId="Word.Document.12">
                  <p:embed/>
                </p:oleObj>
              </mc:Choice>
              <mc:Fallback>
                <p:oleObj name="Document" r:id="rId4" imgW="6163585" imgH="3581728" progId="Word.Document.12">
                  <p:embed/>
                  <p:pic>
                    <p:nvPicPr>
                      <p:cNvPr id="0" name=""/>
                      <p:cNvPicPr/>
                      <p:nvPr/>
                    </p:nvPicPr>
                    <p:blipFill>
                      <a:blip r:embed="rId5"/>
                      <a:stretch>
                        <a:fillRect/>
                      </a:stretch>
                    </p:blipFill>
                    <p:spPr>
                      <a:xfrm>
                        <a:off x="151002" y="1164216"/>
                        <a:ext cx="8468202" cy="3840896"/>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33"/>
          <p:cNvSpPr/>
          <p:nvPr/>
        </p:nvSpPr>
        <p:spPr>
          <a:xfrm>
            <a:off x="0" y="4127500"/>
            <a:ext cx="9144000" cy="10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txBox="1">
            <a:spLocks noGrp="1"/>
          </p:cNvSpPr>
          <p:nvPr>
            <p:ph type="body" idx="1"/>
          </p:nvPr>
        </p:nvSpPr>
        <p:spPr>
          <a:xfrm>
            <a:off x="102594" y="579798"/>
            <a:ext cx="8870543" cy="4328791"/>
          </a:xfrm>
          <a:prstGeom prst="rect">
            <a:avLst/>
          </a:prstGeom>
        </p:spPr>
        <p:txBody>
          <a:bodyPr spcFirstLastPara="1" wrap="square" lIns="91425" tIns="91425" rIns="91425" bIns="91425" anchor="t" anchorCtr="0">
            <a:noAutofit/>
          </a:bodyPr>
          <a:lstStyle/>
          <a:p>
            <a:pPr marL="457200" algn="just">
              <a:lnSpc>
                <a:spcPct val="150000"/>
              </a:lnSpc>
              <a:spcAft>
                <a:spcPts val="800"/>
              </a:spcAft>
            </a:pPr>
            <a:r>
              <a:rPr lang="en-IN" sz="1700" dirty="0">
                <a:effectLst/>
                <a:latin typeface="Bahnschrift SemiLight" panose="020B0502040204020203" pitchFamily="34" charset="0"/>
                <a:ea typeface="Calibri" panose="020F0502020204030204" pitchFamily="34" charset="0"/>
                <a:cs typeface="Mangal" panose="02040503050203030202" pitchFamily="18" charset="0"/>
              </a:rPr>
              <a:t>The study was conducted to investigate consumer perception regarding safety, availability, and marketing strategies of OTC product available in pharmaceutical market.</a:t>
            </a:r>
          </a:p>
          <a:p>
            <a:pPr marL="457200" algn="just">
              <a:lnSpc>
                <a:spcPct val="150000"/>
              </a:lnSpc>
              <a:spcAft>
                <a:spcPts val="800"/>
              </a:spcAft>
            </a:pPr>
            <a:r>
              <a:rPr lang="en-IN" sz="1700" dirty="0">
                <a:effectLst/>
                <a:latin typeface="Bahnschrift SemiLight" panose="020B0502040204020203" pitchFamily="34" charset="0"/>
                <a:ea typeface="Calibri" panose="020F0502020204030204" pitchFamily="34" charset="0"/>
                <a:cs typeface="Mangal" panose="02040503050203030202" pitchFamily="18" charset="0"/>
              </a:rPr>
              <a:t> The study also aimed to investigate the various influencing factors contributing to an individual’s brand of choice decision within the over-the-counter (OTC) medicine available in pharmaceutical market. Furthermore, consumer attitude and individual norms was also examined to determine whether they make impact on consumer intention to repurchase the same OTC medicine brand.</a:t>
            </a:r>
          </a:p>
          <a:p>
            <a:pPr marL="457200" algn="just">
              <a:lnSpc>
                <a:spcPct val="150000"/>
              </a:lnSpc>
              <a:spcAft>
                <a:spcPts val="800"/>
              </a:spcAft>
            </a:pPr>
            <a:r>
              <a:rPr lang="en-IN" sz="1700" dirty="0">
                <a:effectLst/>
                <a:latin typeface="Bahnschrift SemiLight" panose="020B0502040204020203" pitchFamily="34" charset="0"/>
                <a:ea typeface="Calibri" panose="020F0502020204030204" pitchFamily="34" charset="0"/>
                <a:cs typeface="Mangal" panose="02040503050203030202" pitchFamily="18" charset="0"/>
              </a:rPr>
              <a:t>So, our main objective is, to understand customer buying behaviour towards OTC medicines because of their side effects.</a:t>
            </a:r>
          </a:p>
          <a:p>
            <a:pPr marL="0" indent="0" algn="l">
              <a:lnSpc>
                <a:spcPct val="150000"/>
              </a:lnSpc>
              <a:buNone/>
            </a:pPr>
            <a:endParaRPr dirty="0">
              <a:solidFill>
                <a:schemeClr val="accent5">
                  <a:lumMod val="50000"/>
                </a:schemeClr>
              </a:solidFill>
            </a:endParaRPr>
          </a:p>
        </p:txBody>
      </p:sp>
      <p:sp>
        <p:nvSpPr>
          <p:cNvPr id="90" name="Google Shape;938;p35">
            <a:extLst>
              <a:ext uri="{FF2B5EF4-FFF2-40B4-BE49-F238E27FC236}">
                <a16:creationId xmlns:a16="http://schemas.microsoft.com/office/drawing/2014/main" id="{8E5D47E4-3ACE-4128-A226-4752A5384FC1}"/>
              </a:ext>
            </a:extLst>
          </p:cNvPr>
          <p:cNvSpPr/>
          <p:nvPr/>
        </p:nvSpPr>
        <p:spPr>
          <a:xfrm>
            <a:off x="170863" y="105552"/>
            <a:ext cx="701591" cy="687335"/>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41;p33">
            <a:extLst>
              <a:ext uri="{FF2B5EF4-FFF2-40B4-BE49-F238E27FC236}">
                <a16:creationId xmlns:a16="http://schemas.microsoft.com/office/drawing/2014/main" id="{9D7BDC3A-ACFF-4603-8260-D52125CC6D31}"/>
              </a:ext>
            </a:extLst>
          </p:cNvPr>
          <p:cNvSpPr txBox="1">
            <a:spLocks/>
          </p:cNvSpPr>
          <p:nvPr/>
        </p:nvSpPr>
        <p:spPr>
          <a:xfrm>
            <a:off x="326485" y="301577"/>
            <a:ext cx="2642919" cy="4913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2400"/>
              <a:buFont typeface="Josefin Sans"/>
              <a:buNone/>
              <a:defRPr sz="2400" b="0" i="0" u="none" strike="noStrike" cap="none">
                <a:solidFill>
                  <a:schemeClr val="dk1"/>
                </a:solidFill>
                <a:latin typeface="Josefin Sans"/>
                <a:ea typeface="Josefin Sans"/>
                <a:cs typeface="Josefin Sans"/>
                <a:sym typeface="Josefin Sans"/>
              </a:defRPr>
            </a:lvl9pPr>
          </a:lstStyle>
          <a:p>
            <a:pPr algn="l"/>
            <a:r>
              <a:rPr lang="en-IN" dirty="0"/>
              <a:t>OBJECTIVE:</a:t>
            </a:r>
          </a:p>
        </p:txBody>
      </p:sp>
    </p:spTree>
    <p:extLst>
      <p:ext uri="{BB962C8B-B14F-4D97-AF65-F5344CB8AC3E}">
        <p14:creationId xmlns:p14="http://schemas.microsoft.com/office/powerpoint/2010/main" val="416500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34"/>
          <p:cNvSpPr/>
          <p:nvPr/>
        </p:nvSpPr>
        <p:spPr>
          <a:xfrm>
            <a:off x="191079" y="94655"/>
            <a:ext cx="760421" cy="702299"/>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Josefin Sans"/>
              <a:ea typeface="Josefin Sans"/>
              <a:cs typeface="Josefin Sans"/>
              <a:sym typeface="Josefin Sans"/>
            </a:endParaRPr>
          </a:p>
        </p:txBody>
      </p:sp>
      <p:sp>
        <p:nvSpPr>
          <p:cNvPr id="31" name="Google Shape;907;p34">
            <a:extLst>
              <a:ext uri="{FF2B5EF4-FFF2-40B4-BE49-F238E27FC236}">
                <a16:creationId xmlns:a16="http://schemas.microsoft.com/office/drawing/2014/main" id="{E7AD171E-38FC-41E5-8A2D-821141A0231B}"/>
              </a:ext>
            </a:extLst>
          </p:cNvPr>
          <p:cNvSpPr txBox="1">
            <a:spLocks/>
          </p:cNvSpPr>
          <p:nvPr/>
        </p:nvSpPr>
        <p:spPr>
          <a:xfrm>
            <a:off x="420287" y="152190"/>
            <a:ext cx="4218825" cy="5872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Josefin Sans"/>
              <a:buNone/>
              <a:defRPr sz="2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9pPr>
          </a:lstStyle>
          <a:p>
            <a:pPr algn="l"/>
            <a:r>
              <a:rPr lang="en-US" sz="2800" dirty="0"/>
              <a:t>D</a:t>
            </a:r>
            <a:r>
              <a:rPr lang="en-IN" sz="2800" dirty="0"/>
              <a:t>ATA COLLECTION</a:t>
            </a:r>
            <a:r>
              <a:rPr lang="en-IN" dirty="0"/>
              <a:t>:</a:t>
            </a:r>
          </a:p>
        </p:txBody>
      </p:sp>
      <p:sp>
        <p:nvSpPr>
          <p:cNvPr id="5" name="Subtitle 4">
            <a:extLst>
              <a:ext uri="{FF2B5EF4-FFF2-40B4-BE49-F238E27FC236}">
                <a16:creationId xmlns:a16="http://schemas.microsoft.com/office/drawing/2014/main" id="{A901F22D-7AA5-4B9F-8B44-62ECC694244E}"/>
              </a:ext>
            </a:extLst>
          </p:cNvPr>
          <p:cNvSpPr>
            <a:spLocks noGrp="1"/>
          </p:cNvSpPr>
          <p:nvPr>
            <p:ph type="subTitle" idx="3"/>
          </p:nvPr>
        </p:nvSpPr>
        <p:spPr>
          <a:xfrm>
            <a:off x="50573" y="709656"/>
            <a:ext cx="7793053" cy="2072116"/>
          </a:xfrm>
        </p:spPr>
        <p:txBody>
          <a:bodyPr/>
          <a:lstStyle/>
          <a:p>
            <a:pPr algn="l">
              <a:lnSpc>
                <a:spcPct val="150000"/>
              </a:lnSpc>
              <a:spcAft>
                <a:spcPts val="800"/>
              </a:spcAft>
              <a:buFont typeface="Arial" panose="020B0604020202020204" pitchFamily="34" charset="0"/>
              <a:buChar char="•"/>
            </a:pPr>
            <a:r>
              <a:rPr lang="en-IN" sz="1800" dirty="0">
                <a:effectLst/>
                <a:latin typeface="Bahnschrift SemiLight" panose="020B0502040204020203" pitchFamily="34" charset="0"/>
                <a:ea typeface="Calibri" panose="020F0502020204030204" pitchFamily="34" charset="0"/>
                <a:cs typeface="Mangal" panose="02040503050203030202" pitchFamily="18" charset="0"/>
              </a:rPr>
              <a:t>The data is collected by creating google form and responses are analysed using R studio and graphical representation done by Power BI . </a:t>
            </a:r>
          </a:p>
          <a:p>
            <a:pPr algn="l">
              <a:lnSpc>
                <a:spcPct val="150000"/>
              </a:lnSpc>
              <a:spcAft>
                <a:spcPts val="800"/>
              </a:spcAft>
              <a:buFont typeface="Arial" panose="020B0604020202020204" pitchFamily="34" charset="0"/>
              <a:buChar char="•"/>
            </a:pPr>
            <a:r>
              <a:rPr lang="en-IN" sz="1800" dirty="0">
                <a:effectLst/>
                <a:latin typeface="Bahnschrift SemiLight" panose="020B0502040204020203" pitchFamily="34" charset="0"/>
                <a:ea typeface="Calibri" panose="020F0502020204030204" pitchFamily="34" charset="0"/>
                <a:cs typeface="Mangal" panose="02040503050203030202" pitchFamily="18" charset="0"/>
              </a:rPr>
              <a:t>119 Responses </a:t>
            </a:r>
            <a:r>
              <a:rPr lang="en-IN" sz="1800" dirty="0">
                <a:latin typeface="Bahnschrift SemiLight" panose="020B0502040204020203" pitchFamily="34" charset="0"/>
                <a:ea typeface="Calibri" panose="020F0502020204030204" pitchFamily="34" charset="0"/>
                <a:cs typeface="Mangal" panose="02040503050203030202" pitchFamily="18" charset="0"/>
              </a:rPr>
              <a:t>were </a:t>
            </a:r>
            <a:r>
              <a:rPr lang="en-IN" sz="1800" dirty="0">
                <a:effectLst/>
                <a:latin typeface="Bahnschrift SemiLight" panose="020B0502040204020203" pitchFamily="34" charset="0"/>
                <a:ea typeface="Calibri" panose="020F0502020204030204" pitchFamily="34" charset="0"/>
                <a:cs typeface="Mangal" panose="02040503050203030202" pitchFamily="18" charset="0"/>
              </a:rPr>
              <a:t>collected through Questionnaire.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a:t>
            </a:r>
          </a:p>
          <a:p>
            <a:pPr algn="l"/>
            <a:endParaRPr lang="en-IN" dirty="0"/>
          </a:p>
        </p:txBody>
      </p:sp>
      <p:grpSp>
        <p:nvGrpSpPr>
          <p:cNvPr id="41" name="Google Shape;957;p37">
            <a:extLst>
              <a:ext uri="{FF2B5EF4-FFF2-40B4-BE49-F238E27FC236}">
                <a16:creationId xmlns:a16="http://schemas.microsoft.com/office/drawing/2014/main" id="{66AF190E-6D62-4462-8C31-7E636E8F7E75}"/>
              </a:ext>
            </a:extLst>
          </p:cNvPr>
          <p:cNvGrpSpPr/>
          <p:nvPr/>
        </p:nvGrpSpPr>
        <p:grpSpPr>
          <a:xfrm>
            <a:off x="7231819" y="922789"/>
            <a:ext cx="1870747" cy="4045328"/>
            <a:chOff x="720000" y="552510"/>
            <a:chExt cx="2093100" cy="4051482"/>
          </a:xfrm>
        </p:grpSpPr>
        <p:sp>
          <p:nvSpPr>
            <p:cNvPr id="42" name="Google Shape;958;p37">
              <a:extLst>
                <a:ext uri="{FF2B5EF4-FFF2-40B4-BE49-F238E27FC236}">
                  <a16:creationId xmlns:a16="http://schemas.microsoft.com/office/drawing/2014/main" id="{0EDC40A9-8686-492A-9DDD-4687EE097E5D}"/>
                </a:ext>
              </a:extLst>
            </p:cNvPr>
            <p:cNvSpPr/>
            <p:nvPr/>
          </p:nvSpPr>
          <p:spPr>
            <a:xfrm>
              <a:off x="720000" y="552510"/>
              <a:ext cx="1971900" cy="1971900"/>
            </a:xfrm>
            <a:prstGeom prst="ellipse">
              <a:avLst/>
            </a:prstGeom>
            <a:solidFill>
              <a:srgbClr val="FFFFFF">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959;p37">
              <a:extLst>
                <a:ext uri="{FF2B5EF4-FFF2-40B4-BE49-F238E27FC236}">
                  <a16:creationId xmlns:a16="http://schemas.microsoft.com/office/drawing/2014/main" id="{E8CCF996-DF18-4F51-A2EE-D65223ED56B1}"/>
                </a:ext>
              </a:extLst>
            </p:cNvPr>
            <p:cNvGrpSpPr/>
            <p:nvPr/>
          </p:nvGrpSpPr>
          <p:grpSpPr>
            <a:xfrm>
              <a:off x="883650" y="744832"/>
              <a:ext cx="1929450" cy="3859160"/>
              <a:chOff x="0" y="741750"/>
              <a:chExt cx="1929450" cy="3862250"/>
            </a:xfrm>
          </p:grpSpPr>
          <p:sp>
            <p:nvSpPr>
              <p:cNvPr id="44" name="Google Shape;960;p37">
                <a:extLst>
                  <a:ext uri="{FF2B5EF4-FFF2-40B4-BE49-F238E27FC236}">
                    <a16:creationId xmlns:a16="http://schemas.microsoft.com/office/drawing/2014/main" id="{F188F811-D441-4BEA-82F6-060C9D2E6296}"/>
                  </a:ext>
                </a:extLst>
              </p:cNvPr>
              <p:cNvSpPr/>
              <p:nvPr/>
            </p:nvSpPr>
            <p:spPr>
              <a:xfrm>
                <a:off x="0" y="1878875"/>
                <a:ext cx="475850" cy="1101225"/>
              </a:xfrm>
              <a:custGeom>
                <a:avLst/>
                <a:gdLst/>
                <a:ahLst/>
                <a:cxnLst/>
                <a:rect l="l" t="t" r="r" b="b"/>
                <a:pathLst>
                  <a:path w="19034" h="44049" extrusionOk="0">
                    <a:moveTo>
                      <a:pt x="10768" y="0"/>
                    </a:moveTo>
                    <a:cubicBezTo>
                      <a:pt x="10768" y="0"/>
                      <a:pt x="9279" y="20807"/>
                      <a:pt x="5194" y="30688"/>
                    </a:cubicBezTo>
                    <a:cubicBezTo>
                      <a:pt x="4845" y="31543"/>
                      <a:pt x="4402" y="32398"/>
                      <a:pt x="3927" y="33189"/>
                    </a:cubicBezTo>
                    <a:cubicBezTo>
                      <a:pt x="2470" y="33981"/>
                      <a:pt x="1774" y="34393"/>
                      <a:pt x="1457" y="34583"/>
                    </a:cubicBezTo>
                    <a:cubicBezTo>
                      <a:pt x="1299" y="34678"/>
                      <a:pt x="1204" y="34836"/>
                      <a:pt x="1204" y="35026"/>
                    </a:cubicBezTo>
                    <a:lnTo>
                      <a:pt x="1204" y="35596"/>
                    </a:lnTo>
                    <a:cubicBezTo>
                      <a:pt x="1204" y="35880"/>
                      <a:pt x="1458" y="36113"/>
                      <a:pt x="1761" y="36113"/>
                    </a:cubicBezTo>
                    <a:cubicBezTo>
                      <a:pt x="1796" y="36113"/>
                      <a:pt x="1832" y="36110"/>
                      <a:pt x="1869" y="36103"/>
                    </a:cubicBezTo>
                    <a:lnTo>
                      <a:pt x="4212" y="35533"/>
                    </a:lnTo>
                    <a:lnTo>
                      <a:pt x="4275" y="35470"/>
                    </a:lnTo>
                    <a:lnTo>
                      <a:pt x="4275" y="35470"/>
                    </a:lnTo>
                    <a:cubicBezTo>
                      <a:pt x="4275" y="35470"/>
                      <a:pt x="1963" y="39048"/>
                      <a:pt x="222" y="40695"/>
                    </a:cubicBezTo>
                    <a:cubicBezTo>
                      <a:pt x="0" y="40885"/>
                      <a:pt x="0" y="41202"/>
                      <a:pt x="158" y="41423"/>
                    </a:cubicBezTo>
                    <a:cubicBezTo>
                      <a:pt x="257" y="41554"/>
                      <a:pt x="406" y="41617"/>
                      <a:pt x="557" y="41617"/>
                    </a:cubicBezTo>
                    <a:cubicBezTo>
                      <a:pt x="699" y="41617"/>
                      <a:pt x="843" y="41562"/>
                      <a:pt x="950" y="41455"/>
                    </a:cubicBezTo>
                    <a:cubicBezTo>
                      <a:pt x="1837" y="40568"/>
                      <a:pt x="3990" y="38320"/>
                      <a:pt x="4782" y="37021"/>
                    </a:cubicBezTo>
                    <a:lnTo>
                      <a:pt x="4782" y="37021"/>
                    </a:lnTo>
                    <a:cubicBezTo>
                      <a:pt x="4085" y="38636"/>
                      <a:pt x="1679" y="41423"/>
                      <a:pt x="823" y="42405"/>
                    </a:cubicBezTo>
                    <a:cubicBezTo>
                      <a:pt x="633" y="42595"/>
                      <a:pt x="633" y="42880"/>
                      <a:pt x="823" y="43102"/>
                    </a:cubicBezTo>
                    <a:cubicBezTo>
                      <a:pt x="918" y="43197"/>
                      <a:pt x="1045" y="43228"/>
                      <a:pt x="1172" y="43228"/>
                    </a:cubicBezTo>
                    <a:cubicBezTo>
                      <a:pt x="1299" y="43228"/>
                      <a:pt x="1425" y="43197"/>
                      <a:pt x="1520" y="43102"/>
                    </a:cubicBezTo>
                    <a:cubicBezTo>
                      <a:pt x="2755" y="41930"/>
                      <a:pt x="3864" y="40663"/>
                      <a:pt x="4877" y="39333"/>
                    </a:cubicBezTo>
                    <a:lnTo>
                      <a:pt x="4877" y="39333"/>
                    </a:lnTo>
                    <a:cubicBezTo>
                      <a:pt x="3420" y="41677"/>
                      <a:pt x="3040" y="42373"/>
                      <a:pt x="2217" y="43323"/>
                    </a:cubicBezTo>
                    <a:cubicBezTo>
                      <a:pt x="2059" y="43482"/>
                      <a:pt x="2059" y="43703"/>
                      <a:pt x="2217" y="43893"/>
                    </a:cubicBezTo>
                    <a:cubicBezTo>
                      <a:pt x="2299" y="43992"/>
                      <a:pt x="2424" y="44048"/>
                      <a:pt x="2552" y="44048"/>
                    </a:cubicBezTo>
                    <a:cubicBezTo>
                      <a:pt x="2670" y="44048"/>
                      <a:pt x="2791" y="44000"/>
                      <a:pt x="2882" y="43893"/>
                    </a:cubicBezTo>
                    <a:cubicBezTo>
                      <a:pt x="3832" y="42912"/>
                      <a:pt x="4719" y="41867"/>
                      <a:pt x="5510" y="40727"/>
                    </a:cubicBezTo>
                    <a:lnTo>
                      <a:pt x="5510" y="40727"/>
                    </a:lnTo>
                    <a:cubicBezTo>
                      <a:pt x="4782" y="42057"/>
                      <a:pt x="4339" y="42785"/>
                      <a:pt x="4085" y="43197"/>
                    </a:cubicBezTo>
                    <a:cubicBezTo>
                      <a:pt x="3959" y="43387"/>
                      <a:pt x="3990" y="43672"/>
                      <a:pt x="4180" y="43830"/>
                    </a:cubicBezTo>
                    <a:cubicBezTo>
                      <a:pt x="4275" y="43925"/>
                      <a:pt x="4402" y="43957"/>
                      <a:pt x="4529" y="43957"/>
                    </a:cubicBezTo>
                    <a:cubicBezTo>
                      <a:pt x="4719" y="43957"/>
                      <a:pt x="4877" y="43862"/>
                      <a:pt x="4972" y="43703"/>
                    </a:cubicBezTo>
                    <a:cubicBezTo>
                      <a:pt x="5922" y="41898"/>
                      <a:pt x="8867" y="36198"/>
                      <a:pt x="9247" y="34108"/>
                    </a:cubicBezTo>
                    <a:cubicBezTo>
                      <a:pt x="9247" y="34108"/>
                      <a:pt x="9469" y="33633"/>
                      <a:pt x="9817" y="32778"/>
                    </a:cubicBezTo>
                    <a:cubicBezTo>
                      <a:pt x="11876" y="27742"/>
                      <a:pt x="19033" y="9754"/>
                      <a:pt x="18431" y="1837"/>
                    </a:cubicBezTo>
                    <a:cubicBezTo>
                      <a:pt x="15676" y="697"/>
                      <a:pt x="10768" y="0"/>
                      <a:pt x="10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61;p37">
                <a:extLst>
                  <a:ext uri="{FF2B5EF4-FFF2-40B4-BE49-F238E27FC236}">
                    <a16:creationId xmlns:a16="http://schemas.microsoft.com/office/drawing/2014/main" id="{CD8E7B72-33B4-4D19-8DC2-DADA7952D32B}"/>
                  </a:ext>
                </a:extLst>
              </p:cNvPr>
              <p:cNvSpPr/>
              <p:nvPr/>
            </p:nvSpPr>
            <p:spPr>
              <a:xfrm>
                <a:off x="1080700" y="1788625"/>
                <a:ext cx="652400" cy="548225"/>
              </a:xfrm>
              <a:custGeom>
                <a:avLst/>
                <a:gdLst/>
                <a:ahLst/>
                <a:cxnLst/>
                <a:rect l="l" t="t" r="r" b="b"/>
                <a:pathLst>
                  <a:path w="26096" h="21929" extrusionOk="0">
                    <a:moveTo>
                      <a:pt x="6176" y="0"/>
                    </a:moveTo>
                    <a:lnTo>
                      <a:pt x="0" y="5669"/>
                    </a:lnTo>
                    <a:cubicBezTo>
                      <a:pt x="0" y="5669"/>
                      <a:pt x="2312" y="12003"/>
                      <a:pt x="4497" y="17988"/>
                    </a:cubicBezTo>
                    <a:cubicBezTo>
                      <a:pt x="5453" y="20549"/>
                      <a:pt x="7816" y="21929"/>
                      <a:pt x="10200" y="21929"/>
                    </a:cubicBezTo>
                    <a:cubicBezTo>
                      <a:pt x="12002" y="21929"/>
                      <a:pt x="13816" y="21140"/>
                      <a:pt x="15043" y="19476"/>
                    </a:cubicBezTo>
                    <a:lnTo>
                      <a:pt x="18685" y="14504"/>
                    </a:lnTo>
                    <a:lnTo>
                      <a:pt x="19667" y="13206"/>
                    </a:lnTo>
                    <a:lnTo>
                      <a:pt x="21757" y="10387"/>
                    </a:lnTo>
                    <a:cubicBezTo>
                      <a:pt x="21783" y="10388"/>
                      <a:pt x="21809" y="10389"/>
                      <a:pt x="21834" y="10389"/>
                    </a:cubicBezTo>
                    <a:cubicBezTo>
                      <a:pt x="22882" y="10389"/>
                      <a:pt x="23858" y="9762"/>
                      <a:pt x="24291" y="8804"/>
                    </a:cubicBezTo>
                    <a:lnTo>
                      <a:pt x="25874" y="5099"/>
                    </a:lnTo>
                    <a:cubicBezTo>
                      <a:pt x="26096" y="4529"/>
                      <a:pt x="25716" y="3927"/>
                      <a:pt x="25114" y="3927"/>
                    </a:cubicBezTo>
                    <a:lnTo>
                      <a:pt x="20744" y="3864"/>
                    </a:lnTo>
                    <a:cubicBezTo>
                      <a:pt x="20332" y="3864"/>
                      <a:pt x="19984" y="4117"/>
                      <a:pt x="19889" y="4529"/>
                    </a:cubicBezTo>
                    <a:lnTo>
                      <a:pt x="19540" y="5985"/>
                    </a:lnTo>
                    <a:cubicBezTo>
                      <a:pt x="19488" y="6212"/>
                      <a:pt x="19302" y="6333"/>
                      <a:pt x="19113" y="6333"/>
                    </a:cubicBezTo>
                    <a:cubicBezTo>
                      <a:pt x="18959" y="6333"/>
                      <a:pt x="18802" y="6252"/>
                      <a:pt x="18717" y="6080"/>
                    </a:cubicBezTo>
                    <a:lnTo>
                      <a:pt x="18178" y="4972"/>
                    </a:lnTo>
                    <a:cubicBezTo>
                      <a:pt x="18040" y="4705"/>
                      <a:pt x="17811" y="4593"/>
                      <a:pt x="17582" y="4593"/>
                    </a:cubicBezTo>
                    <a:cubicBezTo>
                      <a:pt x="17132" y="4593"/>
                      <a:pt x="16681" y="5028"/>
                      <a:pt x="16912" y="5574"/>
                    </a:cubicBezTo>
                    <a:lnTo>
                      <a:pt x="17925" y="7886"/>
                    </a:lnTo>
                    <a:lnTo>
                      <a:pt x="16152" y="9944"/>
                    </a:lnTo>
                    <a:lnTo>
                      <a:pt x="12256" y="14441"/>
                    </a:lnTo>
                    <a:cubicBezTo>
                      <a:pt x="12017" y="14669"/>
                      <a:pt x="11721" y="14773"/>
                      <a:pt x="11428" y="14773"/>
                    </a:cubicBezTo>
                    <a:cubicBezTo>
                      <a:pt x="10905" y="14773"/>
                      <a:pt x="10392" y="14439"/>
                      <a:pt x="10229" y="13871"/>
                    </a:cubicBezTo>
                    <a:cubicBezTo>
                      <a:pt x="9058" y="9659"/>
                      <a:pt x="6398" y="127"/>
                      <a:pt x="6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62;p37">
                <a:extLst>
                  <a:ext uri="{FF2B5EF4-FFF2-40B4-BE49-F238E27FC236}">
                    <a16:creationId xmlns:a16="http://schemas.microsoft.com/office/drawing/2014/main" id="{5A2644DF-0AAE-47C0-A019-A00638B5BC67}"/>
                  </a:ext>
                </a:extLst>
              </p:cNvPr>
              <p:cNvSpPr/>
              <p:nvPr/>
            </p:nvSpPr>
            <p:spPr>
              <a:xfrm>
                <a:off x="460775" y="4070350"/>
                <a:ext cx="200325" cy="528125"/>
              </a:xfrm>
              <a:custGeom>
                <a:avLst/>
                <a:gdLst/>
                <a:ahLst/>
                <a:cxnLst/>
                <a:rect l="l" t="t" r="r" b="b"/>
                <a:pathLst>
                  <a:path w="8013" h="21125" extrusionOk="0">
                    <a:moveTo>
                      <a:pt x="0" y="1"/>
                    </a:moveTo>
                    <a:lnTo>
                      <a:pt x="3357" y="21124"/>
                    </a:lnTo>
                    <a:lnTo>
                      <a:pt x="8013" y="21124"/>
                    </a:lnTo>
                    <a:lnTo>
                      <a:pt x="80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63;p37">
                <a:extLst>
                  <a:ext uri="{FF2B5EF4-FFF2-40B4-BE49-F238E27FC236}">
                    <a16:creationId xmlns:a16="http://schemas.microsoft.com/office/drawing/2014/main" id="{CC3089AA-A171-4CD5-89A1-A8FF6C3959AC}"/>
                  </a:ext>
                </a:extLst>
              </p:cNvPr>
              <p:cNvSpPr/>
              <p:nvPr/>
            </p:nvSpPr>
            <p:spPr>
              <a:xfrm>
                <a:off x="690375" y="1376125"/>
                <a:ext cx="207450" cy="303250"/>
              </a:xfrm>
              <a:custGeom>
                <a:avLst/>
                <a:gdLst/>
                <a:ahLst/>
                <a:cxnLst/>
                <a:rect l="l" t="t" r="r" b="b"/>
                <a:pathLst>
                  <a:path w="8298" h="12130" extrusionOk="0">
                    <a:moveTo>
                      <a:pt x="6936" y="1"/>
                    </a:moveTo>
                    <a:lnTo>
                      <a:pt x="792" y="602"/>
                    </a:lnTo>
                    <a:lnTo>
                      <a:pt x="507" y="3801"/>
                    </a:lnTo>
                    <a:lnTo>
                      <a:pt x="1" y="9976"/>
                    </a:lnTo>
                    <a:lnTo>
                      <a:pt x="4276" y="12130"/>
                    </a:lnTo>
                    <a:lnTo>
                      <a:pt x="8298" y="9280"/>
                    </a:lnTo>
                    <a:lnTo>
                      <a:pt x="7506" y="3927"/>
                    </a:lnTo>
                    <a:lnTo>
                      <a:pt x="69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64;p37">
                <a:extLst>
                  <a:ext uri="{FF2B5EF4-FFF2-40B4-BE49-F238E27FC236}">
                    <a16:creationId xmlns:a16="http://schemas.microsoft.com/office/drawing/2014/main" id="{749BF27E-8728-450A-951B-B9FFA55AB5C0}"/>
                  </a:ext>
                </a:extLst>
              </p:cNvPr>
              <p:cNvSpPr/>
              <p:nvPr/>
            </p:nvSpPr>
            <p:spPr>
              <a:xfrm>
                <a:off x="703050" y="1376125"/>
                <a:ext cx="175000" cy="130650"/>
              </a:xfrm>
              <a:custGeom>
                <a:avLst/>
                <a:gdLst/>
                <a:ahLst/>
                <a:cxnLst/>
                <a:rect l="l" t="t" r="r" b="b"/>
                <a:pathLst>
                  <a:path w="7000" h="5226" extrusionOk="0">
                    <a:moveTo>
                      <a:pt x="6429" y="1"/>
                    </a:moveTo>
                    <a:lnTo>
                      <a:pt x="285" y="602"/>
                    </a:lnTo>
                    <a:lnTo>
                      <a:pt x="0" y="3801"/>
                    </a:lnTo>
                    <a:cubicBezTo>
                      <a:pt x="1235" y="4529"/>
                      <a:pt x="2597" y="5036"/>
                      <a:pt x="3991" y="5226"/>
                    </a:cubicBezTo>
                    <a:cubicBezTo>
                      <a:pt x="5067" y="5004"/>
                      <a:pt x="6112" y="4561"/>
                      <a:pt x="6999" y="3927"/>
                    </a:cubicBezTo>
                    <a:lnTo>
                      <a:pt x="6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65;p37">
                <a:extLst>
                  <a:ext uri="{FF2B5EF4-FFF2-40B4-BE49-F238E27FC236}">
                    <a16:creationId xmlns:a16="http://schemas.microsoft.com/office/drawing/2014/main" id="{0099FE84-EF28-475D-B939-71F4C11841B5}"/>
                  </a:ext>
                </a:extLst>
              </p:cNvPr>
              <p:cNvSpPr/>
              <p:nvPr/>
            </p:nvSpPr>
            <p:spPr>
              <a:xfrm>
                <a:off x="542325" y="843150"/>
                <a:ext cx="498800" cy="606625"/>
              </a:xfrm>
              <a:custGeom>
                <a:avLst/>
                <a:gdLst/>
                <a:ahLst/>
                <a:cxnLst/>
                <a:rect l="l" t="t" r="r" b="b"/>
                <a:pathLst>
                  <a:path w="19952" h="24265" extrusionOk="0">
                    <a:moveTo>
                      <a:pt x="8850" y="0"/>
                    </a:moveTo>
                    <a:cubicBezTo>
                      <a:pt x="5792" y="0"/>
                      <a:pt x="2622" y="1319"/>
                      <a:pt x="95" y="4883"/>
                    </a:cubicBezTo>
                    <a:cubicBezTo>
                      <a:pt x="0" y="6593"/>
                      <a:pt x="64" y="8335"/>
                      <a:pt x="222" y="10045"/>
                    </a:cubicBezTo>
                    <a:cubicBezTo>
                      <a:pt x="412" y="12136"/>
                      <a:pt x="855" y="14194"/>
                      <a:pt x="1552" y="16189"/>
                    </a:cubicBezTo>
                    <a:cubicBezTo>
                      <a:pt x="2914" y="20021"/>
                      <a:pt x="5542" y="23536"/>
                      <a:pt x="10420" y="24265"/>
                    </a:cubicBezTo>
                    <a:cubicBezTo>
                      <a:pt x="13871" y="23568"/>
                      <a:pt x="16785" y="20401"/>
                      <a:pt x="18432" y="16189"/>
                    </a:cubicBezTo>
                    <a:cubicBezTo>
                      <a:pt x="19065" y="14574"/>
                      <a:pt x="19477" y="12896"/>
                      <a:pt x="19730" y="11185"/>
                    </a:cubicBezTo>
                    <a:cubicBezTo>
                      <a:pt x="19889" y="9950"/>
                      <a:pt x="19952" y="8684"/>
                      <a:pt x="19889" y="7449"/>
                    </a:cubicBezTo>
                    <a:cubicBezTo>
                      <a:pt x="19542" y="4309"/>
                      <a:pt x="14378" y="0"/>
                      <a:pt x="8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66;p37">
                <a:extLst>
                  <a:ext uri="{FF2B5EF4-FFF2-40B4-BE49-F238E27FC236}">
                    <a16:creationId xmlns:a16="http://schemas.microsoft.com/office/drawing/2014/main" id="{98173828-ABE1-401B-BA92-F0D7A534408B}"/>
                  </a:ext>
                </a:extLst>
              </p:cNvPr>
              <p:cNvSpPr/>
              <p:nvPr/>
            </p:nvSpPr>
            <p:spPr>
              <a:xfrm>
                <a:off x="971450" y="893975"/>
                <a:ext cx="137775" cy="283450"/>
              </a:xfrm>
              <a:custGeom>
                <a:avLst/>
                <a:gdLst/>
                <a:ahLst/>
                <a:cxnLst/>
                <a:rect l="l" t="t" r="r" b="b"/>
                <a:pathLst>
                  <a:path w="5511" h="11338" extrusionOk="0">
                    <a:moveTo>
                      <a:pt x="1995" y="0"/>
                    </a:moveTo>
                    <a:cubicBezTo>
                      <a:pt x="1995" y="0"/>
                      <a:pt x="1013" y="1140"/>
                      <a:pt x="0" y="2185"/>
                    </a:cubicBezTo>
                    <a:cubicBezTo>
                      <a:pt x="1900" y="4212"/>
                      <a:pt x="665" y="11338"/>
                      <a:pt x="665" y="11338"/>
                    </a:cubicBezTo>
                    <a:lnTo>
                      <a:pt x="2755" y="11338"/>
                    </a:lnTo>
                    <a:cubicBezTo>
                      <a:pt x="5510" y="2344"/>
                      <a:pt x="1995" y="0"/>
                      <a:pt x="1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67;p37">
                <a:extLst>
                  <a:ext uri="{FF2B5EF4-FFF2-40B4-BE49-F238E27FC236}">
                    <a16:creationId xmlns:a16="http://schemas.microsoft.com/office/drawing/2014/main" id="{D9D19825-90E1-4CC9-9781-6C029530F514}"/>
                  </a:ext>
                </a:extLst>
              </p:cNvPr>
              <p:cNvSpPr/>
              <p:nvPr/>
            </p:nvSpPr>
            <p:spPr>
              <a:xfrm>
                <a:off x="412625" y="741750"/>
                <a:ext cx="663850" cy="480025"/>
              </a:xfrm>
              <a:custGeom>
                <a:avLst/>
                <a:gdLst/>
                <a:ahLst/>
                <a:cxnLst/>
                <a:rect l="l" t="t" r="r" b="b"/>
                <a:pathLst>
                  <a:path w="26554" h="19201" extrusionOk="0">
                    <a:moveTo>
                      <a:pt x="11379" y="1"/>
                    </a:moveTo>
                    <a:cubicBezTo>
                      <a:pt x="8785" y="1"/>
                      <a:pt x="5975" y="1228"/>
                      <a:pt x="5315" y="4474"/>
                    </a:cubicBezTo>
                    <a:cubicBezTo>
                      <a:pt x="5154" y="4432"/>
                      <a:pt x="4995" y="4412"/>
                      <a:pt x="4839" y="4412"/>
                    </a:cubicBezTo>
                    <a:cubicBezTo>
                      <a:pt x="1818" y="4412"/>
                      <a:pt x="1" y="12073"/>
                      <a:pt x="4428" y="18187"/>
                    </a:cubicBezTo>
                    <a:cubicBezTo>
                      <a:pt x="4872" y="18408"/>
                      <a:pt x="5252" y="18757"/>
                      <a:pt x="5505" y="19200"/>
                    </a:cubicBezTo>
                    <a:lnTo>
                      <a:pt x="5442" y="19042"/>
                    </a:lnTo>
                    <a:cubicBezTo>
                      <a:pt x="5442" y="19042"/>
                      <a:pt x="7247" y="13215"/>
                      <a:pt x="6202" y="8274"/>
                    </a:cubicBezTo>
                    <a:lnTo>
                      <a:pt x="6202" y="8274"/>
                    </a:lnTo>
                    <a:cubicBezTo>
                      <a:pt x="9211" y="9606"/>
                      <a:pt x="13768" y="10777"/>
                      <a:pt x="17662" y="10777"/>
                    </a:cubicBezTo>
                    <a:cubicBezTo>
                      <a:pt x="20900" y="10777"/>
                      <a:pt x="23679" y="9967"/>
                      <a:pt x="24728" y="7768"/>
                    </a:cubicBezTo>
                    <a:cubicBezTo>
                      <a:pt x="26553" y="3890"/>
                      <a:pt x="25031" y="2527"/>
                      <a:pt x="23214" y="2527"/>
                    </a:cubicBezTo>
                    <a:cubicBezTo>
                      <a:pt x="22761" y="2527"/>
                      <a:pt x="22289" y="2612"/>
                      <a:pt x="21846" y="2764"/>
                    </a:cubicBezTo>
                    <a:cubicBezTo>
                      <a:pt x="21846" y="1160"/>
                      <a:pt x="20595" y="84"/>
                      <a:pt x="19093" y="84"/>
                    </a:cubicBezTo>
                    <a:cubicBezTo>
                      <a:pt x="18045" y="84"/>
                      <a:pt x="16875" y="608"/>
                      <a:pt x="15924" y="1845"/>
                    </a:cubicBezTo>
                    <a:cubicBezTo>
                      <a:pt x="15274" y="739"/>
                      <a:pt x="13391" y="1"/>
                      <a:pt x="11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68;p37">
                <a:extLst>
                  <a:ext uri="{FF2B5EF4-FFF2-40B4-BE49-F238E27FC236}">
                    <a16:creationId xmlns:a16="http://schemas.microsoft.com/office/drawing/2014/main" id="{61DADAFE-3CDD-40AE-9899-10B83DBEDDB9}"/>
                  </a:ext>
                </a:extLst>
              </p:cNvPr>
              <p:cNvSpPr/>
              <p:nvPr/>
            </p:nvSpPr>
            <p:spPr>
              <a:xfrm>
                <a:off x="960350" y="4070350"/>
                <a:ext cx="200325" cy="528125"/>
              </a:xfrm>
              <a:custGeom>
                <a:avLst/>
                <a:gdLst/>
                <a:ahLst/>
                <a:cxnLst/>
                <a:rect l="l" t="t" r="r" b="b"/>
                <a:pathLst>
                  <a:path w="8013" h="21125" extrusionOk="0">
                    <a:moveTo>
                      <a:pt x="1" y="1"/>
                    </a:moveTo>
                    <a:lnTo>
                      <a:pt x="1" y="21124"/>
                    </a:lnTo>
                    <a:lnTo>
                      <a:pt x="4656" y="21124"/>
                    </a:lnTo>
                    <a:lnTo>
                      <a:pt x="80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69;p37">
                <a:extLst>
                  <a:ext uri="{FF2B5EF4-FFF2-40B4-BE49-F238E27FC236}">
                    <a16:creationId xmlns:a16="http://schemas.microsoft.com/office/drawing/2014/main" id="{15A10DB9-1E30-4D1A-88FD-6E585D8BC161}"/>
                  </a:ext>
                </a:extLst>
              </p:cNvPr>
              <p:cNvSpPr/>
              <p:nvPr/>
            </p:nvSpPr>
            <p:spPr>
              <a:xfrm>
                <a:off x="960350" y="4470175"/>
                <a:ext cx="394300" cy="133825"/>
              </a:xfrm>
              <a:custGeom>
                <a:avLst/>
                <a:gdLst/>
                <a:ahLst/>
                <a:cxnLst/>
                <a:rect l="l" t="t" r="r" b="b"/>
                <a:pathLst>
                  <a:path w="15772" h="5353" extrusionOk="0">
                    <a:moveTo>
                      <a:pt x="1" y="1"/>
                    </a:moveTo>
                    <a:lnTo>
                      <a:pt x="1" y="761"/>
                    </a:lnTo>
                    <a:lnTo>
                      <a:pt x="1" y="5353"/>
                    </a:lnTo>
                    <a:lnTo>
                      <a:pt x="15772" y="5353"/>
                    </a:lnTo>
                    <a:lnTo>
                      <a:pt x="5479" y="1"/>
                    </a:lnTo>
                    <a:cubicBezTo>
                      <a:pt x="5479" y="1"/>
                      <a:pt x="4044" y="733"/>
                      <a:pt x="2420" y="733"/>
                    </a:cubicBezTo>
                    <a:cubicBezTo>
                      <a:pt x="1609" y="733"/>
                      <a:pt x="750" y="550"/>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70;p37">
                <a:extLst>
                  <a:ext uri="{FF2B5EF4-FFF2-40B4-BE49-F238E27FC236}">
                    <a16:creationId xmlns:a16="http://schemas.microsoft.com/office/drawing/2014/main" id="{BBA3C95D-9184-4CF1-A511-83B230C8DE45}"/>
                  </a:ext>
                </a:extLst>
              </p:cNvPr>
              <p:cNvSpPr/>
              <p:nvPr/>
            </p:nvSpPr>
            <p:spPr>
              <a:xfrm>
                <a:off x="324600" y="2399825"/>
                <a:ext cx="911300" cy="2016550"/>
              </a:xfrm>
              <a:custGeom>
                <a:avLst/>
                <a:gdLst/>
                <a:ahLst/>
                <a:cxnLst/>
                <a:rect l="l" t="t" r="r" b="b"/>
                <a:pathLst>
                  <a:path w="36452" h="80662" extrusionOk="0">
                    <a:moveTo>
                      <a:pt x="6524" y="0"/>
                    </a:moveTo>
                    <a:lnTo>
                      <a:pt x="5447" y="9754"/>
                    </a:lnTo>
                    <a:lnTo>
                      <a:pt x="5321" y="10895"/>
                    </a:lnTo>
                    <a:lnTo>
                      <a:pt x="5004" y="13966"/>
                    </a:lnTo>
                    <a:lnTo>
                      <a:pt x="4782" y="15867"/>
                    </a:lnTo>
                    <a:lnTo>
                      <a:pt x="285" y="76513"/>
                    </a:lnTo>
                    <a:lnTo>
                      <a:pt x="222" y="77684"/>
                    </a:lnTo>
                    <a:lnTo>
                      <a:pt x="0" y="80661"/>
                    </a:lnTo>
                    <a:lnTo>
                      <a:pt x="14568" y="80661"/>
                    </a:lnTo>
                    <a:lnTo>
                      <a:pt x="14790" y="77684"/>
                    </a:lnTo>
                    <a:lnTo>
                      <a:pt x="14885" y="76513"/>
                    </a:lnTo>
                    <a:lnTo>
                      <a:pt x="18558" y="30719"/>
                    </a:lnTo>
                    <a:lnTo>
                      <a:pt x="21947" y="76513"/>
                    </a:lnTo>
                    <a:lnTo>
                      <a:pt x="22042" y="77684"/>
                    </a:lnTo>
                    <a:lnTo>
                      <a:pt x="22264" y="80661"/>
                    </a:lnTo>
                    <a:lnTo>
                      <a:pt x="36452" y="80661"/>
                    </a:lnTo>
                    <a:lnTo>
                      <a:pt x="36230" y="77684"/>
                    </a:lnTo>
                    <a:lnTo>
                      <a:pt x="36166" y="76513"/>
                    </a:lnTo>
                    <a:lnTo>
                      <a:pt x="32018" y="15867"/>
                    </a:lnTo>
                    <a:lnTo>
                      <a:pt x="31828" y="13966"/>
                    </a:lnTo>
                    <a:lnTo>
                      <a:pt x="31479" y="10895"/>
                    </a:lnTo>
                    <a:lnTo>
                      <a:pt x="31353" y="9754"/>
                    </a:lnTo>
                    <a:lnTo>
                      <a:pt x="30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71;p37">
                <a:extLst>
                  <a:ext uri="{FF2B5EF4-FFF2-40B4-BE49-F238E27FC236}">
                    <a16:creationId xmlns:a16="http://schemas.microsoft.com/office/drawing/2014/main" id="{1DDDB324-3690-4554-BBB5-56C1725FBA3A}"/>
                  </a:ext>
                </a:extLst>
              </p:cNvPr>
              <p:cNvSpPr/>
              <p:nvPr/>
            </p:nvSpPr>
            <p:spPr>
              <a:xfrm>
                <a:off x="444150" y="2399825"/>
                <a:ext cx="340475" cy="396675"/>
              </a:xfrm>
              <a:custGeom>
                <a:avLst/>
                <a:gdLst/>
                <a:ahLst/>
                <a:cxnLst/>
                <a:rect l="l" t="t" r="r" b="b"/>
                <a:pathLst>
                  <a:path w="13619" h="15867" extrusionOk="0">
                    <a:moveTo>
                      <a:pt x="1742" y="0"/>
                    </a:moveTo>
                    <a:lnTo>
                      <a:pt x="0" y="15867"/>
                    </a:lnTo>
                    <a:lnTo>
                      <a:pt x="13618" y="15867"/>
                    </a:lnTo>
                    <a:lnTo>
                      <a:pt x="13618" y="0"/>
                    </a:lnTo>
                    <a:close/>
                  </a:path>
                </a:pathLst>
              </a:custGeom>
              <a:solidFill>
                <a:srgbClr val="56B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72;p37">
                <a:extLst>
                  <a:ext uri="{FF2B5EF4-FFF2-40B4-BE49-F238E27FC236}">
                    <a16:creationId xmlns:a16="http://schemas.microsoft.com/office/drawing/2014/main" id="{6787D4A9-7E6E-4BB3-8750-71EE056E2F42}"/>
                  </a:ext>
                </a:extLst>
              </p:cNvPr>
              <p:cNvSpPr/>
              <p:nvPr/>
            </p:nvSpPr>
            <p:spPr>
              <a:xfrm>
                <a:off x="784600" y="2399825"/>
                <a:ext cx="340450" cy="396675"/>
              </a:xfrm>
              <a:custGeom>
                <a:avLst/>
                <a:gdLst/>
                <a:ahLst/>
                <a:cxnLst/>
                <a:rect l="l" t="t" r="r" b="b"/>
                <a:pathLst>
                  <a:path w="13618" h="15867" extrusionOk="0">
                    <a:moveTo>
                      <a:pt x="0" y="0"/>
                    </a:moveTo>
                    <a:lnTo>
                      <a:pt x="0" y="15867"/>
                    </a:lnTo>
                    <a:lnTo>
                      <a:pt x="13618" y="15867"/>
                    </a:lnTo>
                    <a:lnTo>
                      <a:pt x="11876" y="0"/>
                    </a:lnTo>
                    <a:close/>
                  </a:path>
                </a:pathLst>
              </a:custGeom>
              <a:solidFill>
                <a:srgbClr val="56B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73;p37">
                <a:extLst>
                  <a:ext uri="{FF2B5EF4-FFF2-40B4-BE49-F238E27FC236}">
                    <a16:creationId xmlns:a16="http://schemas.microsoft.com/office/drawing/2014/main" id="{0E758015-CF66-4E7D-8BFF-7F29D0B1B053}"/>
                  </a:ext>
                </a:extLst>
              </p:cNvPr>
              <p:cNvSpPr/>
              <p:nvPr/>
            </p:nvSpPr>
            <p:spPr>
              <a:xfrm>
                <a:off x="784600" y="1570900"/>
                <a:ext cx="564525" cy="1178100"/>
              </a:xfrm>
              <a:custGeom>
                <a:avLst/>
                <a:gdLst/>
                <a:ahLst/>
                <a:cxnLst/>
                <a:rect l="l" t="t" r="r" b="b"/>
                <a:pathLst>
                  <a:path w="22581" h="47124" extrusionOk="0">
                    <a:moveTo>
                      <a:pt x="4307" y="0"/>
                    </a:moveTo>
                    <a:lnTo>
                      <a:pt x="0" y="2692"/>
                    </a:lnTo>
                    <a:lnTo>
                      <a:pt x="0" y="47123"/>
                    </a:lnTo>
                    <a:lnTo>
                      <a:pt x="14283" y="47123"/>
                    </a:lnTo>
                    <a:lnTo>
                      <a:pt x="14061" y="44052"/>
                    </a:lnTo>
                    <a:lnTo>
                      <a:pt x="13966" y="42911"/>
                    </a:lnTo>
                    <a:lnTo>
                      <a:pt x="12288" y="19730"/>
                    </a:lnTo>
                    <a:lnTo>
                      <a:pt x="22580" y="13491"/>
                    </a:lnTo>
                    <a:lnTo>
                      <a:pt x="21092" y="11528"/>
                    </a:lnTo>
                    <a:lnTo>
                      <a:pt x="20617" y="10894"/>
                    </a:lnTo>
                    <a:lnTo>
                      <a:pt x="15645" y="4275"/>
                    </a:lnTo>
                    <a:lnTo>
                      <a:pt x="4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74;p37">
                <a:extLst>
                  <a:ext uri="{FF2B5EF4-FFF2-40B4-BE49-F238E27FC236}">
                    <a16:creationId xmlns:a16="http://schemas.microsoft.com/office/drawing/2014/main" id="{0947691F-7AE8-4BF3-A91A-F099E543FA92}"/>
                  </a:ext>
                </a:extLst>
              </p:cNvPr>
              <p:cNvSpPr/>
              <p:nvPr/>
            </p:nvSpPr>
            <p:spPr>
              <a:xfrm>
                <a:off x="220875" y="1572475"/>
                <a:ext cx="563750" cy="1176525"/>
              </a:xfrm>
              <a:custGeom>
                <a:avLst/>
                <a:gdLst/>
                <a:ahLst/>
                <a:cxnLst/>
                <a:rect l="l" t="t" r="r" b="b"/>
                <a:pathLst>
                  <a:path w="22550" h="47061" extrusionOk="0">
                    <a:moveTo>
                      <a:pt x="18717" y="0"/>
                    </a:moveTo>
                    <a:lnTo>
                      <a:pt x="6936" y="4212"/>
                    </a:lnTo>
                    <a:lnTo>
                      <a:pt x="1996" y="10736"/>
                    </a:lnTo>
                    <a:lnTo>
                      <a:pt x="1553" y="11370"/>
                    </a:lnTo>
                    <a:lnTo>
                      <a:pt x="1" y="13428"/>
                    </a:lnTo>
                    <a:lnTo>
                      <a:pt x="10262" y="19667"/>
                    </a:lnTo>
                    <a:lnTo>
                      <a:pt x="8583" y="42848"/>
                    </a:lnTo>
                    <a:lnTo>
                      <a:pt x="8520" y="43989"/>
                    </a:lnTo>
                    <a:lnTo>
                      <a:pt x="8298" y="47060"/>
                    </a:lnTo>
                    <a:lnTo>
                      <a:pt x="22549" y="47060"/>
                    </a:lnTo>
                    <a:lnTo>
                      <a:pt x="22549" y="2629"/>
                    </a:lnTo>
                    <a:lnTo>
                      <a:pt x="18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75;p37">
                <a:extLst>
                  <a:ext uri="{FF2B5EF4-FFF2-40B4-BE49-F238E27FC236}">
                    <a16:creationId xmlns:a16="http://schemas.microsoft.com/office/drawing/2014/main" id="{B7EA6C75-F8CB-4E87-8972-EFC34796FE68}"/>
                  </a:ext>
                </a:extLst>
              </p:cNvPr>
              <p:cNvSpPr/>
              <p:nvPr/>
            </p:nvSpPr>
            <p:spPr>
              <a:xfrm>
                <a:off x="433850" y="2643675"/>
                <a:ext cx="702300" cy="28525"/>
              </a:xfrm>
              <a:custGeom>
                <a:avLst/>
                <a:gdLst/>
                <a:ahLst/>
                <a:cxnLst/>
                <a:rect l="l" t="t" r="r" b="b"/>
                <a:pathLst>
                  <a:path w="28092" h="1141" extrusionOk="0">
                    <a:moveTo>
                      <a:pt x="64" y="0"/>
                    </a:moveTo>
                    <a:lnTo>
                      <a:pt x="1" y="1141"/>
                    </a:lnTo>
                    <a:lnTo>
                      <a:pt x="28091" y="1141"/>
                    </a:lnTo>
                    <a:lnTo>
                      <a:pt x="27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76;p37">
                <a:extLst>
                  <a:ext uri="{FF2B5EF4-FFF2-40B4-BE49-F238E27FC236}">
                    <a16:creationId xmlns:a16="http://schemas.microsoft.com/office/drawing/2014/main" id="{69FDFB6B-181D-48A2-96B7-6744589D36E0}"/>
                  </a:ext>
                </a:extLst>
              </p:cNvPr>
              <p:cNvSpPr/>
              <p:nvPr/>
            </p:nvSpPr>
            <p:spPr>
              <a:xfrm>
                <a:off x="0" y="2646050"/>
                <a:ext cx="245450" cy="334050"/>
              </a:xfrm>
              <a:custGeom>
                <a:avLst/>
                <a:gdLst/>
                <a:ahLst/>
                <a:cxnLst/>
                <a:rect l="l" t="t" r="r" b="b"/>
                <a:pathLst>
                  <a:path w="9818" h="13362" extrusionOk="0">
                    <a:moveTo>
                      <a:pt x="5194" y="1"/>
                    </a:moveTo>
                    <a:cubicBezTo>
                      <a:pt x="4845" y="856"/>
                      <a:pt x="4402" y="1711"/>
                      <a:pt x="3927" y="2502"/>
                    </a:cubicBezTo>
                    <a:cubicBezTo>
                      <a:pt x="2470" y="3294"/>
                      <a:pt x="1774" y="3706"/>
                      <a:pt x="1457" y="3896"/>
                    </a:cubicBezTo>
                    <a:cubicBezTo>
                      <a:pt x="1299" y="3991"/>
                      <a:pt x="1204" y="4149"/>
                      <a:pt x="1204" y="4339"/>
                    </a:cubicBezTo>
                    <a:lnTo>
                      <a:pt x="1204" y="4909"/>
                    </a:lnTo>
                    <a:cubicBezTo>
                      <a:pt x="1204" y="5193"/>
                      <a:pt x="1458" y="5426"/>
                      <a:pt x="1761" y="5426"/>
                    </a:cubicBezTo>
                    <a:cubicBezTo>
                      <a:pt x="1796" y="5426"/>
                      <a:pt x="1832" y="5423"/>
                      <a:pt x="1869" y="5416"/>
                    </a:cubicBezTo>
                    <a:lnTo>
                      <a:pt x="4212" y="4846"/>
                    </a:lnTo>
                    <a:lnTo>
                      <a:pt x="4275" y="4783"/>
                    </a:lnTo>
                    <a:lnTo>
                      <a:pt x="4275" y="4783"/>
                    </a:lnTo>
                    <a:cubicBezTo>
                      <a:pt x="4275" y="4783"/>
                      <a:pt x="1963" y="8361"/>
                      <a:pt x="222" y="10008"/>
                    </a:cubicBezTo>
                    <a:cubicBezTo>
                      <a:pt x="0" y="10198"/>
                      <a:pt x="0" y="10515"/>
                      <a:pt x="158" y="10736"/>
                    </a:cubicBezTo>
                    <a:cubicBezTo>
                      <a:pt x="257" y="10867"/>
                      <a:pt x="406" y="10930"/>
                      <a:pt x="557" y="10930"/>
                    </a:cubicBezTo>
                    <a:cubicBezTo>
                      <a:pt x="699" y="10930"/>
                      <a:pt x="843" y="10875"/>
                      <a:pt x="950" y="10768"/>
                    </a:cubicBezTo>
                    <a:cubicBezTo>
                      <a:pt x="1837" y="9881"/>
                      <a:pt x="3990" y="7633"/>
                      <a:pt x="4782" y="6334"/>
                    </a:cubicBezTo>
                    <a:lnTo>
                      <a:pt x="4782" y="6334"/>
                    </a:lnTo>
                    <a:cubicBezTo>
                      <a:pt x="4085" y="7949"/>
                      <a:pt x="1679" y="10736"/>
                      <a:pt x="823" y="11718"/>
                    </a:cubicBezTo>
                    <a:cubicBezTo>
                      <a:pt x="633" y="11908"/>
                      <a:pt x="633" y="12193"/>
                      <a:pt x="823" y="12415"/>
                    </a:cubicBezTo>
                    <a:cubicBezTo>
                      <a:pt x="918" y="12510"/>
                      <a:pt x="1045" y="12541"/>
                      <a:pt x="1172" y="12541"/>
                    </a:cubicBezTo>
                    <a:cubicBezTo>
                      <a:pt x="1299" y="12541"/>
                      <a:pt x="1425" y="12510"/>
                      <a:pt x="1520" y="12415"/>
                    </a:cubicBezTo>
                    <a:cubicBezTo>
                      <a:pt x="2755" y="11243"/>
                      <a:pt x="3864" y="9976"/>
                      <a:pt x="4877" y="8646"/>
                    </a:cubicBezTo>
                    <a:lnTo>
                      <a:pt x="4877" y="8646"/>
                    </a:lnTo>
                    <a:cubicBezTo>
                      <a:pt x="3420" y="10990"/>
                      <a:pt x="3040" y="11686"/>
                      <a:pt x="2217" y="12636"/>
                    </a:cubicBezTo>
                    <a:cubicBezTo>
                      <a:pt x="2059" y="12795"/>
                      <a:pt x="2059" y="13016"/>
                      <a:pt x="2217" y="13206"/>
                    </a:cubicBezTo>
                    <a:cubicBezTo>
                      <a:pt x="2299" y="13305"/>
                      <a:pt x="2424" y="13361"/>
                      <a:pt x="2552" y="13361"/>
                    </a:cubicBezTo>
                    <a:cubicBezTo>
                      <a:pt x="2670" y="13361"/>
                      <a:pt x="2791" y="13313"/>
                      <a:pt x="2882" y="13206"/>
                    </a:cubicBezTo>
                    <a:cubicBezTo>
                      <a:pt x="3832" y="12225"/>
                      <a:pt x="4719" y="11180"/>
                      <a:pt x="5510" y="10040"/>
                    </a:cubicBezTo>
                    <a:lnTo>
                      <a:pt x="5510" y="10040"/>
                    </a:lnTo>
                    <a:cubicBezTo>
                      <a:pt x="4782" y="11370"/>
                      <a:pt x="4339" y="12098"/>
                      <a:pt x="4085" y="12510"/>
                    </a:cubicBezTo>
                    <a:cubicBezTo>
                      <a:pt x="3959" y="12700"/>
                      <a:pt x="3990" y="12985"/>
                      <a:pt x="4180" y="13143"/>
                    </a:cubicBezTo>
                    <a:cubicBezTo>
                      <a:pt x="4275" y="13238"/>
                      <a:pt x="4402" y="13270"/>
                      <a:pt x="4529" y="13270"/>
                    </a:cubicBezTo>
                    <a:cubicBezTo>
                      <a:pt x="4719" y="13270"/>
                      <a:pt x="4877" y="13175"/>
                      <a:pt x="4972" y="13016"/>
                    </a:cubicBezTo>
                    <a:cubicBezTo>
                      <a:pt x="5922" y="11211"/>
                      <a:pt x="8867" y="5511"/>
                      <a:pt x="9247" y="3421"/>
                    </a:cubicBezTo>
                    <a:cubicBezTo>
                      <a:pt x="9247" y="3421"/>
                      <a:pt x="9469" y="2946"/>
                      <a:pt x="9817" y="2091"/>
                    </a:cubicBezTo>
                    <a:cubicBezTo>
                      <a:pt x="8456" y="1489"/>
                      <a:pt x="6587" y="634"/>
                      <a:pt x="5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77;p37">
                <a:extLst>
                  <a:ext uri="{FF2B5EF4-FFF2-40B4-BE49-F238E27FC236}">
                    <a16:creationId xmlns:a16="http://schemas.microsoft.com/office/drawing/2014/main" id="{E0D84774-86DF-4355-820D-E5FB987A8E5A}"/>
                  </a:ext>
                </a:extLst>
              </p:cNvPr>
              <p:cNvSpPr/>
              <p:nvPr/>
            </p:nvSpPr>
            <p:spPr>
              <a:xfrm>
                <a:off x="1485275" y="1884400"/>
                <a:ext cx="248625" cy="266850"/>
              </a:xfrm>
              <a:custGeom>
                <a:avLst/>
                <a:gdLst/>
                <a:ahLst/>
                <a:cxnLst/>
                <a:rect l="l" t="t" r="r" b="b"/>
                <a:pathLst>
                  <a:path w="9945" h="10674" extrusionOk="0">
                    <a:moveTo>
                      <a:pt x="4561" y="1"/>
                    </a:moveTo>
                    <a:cubicBezTo>
                      <a:pt x="4181" y="1"/>
                      <a:pt x="3832" y="286"/>
                      <a:pt x="3737" y="666"/>
                    </a:cubicBezTo>
                    <a:lnTo>
                      <a:pt x="3389" y="2123"/>
                    </a:lnTo>
                    <a:cubicBezTo>
                      <a:pt x="3337" y="2349"/>
                      <a:pt x="3141" y="2470"/>
                      <a:pt x="2949" y="2470"/>
                    </a:cubicBezTo>
                    <a:cubicBezTo>
                      <a:pt x="2792" y="2470"/>
                      <a:pt x="2637" y="2389"/>
                      <a:pt x="2565" y="2218"/>
                    </a:cubicBezTo>
                    <a:lnTo>
                      <a:pt x="2027" y="1109"/>
                    </a:lnTo>
                    <a:cubicBezTo>
                      <a:pt x="1888" y="853"/>
                      <a:pt x="1660" y="745"/>
                      <a:pt x="1431" y="745"/>
                    </a:cubicBezTo>
                    <a:cubicBezTo>
                      <a:pt x="981" y="745"/>
                      <a:pt x="529" y="1165"/>
                      <a:pt x="760" y="1711"/>
                    </a:cubicBezTo>
                    <a:lnTo>
                      <a:pt x="1774" y="4023"/>
                    </a:lnTo>
                    <a:lnTo>
                      <a:pt x="0" y="6081"/>
                    </a:lnTo>
                    <a:cubicBezTo>
                      <a:pt x="792" y="7602"/>
                      <a:pt x="1742" y="9438"/>
                      <a:pt x="2502" y="10673"/>
                    </a:cubicBezTo>
                    <a:lnTo>
                      <a:pt x="3484" y="9375"/>
                    </a:lnTo>
                    <a:lnTo>
                      <a:pt x="5574" y="6556"/>
                    </a:lnTo>
                    <a:cubicBezTo>
                      <a:pt x="5600" y="6557"/>
                      <a:pt x="5626" y="6558"/>
                      <a:pt x="5651" y="6558"/>
                    </a:cubicBezTo>
                    <a:cubicBezTo>
                      <a:pt x="6699" y="6558"/>
                      <a:pt x="7675" y="5931"/>
                      <a:pt x="8108" y="4973"/>
                    </a:cubicBezTo>
                    <a:lnTo>
                      <a:pt x="9691" y="1268"/>
                    </a:lnTo>
                    <a:cubicBezTo>
                      <a:pt x="9944" y="698"/>
                      <a:pt x="9564" y="64"/>
                      <a:pt x="8963" y="64"/>
                    </a:cubicBezTo>
                    <a:lnTo>
                      <a:pt x="45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78;p37">
                <a:extLst>
                  <a:ext uri="{FF2B5EF4-FFF2-40B4-BE49-F238E27FC236}">
                    <a16:creationId xmlns:a16="http://schemas.microsoft.com/office/drawing/2014/main" id="{8B4876A8-5B48-4670-B427-52D76061E1F5}"/>
                  </a:ext>
                </a:extLst>
              </p:cNvPr>
              <p:cNvSpPr/>
              <p:nvPr/>
            </p:nvSpPr>
            <p:spPr>
              <a:xfrm>
                <a:off x="1574725" y="1690450"/>
                <a:ext cx="354725" cy="486125"/>
              </a:xfrm>
              <a:custGeom>
                <a:avLst/>
                <a:gdLst/>
                <a:ahLst/>
                <a:cxnLst/>
                <a:rect l="l" t="t" r="r" b="b"/>
                <a:pathLst>
                  <a:path w="14189" h="19445" extrusionOk="0">
                    <a:moveTo>
                      <a:pt x="1648" y="0"/>
                    </a:moveTo>
                    <a:cubicBezTo>
                      <a:pt x="729" y="0"/>
                      <a:pt x="1" y="760"/>
                      <a:pt x="1" y="1647"/>
                    </a:cubicBezTo>
                    <a:lnTo>
                      <a:pt x="1" y="17798"/>
                    </a:lnTo>
                    <a:cubicBezTo>
                      <a:pt x="1" y="18716"/>
                      <a:pt x="729" y="19445"/>
                      <a:pt x="1648" y="19445"/>
                    </a:cubicBezTo>
                    <a:lnTo>
                      <a:pt x="12542" y="19445"/>
                    </a:lnTo>
                    <a:cubicBezTo>
                      <a:pt x="13460" y="19445"/>
                      <a:pt x="14189" y="18716"/>
                      <a:pt x="14189" y="17798"/>
                    </a:cubicBezTo>
                    <a:lnTo>
                      <a:pt x="14189" y="1647"/>
                    </a:lnTo>
                    <a:cubicBezTo>
                      <a:pt x="14189" y="760"/>
                      <a:pt x="13460" y="0"/>
                      <a:pt x="125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9;p37">
                <a:extLst>
                  <a:ext uri="{FF2B5EF4-FFF2-40B4-BE49-F238E27FC236}">
                    <a16:creationId xmlns:a16="http://schemas.microsoft.com/office/drawing/2014/main" id="{163A1E22-CEDE-4AD7-850D-525BC8AF5BCC}"/>
                  </a:ext>
                </a:extLst>
              </p:cNvPr>
              <p:cNvSpPr/>
              <p:nvPr/>
            </p:nvSpPr>
            <p:spPr>
              <a:xfrm>
                <a:off x="1609575" y="1717350"/>
                <a:ext cx="285050" cy="425200"/>
              </a:xfrm>
              <a:custGeom>
                <a:avLst/>
                <a:gdLst/>
                <a:ahLst/>
                <a:cxnLst/>
                <a:rect l="l" t="t" r="r" b="b"/>
                <a:pathLst>
                  <a:path w="11402" h="17008" extrusionOk="0">
                    <a:moveTo>
                      <a:pt x="602" y="1"/>
                    </a:moveTo>
                    <a:cubicBezTo>
                      <a:pt x="285" y="1"/>
                      <a:pt x="0" y="286"/>
                      <a:pt x="0" y="634"/>
                    </a:cubicBezTo>
                    <a:lnTo>
                      <a:pt x="0" y="16405"/>
                    </a:lnTo>
                    <a:cubicBezTo>
                      <a:pt x="0" y="16722"/>
                      <a:pt x="285" y="17007"/>
                      <a:pt x="602" y="17007"/>
                    </a:cubicBezTo>
                    <a:lnTo>
                      <a:pt x="10799" y="17007"/>
                    </a:lnTo>
                    <a:cubicBezTo>
                      <a:pt x="11148" y="17007"/>
                      <a:pt x="11401" y="16722"/>
                      <a:pt x="11401" y="16405"/>
                    </a:cubicBezTo>
                    <a:lnTo>
                      <a:pt x="11401" y="634"/>
                    </a:lnTo>
                    <a:cubicBezTo>
                      <a:pt x="11401" y="286"/>
                      <a:pt x="11148" y="1"/>
                      <a:pt x="10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80;p37">
                <a:extLst>
                  <a:ext uri="{FF2B5EF4-FFF2-40B4-BE49-F238E27FC236}">
                    <a16:creationId xmlns:a16="http://schemas.microsoft.com/office/drawing/2014/main" id="{EAA987C8-5FD8-4E09-830C-CA099BF17616}"/>
                  </a:ext>
                </a:extLst>
              </p:cNvPr>
              <p:cNvSpPr/>
              <p:nvPr/>
            </p:nvSpPr>
            <p:spPr>
              <a:xfrm>
                <a:off x="1679250" y="1666700"/>
                <a:ext cx="145700" cy="24550"/>
              </a:xfrm>
              <a:custGeom>
                <a:avLst/>
                <a:gdLst/>
                <a:ahLst/>
                <a:cxnLst/>
                <a:rect l="l" t="t" r="r" b="b"/>
                <a:pathLst>
                  <a:path w="5828" h="982" extrusionOk="0">
                    <a:moveTo>
                      <a:pt x="254" y="0"/>
                    </a:moveTo>
                    <a:cubicBezTo>
                      <a:pt x="95" y="0"/>
                      <a:pt x="0" y="127"/>
                      <a:pt x="0" y="285"/>
                    </a:cubicBezTo>
                    <a:lnTo>
                      <a:pt x="0" y="982"/>
                    </a:lnTo>
                    <a:lnTo>
                      <a:pt x="5827" y="982"/>
                    </a:lnTo>
                    <a:lnTo>
                      <a:pt x="5827" y="253"/>
                    </a:lnTo>
                    <a:cubicBezTo>
                      <a:pt x="5827" y="95"/>
                      <a:pt x="5701" y="0"/>
                      <a:pt x="557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81;p37">
                <a:extLst>
                  <a:ext uri="{FF2B5EF4-FFF2-40B4-BE49-F238E27FC236}">
                    <a16:creationId xmlns:a16="http://schemas.microsoft.com/office/drawing/2014/main" id="{9D3ACB38-333B-4B25-9394-5E3F88FF7630}"/>
                  </a:ext>
                </a:extLst>
              </p:cNvPr>
              <p:cNvSpPr/>
              <p:nvPr/>
            </p:nvSpPr>
            <p:spPr>
              <a:xfrm>
                <a:off x="1682400" y="1691225"/>
                <a:ext cx="139375" cy="42000"/>
              </a:xfrm>
              <a:custGeom>
                <a:avLst/>
                <a:gdLst/>
                <a:ahLst/>
                <a:cxnLst/>
                <a:rect l="l" t="t" r="r" b="b"/>
                <a:pathLst>
                  <a:path w="5575" h="1680" fill="none" extrusionOk="0">
                    <a:moveTo>
                      <a:pt x="1" y="1"/>
                    </a:moveTo>
                    <a:lnTo>
                      <a:pt x="1" y="1394"/>
                    </a:lnTo>
                    <a:cubicBezTo>
                      <a:pt x="1" y="1553"/>
                      <a:pt x="191" y="1679"/>
                      <a:pt x="381" y="1679"/>
                    </a:cubicBezTo>
                    <a:lnTo>
                      <a:pt x="5195" y="1679"/>
                    </a:lnTo>
                    <a:cubicBezTo>
                      <a:pt x="5385" y="1679"/>
                      <a:pt x="5575" y="1553"/>
                      <a:pt x="5575" y="1394"/>
                    </a:cubicBezTo>
                    <a:lnTo>
                      <a:pt x="5575" y="1"/>
                    </a:lnTo>
                  </a:path>
                </a:pathLst>
              </a:custGeom>
              <a:noFill/>
              <a:ln w="7925" cap="flat"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82;p37">
                <a:extLst>
                  <a:ext uri="{FF2B5EF4-FFF2-40B4-BE49-F238E27FC236}">
                    <a16:creationId xmlns:a16="http://schemas.microsoft.com/office/drawing/2014/main" id="{578DEF97-E2E6-463F-BD64-92719301D23B}"/>
                  </a:ext>
                </a:extLst>
              </p:cNvPr>
              <p:cNvSpPr/>
              <p:nvPr/>
            </p:nvSpPr>
            <p:spPr>
              <a:xfrm>
                <a:off x="1706150" y="1643725"/>
                <a:ext cx="92675" cy="23000"/>
              </a:xfrm>
              <a:custGeom>
                <a:avLst/>
                <a:gdLst/>
                <a:ahLst/>
                <a:cxnLst/>
                <a:rect l="l" t="t" r="r" b="b"/>
                <a:pathLst>
                  <a:path w="3707" h="920" extrusionOk="0">
                    <a:moveTo>
                      <a:pt x="254" y="1"/>
                    </a:moveTo>
                    <a:cubicBezTo>
                      <a:pt x="128" y="1"/>
                      <a:pt x="1" y="127"/>
                      <a:pt x="1" y="286"/>
                    </a:cubicBezTo>
                    <a:lnTo>
                      <a:pt x="1" y="919"/>
                    </a:lnTo>
                    <a:lnTo>
                      <a:pt x="3706" y="919"/>
                    </a:lnTo>
                    <a:lnTo>
                      <a:pt x="3706" y="286"/>
                    </a:lnTo>
                    <a:cubicBezTo>
                      <a:pt x="3706" y="127"/>
                      <a:pt x="3580" y="1"/>
                      <a:pt x="342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83;p37">
                <a:extLst>
                  <a:ext uri="{FF2B5EF4-FFF2-40B4-BE49-F238E27FC236}">
                    <a16:creationId xmlns:a16="http://schemas.microsoft.com/office/drawing/2014/main" id="{A97415F2-4ECC-49B8-90B2-803173C97405}"/>
                  </a:ext>
                </a:extLst>
              </p:cNvPr>
              <p:cNvSpPr/>
              <p:nvPr/>
            </p:nvSpPr>
            <p:spPr>
              <a:xfrm>
                <a:off x="1639650" y="1774350"/>
                <a:ext cx="224875" cy="15075"/>
              </a:xfrm>
              <a:custGeom>
                <a:avLst/>
                <a:gdLst/>
                <a:ahLst/>
                <a:cxnLst/>
                <a:rect l="l" t="t" r="r" b="b"/>
                <a:pathLst>
                  <a:path w="8995" h="603" extrusionOk="0">
                    <a:moveTo>
                      <a:pt x="1" y="1"/>
                    </a:moveTo>
                    <a:lnTo>
                      <a:pt x="1" y="603"/>
                    </a:lnTo>
                    <a:lnTo>
                      <a:pt x="8995" y="603"/>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84;p37">
                <a:extLst>
                  <a:ext uri="{FF2B5EF4-FFF2-40B4-BE49-F238E27FC236}">
                    <a16:creationId xmlns:a16="http://schemas.microsoft.com/office/drawing/2014/main" id="{A2BD363C-0E23-4DA9-BE39-FBE92CC57246}"/>
                  </a:ext>
                </a:extLst>
              </p:cNvPr>
              <p:cNvSpPr/>
              <p:nvPr/>
            </p:nvSpPr>
            <p:spPr>
              <a:xfrm>
                <a:off x="1639650" y="1800500"/>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85;p37">
                <a:extLst>
                  <a:ext uri="{FF2B5EF4-FFF2-40B4-BE49-F238E27FC236}">
                    <a16:creationId xmlns:a16="http://schemas.microsoft.com/office/drawing/2014/main" id="{1046DB89-714B-44EC-AEE2-C4274BE9BDF2}"/>
                  </a:ext>
                </a:extLst>
              </p:cNvPr>
              <p:cNvSpPr/>
              <p:nvPr/>
            </p:nvSpPr>
            <p:spPr>
              <a:xfrm>
                <a:off x="1639650" y="1826625"/>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86;p37">
                <a:extLst>
                  <a:ext uri="{FF2B5EF4-FFF2-40B4-BE49-F238E27FC236}">
                    <a16:creationId xmlns:a16="http://schemas.microsoft.com/office/drawing/2014/main" id="{DB205DAF-DF6A-48E6-A24A-B25F602BF808}"/>
                  </a:ext>
                </a:extLst>
              </p:cNvPr>
              <p:cNvSpPr/>
              <p:nvPr/>
            </p:nvSpPr>
            <p:spPr>
              <a:xfrm>
                <a:off x="1639650" y="1852750"/>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87;p37">
                <a:extLst>
                  <a:ext uri="{FF2B5EF4-FFF2-40B4-BE49-F238E27FC236}">
                    <a16:creationId xmlns:a16="http://schemas.microsoft.com/office/drawing/2014/main" id="{E2F41668-C565-4A05-8C0E-DE9B08EEAB35}"/>
                  </a:ext>
                </a:extLst>
              </p:cNvPr>
              <p:cNvSpPr/>
              <p:nvPr/>
            </p:nvSpPr>
            <p:spPr>
              <a:xfrm>
                <a:off x="1639650" y="1878875"/>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88;p37">
                <a:extLst>
                  <a:ext uri="{FF2B5EF4-FFF2-40B4-BE49-F238E27FC236}">
                    <a16:creationId xmlns:a16="http://schemas.microsoft.com/office/drawing/2014/main" id="{FB576F76-8E58-4851-AED7-E7271F6A821F}"/>
                  </a:ext>
                </a:extLst>
              </p:cNvPr>
              <p:cNvSpPr/>
              <p:nvPr/>
            </p:nvSpPr>
            <p:spPr>
              <a:xfrm>
                <a:off x="1639650" y="1905000"/>
                <a:ext cx="224875" cy="15075"/>
              </a:xfrm>
              <a:custGeom>
                <a:avLst/>
                <a:gdLst/>
                <a:ahLst/>
                <a:cxnLst/>
                <a:rect l="l" t="t" r="r" b="b"/>
                <a:pathLst>
                  <a:path w="8995" h="603"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89;p37">
                <a:extLst>
                  <a:ext uri="{FF2B5EF4-FFF2-40B4-BE49-F238E27FC236}">
                    <a16:creationId xmlns:a16="http://schemas.microsoft.com/office/drawing/2014/main" id="{1FF4B175-A411-41D3-915D-34B5E99AACC6}"/>
                  </a:ext>
                </a:extLst>
              </p:cNvPr>
              <p:cNvSpPr/>
              <p:nvPr/>
            </p:nvSpPr>
            <p:spPr>
              <a:xfrm>
                <a:off x="1639650" y="1931125"/>
                <a:ext cx="224875" cy="15075"/>
              </a:xfrm>
              <a:custGeom>
                <a:avLst/>
                <a:gdLst/>
                <a:ahLst/>
                <a:cxnLst/>
                <a:rect l="l" t="t" r="r" b="b"/>
                <a:pathLst>
                  <a:path w="8995" h="603"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90;p37">
                <a:extLst>
                  <a:ext uri="{FF2B5EF4-FFF2-40B4-BE49-F238E27FC236}">
                    <a16:creationId xmlns:a16="http://schemas.microsoft.com/office/drawing/2014/main" id="{0792C595-8A88-419E-A204-68C8D5A62480}"/>
                  </a:ext>
                </a:extLst>
              </p:cNvPr>
              <p:cNvSpPr/>
              <p:nvPr/>
            </p:nvSpPr>
            <p:spPr>
              <a:xfrm>
                <a:off x="1639650" y="1983375"/>
                <a:ext cx="224875" cy="15075"/>
              </a:xfrm>
              <a:custGeom>
                <a:avLst/>
                <a:gdLst/>
                <a:ahLst/>
                <a:cxnLst/>
                <a:rect l="l" t="t" r="r" b="b"/>
                <a:pathLst>
                  <a:path w="8995" h="603" extrusionOk="0">
                    <a:moveTo>
                      <a:pt x="1" y="1"/>
                    </a:moveTo>
                    <a:lnTo>
                      <a:pt x="1" y="602"/>
                    </a:lnTo>
                    <a:lnTo>
                      <a:pt x="8995" y="602"/>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91;p37">
                <a:extLst>
                  <a:ext uri="{FF2B5EF4-FFF2-40B4-BE49-F238E27FC236}">
                    <a16:creationId xmlns:a16="http://schemas.microsoft.com/office/drawing/2014/main" id="{16D04848-874C-454D-BD4C-0D4892AA55D5}"/>
                  </a:ext>
                </a:extLst>
              </p:cNvPr>
              <p:cNvSpPr/>
              <p:nvPr/>
            </p:nvSpPr>
            <p:spPr>
              <a:xfrm>
                <a:off x="1639650" y="2009500"/>
                <a:ext cx="224875" cy="15075"/>
              </a:xfrm>
              <a:custGeom>
                <a:avLst/>
                <a:gdLst/>
                <a:ahLst/>
                <a:cxnLst/>
                <a:rect l="l" t="t" r="r" b="b"/>
                <a:pathLst>
                  <a:path w="8995" h="603" extrusionOk="0">
                    <a:moveTo>
                      <a:pt x="1" y="1"/>
                    </a:moveTo>
                    <a:lnTo>
                      <a:pt x="1" y="602"/>
                    </a:lnTo>
                    <a:lnTo>
                      <a:pt x="8995" y="602"/>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92;p37">
                <a:extLst>
                  <a:ext uri="{FF2B5EF4-FFF2-40B4-BE49-F238E27FC236}">
                    <a16:creationId xmlns:a16="http://schemas.microsoft.com/office/drawing/2014/main" id="{35D2D3A0-08E2-4E51-A449-7BBC3510D476}"/>
                  </a:ext>
                </a:extLst>
              </p:cNvPr>
              <p:cNvSpPr/>
              <p:nvPr/>
            </p:nvSpPr>
            <p:spPr>
              <a:xfrm>
                <a:off x="1639650" y="2035625"/>
                <a:ext cx="224875" cy="15075"/>
              </a:xfrm>
              <a:custGeom>
                <a:avLst/>
                <a:gdLst/>
                <a:ahLst/>
                <a:cxnLst/>
                <a:rect l="l" t="t" r="r" b="b"/>
                <a:pathLst>
                  <a:path w="8995" h="603" extrusionOk="0">
                    <a:moveTo>
                      <a:pt x="1" y="1"/>
                    </a:moveTo>
                    <a:lnTo>
                      <a:pt x="1" y="602"/>
                    </a:lnTo>
                    <a:lnTo>
                      <a:pt x="8995" y="602"/>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93;p37">
                <a:extLst>
                  <a:ext uri="{FF2B5EF4-FFF2-40B4-BE49-F238E27FC236}">
                    <a16:creationId xmlns:a16="http://schemas.microsoft.com/office/drawing/2014/main" id="{A6C12E62-66EF-4777-9E39-64DA4305BD07}"/>
                  </a:ext>
                </a:extLst>
              </p:cNvPr>
              <p:cNvSpPr/>
              <p:nvPr/>
            </p:nvSpPr>
            <p:spPr>
              <a:xfrm>
                <a:off x="1639650" y="2061750"/>
                <a:ext cx="224875" cy="15075"/>
              </a:xfrm>
              <a:custGeom>
                <a:avLst/>
                <a:gdLst/>
                <a:ahLst/>
                <a:cxnLst/>
                <a:rect l="l" t="t" r="r" b="b"/>
                <a:pathLst>
                  <a:path w="8995" h="603" extrusionOk="0">
                    <a:moveTo>
                      <a:pt x="1" y="1"/>
                    </a:moveTo>
                    <a:lnTo>
                      <a:pt x="1" y="603"/>
                    </a:lnTo>
                    <a:lnTo>
                      <a:pt x="8995" y="603"/>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94;p37">
                <a:extLst>
                  <a:ext uri="{FF2B5EF4-FFF2-40B4-BE49-F238E27FC236}">
                    <a16:creationId xmlns:a16="http://schemas.microsoft.com/office/drawing/2014/main" id="{DD895708-2DED-44A9-B93E-9605B83645EA}"/>
                  </a:ext>
                </a:extLst>
              </p:cNvPr>
              <p:cNvSpPr/>
              <p:nvPr/>
            </p:nvSpPr>
            <p:spPr>
              <a:xfrm>
                <a:off x="1661825" y="2087875"/>
                <a:ext cx="180525" cy="15075"/>
              </a:xfrm>
              <a:custGeom>
                <a:avLst/>
                <a:gdLst/>
                <a:ahLst/>
                <a:cxnLst/>
                <a:rect l="l" t="t" r="r" b="b"/>
                <a:pathLst>
                  <a:path w="7221" h="603" extrusionOk="0">
                    <a:moveTo>
                      <a:pt x="0" y="1"/>
                    </a:moveTo>
                    <a:lnTo>
                      <a:pt x="0" y="603"/>
                    </a:lnTo>
                    <a:lnTo>
                      <a:pt x="7221" y="603"/>
                    </a:lnTo>
                    <a:lnTo>
                      <a:pt x="7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95;p37">
                <a:extLst>
                  <a:ext uri="{FF2B5EF4-FFF2-40B4-BE49-F238E27FC236}">
                    <a16:creationId xmlns:a16="http://schemas.microsoft.com/office/drawing/2014/main" id="{12838E75-7DCA-4290-892C-80FEE549409C}"/>
                  </a:ext>
                </a:extLst>
              </p:cNvPr>
              <p:cNvSpPr/>
              <p:nvPr/>
            </p:nvSpPr>
            <p:spPr>
              <a:xfrm>
                <a:off x="259675" y="1840875"/>
                <a:ext cx="216175" cy="162325"/>
              </a:xfrm>
              <a:custGeom>
                <a:avLst/>
                <a:gdLst/>
                <a:ahLst/>
                <a:cxnLst/>
                <a:rect l="l" t="t" r="r" b="b"/>
                <a:pathLst>
                  <a:path w="8647" h="6493" extrusionOk="0">
                    <a:moveTo>
                      <a:pt x="444" y="0"/>
                    </a:moveTo>
                    <a:lnTo>
                      <a:pt x="1" y="634"/>
                    </a:lnTo>
                    <a:cubicBezTo>
                      <a:pt x="1996" y="1995"/>
                      <a:pt x="5764" y="4592"/>
                      <a:pt x="8488" y="6492"/>
                    </a:cubicBezTo>
                    <a:lnTo>
                      <a:pt x="8646" y="5606"/>
                    </a:lnTo>
                    <a:cubicBezTo>
                      <a:pt x="7918" y="5099"/>
                      <a:pt x="3072" y="1774"/>
                      <a:pt x="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96;p37">
                <a:extLst>
                  <a:ext uri="{FF2B5EF4-FFF2-40B4-BE49-F238E27FC236}">
                    <a16:creationId xmlns:a16="http://schemas.microsoft.com/office/drawing/2014/main" id="{56BC60A1-78DA-438C-A518-6C82F0C9CA28}"/>
                  </a:ext>
                </a:extLst>
              </p:cNvPr>
              <p:cNvSpPr/>
              <p:nvPr/>
            </p:nvSpPr>
            <p:spPr>
              <a:xfrm>
                <a:off x="1083075" y="1843250"/>
                <a:ext cx="228825" cy="161525"/>
              </a:xfrm>
              <a:custGeom>
                <a:avLst/>
                <a:gdLst/>
                <a:ahLst/>
                <a:cxnLst/>
                <a:rect l="l" t="t" r="r" b="b"/>
                <a:pathLst>
                  <a:path w="9153" h="6461" extrusionOk="0">
                    <a:moveTo>
                      <a:pt x="8709" y="0"/>
                    </a:moveTo>
                    <a:cubicBezTo>
                      <a:pt x="5732" y="1900"/>
                      <a:pt x="349" y="5479"/>
                      <a:pt x="0" y="5764"/>
                    </a:cubicBezTo>
                    <a:lnTo>
                      <a:pt x="127" y="6461"/>
                    </a:lnTo>
                    <a:cubicBezTo>
                      <a:pt x="444" y="6207"/>
                      <a:pt x="5479" y="2977"/>
                      <a:pt x="9153" y="602"/>
                    </a:cubicBezTo>
                    <a:lnTo>
                      <a:pt x="87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97;p37">
                <a:extLst>
                  <a:ext uri="{FF2B5EF4-FFF2-40B4-BE49-F238E27FC236}">
                    <a16:creationId xmlns:a16="http://schemas.microsoft.com/office/drawing/2014/main" id="{6E85935C-AA8A-4F74-A074-01AD5021C974}"/>
                  </a:ext>
                </a:extLst>
              </p:cNvPr>
              <p:cNvSpPr/>
              <p:nvPr/>
            </p:nvSpPr>
            <p:spPr>
              <a:xfrm>
                <a:off x="467100" y="1896300"/>
                <a:ext cx="10325" cy="180525"/>
              </a:xfrm>
              <a:custGeom>
                <a:avLst/>
                <a:gdLst/>
                <a:ahLst/>
                <a:cxnLst/>
                <a:rect l="l" t="t" r="r" b="b"/>
                <a:pathLst>
                  <a:path w="413" h="7221" fill="none" extrusionOk="0">
                    <a:moveTo>
                      <a:pt x="1" y="7221"/>
                    </a:moveTo>
                    <a:lnTo>
                      <a:pt x="413" y="0"/>
                    </a:ln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98;p37">
                <a:extLst>
                  <a:ext uri="{FF2B5EF4-FFF2-40B4-BE49-F238E27FC236}">
                    <a16:creationId xmlns:a16="http://schemas.microsoft.com/office/drawing/2014/main" id="{7DEBBC36-C52E-46EA-96F2-E3AFD908258E}"/>
                  </a:ext>
                </a:extLst>
              </p:cNvPr>
              <p:cNvSpPr/>
              <p:nvPr/>
            </p:nvSpPr>
            <p:spPr>
              <a:xfrm>
                <a:off x="1080700" y="1896300"/>
                <a:ext cx="15075" cy="180525"/>
              </a:xfrm>
              <a:custGeom>
                <a:avLst/>
                <a:gdLst/>
                <a:ahLst/>
                <a:cxnLst/>
                <a:rect l="l" t="t" r="r" b="b"/>
                <a:pathLst>
                  <a:path w="603" h="7221" fill="none" extrusionOk="0">
                    <a:moveTo>
                      <a:pt x="602" y="7221"/>
                    </a:moveTo>
                    <a:lnTo>
                      <a:pt x="0" y="0"/>
                    </a:ln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99;p37">
                <a:extLst>
                  <a:ext uri="{FF2B5EF4-FFF2-40B4-BE49-F238E27FC236}">
                    <a16:creationId xmlns:a16="http://schemas.microsoft.com/office/drawing/2014/main" id="{E44E4CF7-506D-4D95-B55A-0B79AF813732}"/>
                  </a:ext>
                </a:extLst>
              </p:cNvPr>
              <p:cNvSpPr/>
              <p:nvPr/>
            </p:nvSpPr>
            <p:spPr>
              <a:xfrm>
                <a:off x="330150" y="4312625"/>
                <a:ext cx="366575" cy="29325"/>
              </a:xfrm>
              <a:custGeom>
                <a:avLst/>
                <a:gdLst/>
                <a:ahLst/>
                <a:cxnLst/>
                <a:rect l="l" t="t" r="r" b="b"/>
                <a:pathLst>
                  <a:path w="14663" h="1173" extrusionOk="0">
                    <a:moveTo>
                      <a:pt x="63" y="1"/>
                    </a:moveTo>
                    <a:lnTo>
                      <a:pt x="0" y="1172"/>
                    </a:lnTo>
                    <a:lnTo>
                      <a:pt x="14568" y="1172"/>
                    </a:lnTo>
                    <a:lnTo>
                      <a:pt x="146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00;p37">
                <a:extLst>
                  <a:ext uri="{FF2B5EF4-FFF2-40B4-BE49-F238E27FC236}">
                    <a16:creationId xmlns:a16="http://schemas.microsoft.com/office/drawing/2014/main" id="{E3DE9B22-93FA-40C1-B109-1E54599EE2E6}"/>
                  </a:ext>
                </a:extLst>
              </p:cNvPr>
              <p:cNvSpPr/>
              <p:nvPr/>
            </p:nvSpPr>
            <p:spPr>
              <a:xfrm>
                <a:off x="873275" y="4312625"/>
                <a:ext cx="357075" cy="29325"/>
              </a:xfrm>
              <a:custGeom>
                <a:avLst/>
                <a:gdLst/>
                <a:ahLst/>
                <a:cxnLst/>
                <a:rect l="l" t="t" r="r" b="b"/>
                <a:pathLst>
                  <a:path w="14283" h="1173" extrusionOk="0">
                    <a:moveTo>
                      <a:pt x="0" y="1"/>
                    </a:moveTo>
                    <a:lnTo>
                      <a:pt x="95" y="1172"/>
                    </a:lnTo>
                    <a:lnTo>
                      <a:pt x="14283" y="1172"/>
                    </a:lnTo>
                    <a:lnTo>
                      <a:pt x="142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01;p37">
                <a:extLst>
                  <a:ext uri="{FF2B5EF4-FFF2-40B4-BE49-F238E27FC236}">
                    <a16:creationId xmlns:a16="http://schemas.microsoft.com/office/drawing/2014/main" id="{A3FE7E04-A8DA-47E5-9085-7CEFDE649F69}"/>
                  </a:ext>
                </a:extLst>
              </p:cNvPr>
              <p:cNvSpPr/>
              <p:nvPr/>
            </p:nvSpPr>
            <p:spPr>
              <a:xfrm>
                <a:off x="732325" y="2940575"/>
                <a:ext cx="78425" cy="529675"/>
              </a:xfrm>
              <a:custGeom>
                <a:avLst/>
                <a:gdLst/>
                <a:ahLst/>
                <a:cxnLst/>
                <a:rect l="l" t="t" r="r" b="b"/>
                <a:pathLst>
                  <a:path w="3137" h="21187" fill="none" extrusionOk="0">
                    <a:moveTo>
                      <a:pt x="3136" y="21187"/>
                    </a:moveTo>
                    <a:lnTo>
                      <a:pt x="1901" y="1805"/>
                    </a:lnTo>
                    <a:lnTo>
                      <a:pt x="1" y="0"/>
                    </a:ln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02;p37">
                <a:extLst>
                  <a:ext uri="{FF2B5EF4-FFF2-40B4-BE49-F238E27FC236}">
                    <a16:creationId xmlns:a16="http://schemas.microsoft.com/office/drawing/2014/main" id="{3FCEEEB0-4411-400F-A5AA-39E3FBFBF914}"/>
                  </a:ext>
                </a:extLst>
              </p:cNvPr>
              <p:cNvSpPr/>
              <p:nvPr/>
            </p:nvSpPr>
            <p:spPr>
              <a:xfrm>
                <a:off x="266800" y="4470175"/>
                <a:ext cx="394300" cy="133825"/>
              </a:xfrm>
              <a:custGeom>
                <a:avLst/>
                <a:gdLst/>
                <a:ahLst/>
                <a:cxnLst/>
                <a:rect l="l" t="t" r="r" b="b"/>
                <a:pathLst>
                  <a:path w="15772" h="5353" extrusionOk="0">
                    <a:moveTo>
                      <a:pt x="10293" y="1"/>
                    </a:moveTo>
                    <a:lnTo>
                      <a:pt x="1" y="5353"/>
                    </a:lnTo>
                    <a:lnTo>
                      <a:pt x="15772" y="5353"/>
                    </a:lnTo>
                    <a:lnTo>
                      <a:pt x="15772" y="761"/>
                    </a:lnTo>
                    <a:lnTo>
                      <a:pt x="15740" y="1"/>
                    </a:lnTo>
                    <a:cubicBezTo>
                      <a:pt x="15001" y="550"/>
                      <a:pt x="14150" y="733"/>
                      <a:pt x="13343" y="733"/>
                    </a:cubicBezTo>
                    <a:cubicBezTo>
                      <a:pt x="11729" y="733"/>
                      <a:pt x="10293" y="1"/>
                      <a:pt x="10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03;p37">
                <a:extLst>
                  <a:ext uri="{FF2B5EF4-FFF2-40B4-BE49-F238E27FC236}">
                    <a16:creationId xmlns:a16="http://schemas.microsoft.com/office/drawing/2014/main" id="{8807C5A5-E844-4DAB-A217-D5486C47857A}"/>
                  </a:ext>
                </a:extLst>
              </p:cNvPr>
              <p:cNvSpPr/>
              <p:nvPr/>
            </p:nvSpPr>
            <p:spPr>
              <a:xfrm>
                <a:off x="876425" y="1960425"/>
                <a:ext cx="167875" cy="42775"/>
              </a:xfrm>
              <a:custGeom>
                <a:avLst/>
                <a:gdLst/>
                <a:ahLst/>
                <a:cxnLst/>
                <a:rect l="l" t="t" r="r" b="b"/>
                <a:pathLst>
                  <a:path w="6715" h="1711" extrusionOk="0">
                    <a:moveTo>
                      <a:pt x="381" y="0"/>
                    </a:moveTo>
                    <a:cubicBezTo>
                      <a:pt x="191" y="0"/>
                      <a:pt x="1" y="159"/>
                      <a:pt x="1" y="380"/>
                    </a:cubicBezTo>
                    <a:lnTo>
                      <a:pt x="1" y="1330"/>
                    </a:lnTo>
                    <a:cubicBezTo>
                      <a:pt x="1" y="1552"/>
                      <a:pt x="191" y="1710"/>
                      <a:pt x="381" y="1710"/>
                    </a:cubicBezTo>
                    <a:lnTo>
                      <a:pt x="6335" y="1710"/>
                    </a:lnTo>
                    <a:cubicBezTo>
                      <a:pt x="6556" y="1710"/>
                      <a:pt x="6715" y="1552"/>
                      <a:pt x="6715" y="1330"/>
                    </a:cubicBezTo>
                    <a:lnTo>
                      <a:pt x="6715" y="380"/>
                    </a:lnTo>
                    <a:cubicBezTo>
                      <a:pt x="6715" y="159"/>
                      <a:pt x="6556" y="0"/>
                      <a:pt x="6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04;p37">
                <a:extLst>
                  <a:ext uri="{FF2B5EF4-FFF2-40B4-BE49-F238E27FC236}">
                    <a16:creationId xmlns:a16="http://schemas.microsoft.com/office/drawing/2014/main" id="{007E9DC4-C3A8-46B8-9984-8C4B257DFDCE}"/>
                  </a:ext>
                </a:extLst>
              </p:cNvPr>
              <p:cNvSpPr/>
              <p:nvPr/>
            </p:nvSpPr>
            <p:spPr>
              <a:xfrm>
                <a:off x="845550" y="1093875"/>
                <a:ext cx="93450" cy="48725"/>
              </a:xfrm>
              <a:custGeom>
                <a:avLst/>
                <a:gdLst/>
                <a:ahLst/>
                <a:cxnLst/>
                <a:rect l="l" t="t" r="r" b="b"/>
                <a:pathLst>
                  <a:path w="3738" h="1949" extrusionOk="0">
                    <a:moveTo>
                      <a:pt x="1869" y="1"/>
                    </a:moveTo>
                    <a:cubicBezTo>
                      <a:pt x="967" y="1"/>
                      <a:pt x="64" y="586"/>
                      <a:pt x="1" y="1758"/>
                    </a:cubicBezTo>
                    <a:cubicBezTo>
                      <a:pt x="1" y="1885"/>
                      <a:pt x="96" y="1948"/>
                      <a:pt x="191" y="1948"/>
                    </a:cubicBezTo>
                    <a:cubicBezTo>
                      <a:pt x="286" y="1948"/>
                      <a:pt x="381" y="1885"/>
                      <a:pt x="381" y="1758"/>
                    </a:cubicBezTo>
                    <a:cubicBezTo>
                      <a:pt x="428" y="824"/>
                      <a:pt x="1149" y="357"/>
                      <a:pt x="1869" y="357"/>
                    </a:cubicBezTo>
                    <a:cubicBezTo>
                      <a:pt x="2590" y="357"/>
                      <a:pt x="3310" y="824"/>
                      <a:pt x="3358" y="1758"/>
                    </a:cubicBezTo>
                    <a:cubicBezTo>
                      <a:pt x="3358" y="1885"/>
                      <a:pt x="3453" y="1948"/>
                      <a:pt x="3548" y="1948"/>
                    </a:cubicBezTo>
                    <a:cubicBezTo>
                      <a:pt x="3643" y="1948"/>
                      <a:pt x="3738" y="1885"/>
                      <a:pt x="3738" y="1758"/>
                    </a:cubicBezTo>
                    <a:cubicBezTo>
                      <a:pt x="3674" y="586"/>
                      <a:pt x="2772" y="1"/>
                      <a:pt x="186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05;p37">
                <a:extLst>
                  <a:ext uri="{FF2B5EF4-FFF2-40B4-BE49-F238E27FC236}">
                    <a16:creationId xmlns:a16="http://schemas.microsoft.com/office/drawing/2014/main" id="{CB28DA5C-8B53-46E1-9571-04C792887562}"/>
                  </a:ext>
                </a:extLst>
              </p:cNvPr>
              <p:cNvSpPr/>
              <p:nvPr/>
            </p:nvSpPr>
            <p:spPr>
              <a:xfrm>
                <a:off x="621500" y="1093875"/>
                <a:ext cx="92650" cy="48725"/>
              </a:xfrm>
              <a:custGeom>
                <a:avLst/>
                <a:gdLst/>
                <a:ahLst/>
                <a:cxnLst/>
                <a:rect l="l" t="t" r="r" b="b"/>
                <a:pathLst>
                  <a:path w="3706" h="1949" extrusionOk="0">
                    <a:moveTo>
                      <a:pt x="1841" y="1"/>
                    </a:moveTo>
                    <a:cubicBezTo>
                      <a:pt x="942" y="1"/>
                      <a:pt x="48" y="586"/>
                      <a:pt x="0" y="1758"/>
                    </a:cubicBezTo>
                    <a:cubicBezTo>
                      <a:pt x="0" y="1885"/>
                      <a:pt x="64" y="1948"/>
                      <a:pt x="159" y="1948"/>
                    </a:cubicBezTo>
                    <a:cubicBezTo>
                      <a:pt x="285" y="1948"/>
                      <a:pt x="349" y="1885"/>
                      <a:pt x="349" y="1758"/>
                    </a:cubicBezTo>
                    <a:cubicBezTo>
                      <a:pt x="396" y="824"/>
                      <a:pt x="1117" y="357"/>
                      <a:pt x="1837" y="357"/>
                    </a:cubicBezTo>
                    <a:cubicBezTo>
                      <a:pt x="2558" y="357"/>
                      <a:pt x="3278" y="824"/>
                      <a:pt x="3326" y="1758"/>
                    </a:cubicBezTo>
                    <a:cubicBezTo>
                      <a:pt x="3326" y="1885"/>
                      <a:pt x="3421" y="1948"/>
                      <a:pt x="3516" y="1948"/>
                    </a:cubicBezTo>
                    <a:cubicBezTo>
                      <a:pt x="3611" y="1948"/>
                      <a:pt x="3706" y="1885"/>
                      <a:pt x="3706" y="1758"/>
                    </a:cubicBezTo>
                    <a:cubicBezTo>
                      <a:pt x="3642" y="586"/>
                      <a:pt x="2740" y="1"/>
                      <a:pt x="184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06;p37">
                <a:extLst>
                  <a:ext uri="{FF2B5EF4-FFF2-40B4-BE49-F238E27FC236}">
                    <a16:creationId xmlns:a16="http://schemas.microsoft.com/office/drawing/2014/main" id="{B750B234-5959-414B-ADFC-966DAF043AE6}"/>
                  </a:ext>
                </a:extLst>
              </p:cNvPr>
              <p:cNvSpPr/>
              <p:nvPr/>
            </p:nvSpPr>
            <p:spPr>
              <a:xfrm>
                <a:off x="774475" y="1128325"/>
                <a:ext cx="51300" cy="98225"/>
              </a:xfrm>
              <a:custGeom>
                <a:avLst/>
                <a:gdLst/>
                <a:ahLst/>
                <a:cxnLst/>
                <a:rect l="l" t="t" r="r" b="b"/>
                <a:pathLst>
                  <a:path w="2052" h="3929" extrusionOk="0">
                    <a:moveTo>
                      <a:pt x="183" y="0"/>
                    </a:moveTo>
                    <a:cubicBezTo>
                      <a:pt x="88" y="0"/>
                      <a:pt x="25" y="95"/>
                      <a:pt x="25" y="190"/>
                    </a:cubicBezTo>
                    <a:lnTo>
                      <a:pt x="25" y="2217"/>
                    </a:lnTo>
                    <a:lnTo>
                      <a:pt x="183" y="2217"/>
                    </a:lnTo>
                    <a:cubicBezTo>
                      <a:pt x="1070" y="2217"/>
                      <a:pt x="1672" y="2565"/>
                      <a:pt x="1672" y="2882"/>
                    </a:cubicBezTo>
                    <a:cubicBezTo>
                      <a:pt x="1672" y="3199"/>
                      <a:pt x="1070" y="3579"/>
                      <a:pt x="183" y="3579"/>
                    </a:cubicBezTo>
                    <a:cubicBezTo>
                      <a:pt x="176" y="3578"/>
                      <a:pt x="170" y="3577"/>
                      <a:pt x="163" y="3577"/>
                    </a:cubicBezTo>
                    <a:cubicBezTo>
                      <a:pt x="0" y="3577"/>
                      <a:pt x="0" y="3929"/>
                      <a:pt x="163" y="3929"/>
                    </a:cubicBezTo>
                    <a:cubicBezTo>
                      <a:pt x="170" y="3929"/>
                      <a:pt x="176" y="3928"/>
                      <a:pt x="183" y="3927"/>
                    </a:cubicBezTo>
                    <a:cubicBezTo>
                      <a:pt x="1229" y="3927"/>
                      <a:pt x="2052" y="3452"/>
                      <a:pt x="2052" y="2882"/>
                    </a:cubicBezTo>
                    <a:cubicBezTo>
                      <a:pt x="2052" y="2280"/>
                      <a:pt x="1324" y="1900"/>
                      <a:pt x="373" y="1837"/>
                    </a:cubicBezTo>
                    <a:lnTo>
                      <a:pt x="373" y="190"/>
                    </a:lnTo>
                    <a:cubicBezTo>
                      <a:pt x="373" y="95"/>
                      <a:pt x="278" y="0"/>
                      <a:pt x="1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07;p37">
                <a:extLst>
                  <a:ext uri="{FF2B5EF4-FFF2-40B4-BE49-F238E27FC236}">
                    <a16:creationId xmlns:a16="http://schemas.microsoft.com/office/drawing/2014/main" id="{3B8CF6C3-8204-4A03-BA36-DC9FF466CA69}"/>
                  </a:ext>
                </a:extLst>
              </p:cNvPr>
              <p:cNvSpPr/>
              <p:nvPr/>
            </p:nvSpPr>
            <p:spPr>
              <a:xfrm>
                <a:off x="875650" y="1099825"/>
                <a:ext cx="25350" cy="43550"/>
              </a:xfrm>
              <a:custGeom>
                <a:avLst/>
                <a:gdLst/>
                <a:ahLst/>
                <a:cxnLst/>
                <a:rect l="l" t="t" r="r" b="b"/>
                <a:pathLst>
                  <a:path w="1014" h="1742" extrusionOk="0">
                    <a:moveTo>
                      <a:pt x="507" y="0"/>
                    </a:moveTo>
                    <a:cubicBezTo>
                      <a:pt x="222" y="0"/>
                      <a:pt x="0" y="380"/>
                      <a:pt x="0" y="855"/>
                    </a:cubicBezTo>
                    <a:cubicBezTo>
                      <a:pt x="0" y="1362"/>
                      <a:pt x="222" y="1742"/>
                      <a:pt x="507" y="1742"/>
                    </a:cubicBezTo>
                    <a:cubicBezTo>
                      <a:pt x="792" y="1742"/>
                      <a:pt x="1013" y="1362"/>
                      <a:pt x="1013" y="855"/>
                    </a:cubicBezTo>
                    <a:cubicBezTo>
                      <a:pt x="1013" y="380"/>
                      <a:pt x="792" y="0"/>
                      <a:pt x="50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08;p37">
                <a:extLst>
                  <a:ext uri="{FF2B5EF4-FFF2-40B4-BE49-F238E27FC236}">
                    <a16:creationId xmlns:a16="http://schemas.microsoft.com/office/drawing/2014/main" id="{FFA7090D-8EA1-41BC-B23A-12645FCEC690}"/>
                  </a:ext>
                </a:extLst>
              </p:cNvPr>
              <p:cNvSpPr/>
              <p:nvPr/>
            </p:nvSpPr>
            <p:spPr>
              <a:xfrm>
                <a:off x="871675" y="1095850"/>
                <a:ext cx="33275" cy="51500"/>
              </a:xfrm>
              <a:custGeom>
                <a:avLst/>
                <a:gdLst/>
                <a:ahLst/>
                <a:cxnLst/>
                <a:rect l="l" t="t" r="r" b="b"/>
                <a:pathLst>
                  <a:path w="1331" h="2060" extrusionOk="0">
                    <a:moveTo>
                      <a:pt x="666" y="286"/>
                    </a:moveTo>
                    <a:cubicBezTo>
                      <a:pt x="856" y="286"/>
                      <a:pt x="1046" y="602"/>
                      <a:pt x="1046" y="1014"/>
                    </a:cubicBezTo>
                    <a:cubicBezTo>
                      <a:pt x="1046" y="1457"/>
                      <a:pt x="856" y="1742"/>
                      <a:pt x="666" y="1742"/>
                    </a:cubicBezTo>
                    <a:cubicBezTo>
                      <a:pt x="507" y="1742"/>
                      <a:pt x="317" y="1457"/>
                      <a:pt x="317" y="1014"/>
                    </a:cubicBezTo>
                    <a:cubicBezTo>
                      <a:pt x="317" y="602"/>
                      <a:pt x="507" y="286"/>
                      <a:pt x="666" y="286"/>
                    </a:cubicBezTo>
                    <a:close/>
                    <a:moveTo>
                      <a:pt x="666" y="1"/>
                    </a:moveTo>
                    <a:cubicBezTo>
                      <a:pt x="317" y="1"/>
                      <a:pt x="1" y="444"/>
                      <a:pt x="1" y="1014"/>
                    </a:cubicBezTo>
                    <a:cubicBezTo>
                      <a:pt x="1" y="1584"/>
                      <a:pt x="317" y="2059"/>
                      <a:pt x="666" y="2059"/>
                    </a:cubicBezTo>
                    <a:cubicBezTo>
                      <a:pt x="1046" y="2059"/>
                      <a:pt x="1331" y="1616"/>
                      <a:pt x="1331" y="1014"/>
                    </a:cubicBezTo>
                    <a:cubicBezTo>
                      <a:pt x="1331" y="444"/>
                      <a:pt x="1046" y="1"/>
                      <a:pt x="66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09;p37">
                <a:extLst>
                  <a:ext uri="{FF2B5EF4-FFF2-40B4-BE49-F238E27FC236}">
                    <a16:creationId xmlns:a16="http://schemas.microsoft.com/office/drawing/2014/main" id="{B315F03F-C8D7-458E-AB30-136BFF0DEEA0}"/>
                  </a:ext>
                </a:extLst>
              </p:cNvPr>
              <p:cNvSpPr/>
              <p:nvPr/>
            </p:nvSpPr>
            <p:spPr>
              <a:xfrm>
                <a:off x="653950" y="1099825"/>
                <a:ext cx="25375" cy="43550"/>
              </a:xfrm>
              <a:custGeom>
                <a:avLst/>
                <a:gdLst/>
                <a:ahLst/>
                <a:cxnLst/>
                <a:rect l="l" t="t" r="r" b="b"/>
                <a:pathLst>
                  <a:path w="1015" h="1742" extrusionOk="0">
                    <a:moveTo>
                      <a:pt x="507" y="0"/>
                    </a:moveTo>
                    <a:cubicBezTo>
                      <a:pt x="222" y="0"/>
                      <a:pt x="1" y="380"/>
                      <a:pt x="1" y="855"/>
                    </a:cubicBezTo>
                    <a:cubicBezTo>
                      <a:pt x="1" y="1362"/>
                      <a:pt x="222" y="1742"/>
                      <a:pt x="507" y="1742"/>
                    </a:cubicBezTo>
                    <a:cubicBezTo>
                      <a:pt x="792" y="1742"/>
                      <a:pt x="1014" y="1362"/>
                      <a:pt x="1014" y="855"/>
                    </a:cubicBezTo>
                    <a:cubicBezTo>
                      <a:pt x="1014" y="380"/>
                      <a:pt x="792" y="0"/>
                      <a:pt x="50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10;p37">
                <a:extLst>
                  <a:ext uri="{FF2B5EF4-FFF2-40B4-BE49-F238E27FC236}">
                    <a16:creationId xmlns:a16="http://schemas.microsoft.com/office/drawing/2014/main" id="{ACF8B2BB-BBC7-4E5D-8903-8BCB9142CA0E}"/>
                  </a:ext>
                </a:extLst>
              </p:cNvPr>
              <p:cNvSpPr/>
              <p:nvPr/>
            </p:nvSpPr>
            <p:spPr>
              <a:xfrm>
                <a:off x="650000" y="1095850"/>
                <a:ext cx="33275" cy="51500"/>
              </a:xfrm>
              <a:custGeom>
                <a:avLst/>
                <a:gdLst/>
                <a:ahLst/>
                <a:cxnLst/>
                <a:rect l="l" t="t" r="r" b="b"/>
                <a:pathLst>
                  <a:path w="1331" h="2060" extrusionOk="0">
                    <a:moveTo>
                      <a:pt x="665" y="286"/>
                    </a:moveTo>
                    <a:cubicBezTo>
                      <a:pt x="824" y="286"/>
                      <a:pt x="1014" y="602"/>
                      <a:pt x="1014" y="1014"/>
                    </a:cubicBezTo>
                    <a:cubicBezTo>
                      <a:pt x="1014" y="1457"/>
                      <a:pt x="824" y="1742"/>
                      <a:pt x="665" y="1742"/>
                    </a:cubicBezTo>
                    <a:cubicBezTo>
                      <a:pt x="507" y="1742"/>
                      <a:pt x="285" y="1457"/>
                      <a:pt x="285" y="1014"/>
                    </a:cubicBezTo>
                    <a:cubicBezTo>
                      <a:pt x="285" y="602"/>
                      <a:pt x="475" y="286"/>
                      <a:pt x="665" y="286"/>
                    </a:cubicBezTo>
                    <a:close/>
                    <a:moveTo>
                      <a:pt x="665" y="1"/>
                    </a:moveTo>
                    <a:cubicBezTo>
                      <a:pt x="285" y="1"/>
                      <a:pt x="0" y="444"/>
                      <a:pt x="0" y="1014"/>
                    </a:cubicBezTo>
                    <a:cubicBezTo>
                      <a:pt x="0" y="1584"/>
                      <a:pt x="285" y="2059"/>
                      <a:pt x="665" y="2059"/>
                    </a:cubicBezTo>
                    <a:cubicBezTo>
                      <a:pt x="1045" y="2059"/>
                      <a:pt x="1330" y="1616"/>
                      <a:pt x="1330" y="1014"/>
                    </a:cubicBezTo>
                    <a:cubicBezTo>
                      <a:pt x="1330" y="444"/>
                      <a:pt x="1045" y="1"/>
                      <a:pt x="66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11;p37">
                <a:extLst>
                  <a:ext uri="{FF2B5EF4-FFF2-40B4-BE49-F238E27FC236}">
                    <a16:creationId xmlns:a16="http://schemas.microsoft.com/office/drawing/2014/main" id="{99E786DE-B588-4E0C-82F8-07556BC2F47B}"/>
                  </a:ext>
                </a:extLst>
              </p:cNvPr>
              <p:cNvSpPr/>
              <p:nvPr/>
            </p:nvSpPr>
            <p:spPr>
              <a:xfrm>
                <a:off x="853475" y="1067350"/>
                <a:ext cx="77600" cy="25"/>
              </a:xfrm>
              <a:custGeom>
                <a:avLst/>
                <a:gdLst/>
                <a:ahLst/>
                <a:cxnLst/>
                <a:rect l="l" t="t" r="r" b="b"/>
                <a:pathLst>
                  <a:path w="3104" h="1" fill="none" extrusionOk="0">
                    <a:moveTo>
                      <a:pt x="0" y="1"/>
                    </a:moveTo>
                    <a:lnTo>
                      <a:pt x="3104" y="1"/>
                    </a:lnTo>
                  </a:path>
                </a:pathLst>
              </a:custGeom>
              <a:noFill/>
              <a:ln w="19000"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12;p37">
                <a:extLst>
                  <a:ext uri="{FF2B5EF4-FFF2-40B4-BE49-F238E27FC236}">
                    <a16:creationId xmlns:a16="http://schemas.microsoft.com/office/drawing/2014/main" id="{79D71BCD-0087-4F74-9141-007B4B4198C1}"/>
                  </a:ext>
                </a:extLst>
              </p:cNvPr>
              <p:cNvSpPr/>
              <p:nvPr/>
            </p:nvSpPr>
            <p:spPr>
              <a:xfrm>
                <a:off x="627825" y="1067350"/>
                <a:ext cx="77625" cy="25"/>
              </a:xfrm>
              <a:custGeom>
                <a:avLst/>
                <a:gdLst/>
                <a:ahLst/>
                <a:cxnLst/>
                <a:rect l="l" t="t" r="r" b="b"/>
                <a:pathLst>
                  <a:path w="3105" h="1" fill="none" extrusionOk="0">
                    <a:moveTo>
                      <a:pt x="1" y="1"/>
                    </a:moveTo>
                    <a:lnTo>
                      <a:pt x="3104" y="1"/>
                    </a:lnTo>
                  </a:path>
                </a:pathLst>
              </a:custGeom>
              <a:noFill/>
              <a:ln w="19000"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13;p37">
                <a:extLst>
                  <a:ext uri="{FF2B5EF4-FFF2-40B4-BE49-F238E27FC236}">
                    <a16:creationId xmlns:a16="http://schemas.microsoft.com/office/drawing/2014/main" id="{F789256A-332B-4174-9C10-6A8CA5C242F4}"/>
                  </a:ext>
                </a:extLst>
              </p:cNvPr>
              <p:cNvSpPr/>
              <p:nvPr/>
            </p:nvSpPr>
            <p:spPr>
              <a:xfrm>
                <a:off x="735500" y="1289025"/>
                <a:ext cx="118000" cy="43600"/>
              </a:xfrm>
              <a:custGeom>
                <a:avLst/>
                <a:gdLst/>
                <a:ahLst/>
                <a:cxnLst/>
                <a:rect l="l" t="t" r="r" b="b"/>
                <a:pathLst>
                  <a:path w="4720" h="1744" extrusionOk="0">
                    <a:moveTo>
                      <a:pt x="4719" y="1"/>
                    </a:moveTo>
                    <a:lnTo>
                      <a:pt x="1" y="33"/>
                    </a:lnTo>
                    <a:cubicBezTo>
                      <a:pt x="1" y="964"/>
                      <a:pt x="1006" y="1744"/>
                      <a:pt x="2269" y="1744"/>
                    </a:cubicBezTo>
                    <a:cubicBezTo>
                      <a:pt x="2294" y="1744"/>
                      <a:pt x="2319" y="1743"/>
                      <a:pt x="2344" y="1743"/>
                    </a:cubicBezTo>
                    <a:cubicBezTo>
                      <a:pt x="3643" y="1743"/>
                      <a:pt x="4719" y="983"/>
                      <a:pt x="47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14;p37">
                <a:extLst>
                  <a:ext uri="{FF2B5EF4-FFF2-40B4-BE49-F238E27FC236}">
                    <a16:creationId xmlns:a16="http://schemas.microsoft.com/office/drawing/2014/main" id="{768C974D-6D21-473D-A3D8-9498F78A591D}"/>
                  </a:ext>
                </a:extLst>
              </p:cNvPr>
              <p:cNvSpPr/>
              <p:nvPr/>
            </p:nvSpPr>
            <p:spPr>
              <a:xfrm>
                <a:off x="513025" y="1135425"/>
                <a:ext cx="94250" cy="106150"/>
              </a:xfrm>
              <a:custGeom>
                <a:avLst/>
                <a:gdLst/>
                <a:ahLst/>
                <a:cxnLst/>
                <a:rect l="l" t="t" r="r" b="b"/>
                <a:pathLst>
                  <a:path w="3770" h="4246" extrusionOk="0">
                    <a:moveTo>
                      <a:pt x="1412" y="0"/>
                    </a:moveTo>
                    <a:cubicBezTo>
                      <a:pt x="1254" y="0"/>
                      <a:pt x="1098" y="31"/>
                      <a:pt x="951" y="96"/>
                    </a:cubicBezTo>
                    <a:cubicBezTo>
                      <a:pt x="191" y="445"/>
                      <a:pt x="1" y="1616"/>
                      <a:pt x="507" y="2756"/>
                    </a:cubicBezTo>
                    <a:cubicBezTo>
                      <a:pt x="920" y="3658"/>
                      <a:pt x="1667" y="4246"/>
                      <a:pt x="2358" y="4246"/>
                    </a:cubicBezTo>
                    <a:cubicBezTo>
                      <a:pt x="2516" y="4246"/>
                      <a:pt x="2672" y="4215"/>
                      <a:pt x="2819" y="4150"/>
                    </a:cubicBezTo>
                    <a:cubicBezTo>
                      <a:pt x="3579" y="3801"/>
                      <a:pt x="3769" y="2598"/>
                      <a:pt x="3263" y="1490"/>
                    </a:cubicBezTo>
                    <a:cubicBezTo>
                      <a:pt x="2850" y="588"/>
                      <a:pt x="2103"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15;p37">
                <a:extLst>
                  <a:ext uri="{FF2B5EF4-FFF2-40B4-BE49-F238E27FC236}">
                    <a16:creationId xmlns:a16="http://schemas.microsoft.com/office/drawing/2014/main" id="{FF5B41F2-C310-4211-8046-C6EADAEA6BFB}"/>
                  </a:ext>
                </a:extLst>
              </p:cNvPr>
              <p:cNvSpPr/>
              <p:nvPr/>
            </p:nvSpPr>
            <p:spPr>
              <a:xfrm>
                <a:off x="975400" y="1134175"/>
                <a:ext cx="91850" cy="108125"/>
              </a:xfrm>
              <a:custGeom>
                <a:avLst/>
                <a:gdLst/>
                <a:ahLst/>
                <a:cxnLst/>
                <a:rect l="l" t="t" r="r" b="b"/>
                <a:pathLst>
                  <a:path w="3674" h="4325" extrusionOk="0">
                    <a:moveTo>
                      <a:pt x="2208" y="1"/>
                    </a:moveTo>
                    <a:cubicBezTo>
                      <a:pt x="1497" y="1"/>
                      <a:pt x="737" y="679"/>
                      <a:pt x="380" y="1666"/>
                    </a:cubicBezTo>
                    <a:cubicBezTo>
                      <a:pt x="0" y="2838"/>
                      <a:pt x="317" y="4010"/>
                      <a:pt x="1140" y="4263"/>
                    </a:cubicBezTo>
                    <a:cubicBezTo>
                      <a:pt x="1257" y="4305"/>
                      <a:pt x="1376" y="4325"/>
                      <a:pt x="1497" y="4325"/>
                    </a:cubicBezTo>
                    <a:cubicBezTo>
                      <a:pt x="2199" y="4325"/>
                      <a:pt x="2938" y="3648"/>
                      <a:pt x="3262" y="2648"/>
                    </a:cubicBezTo>
                    <a:cubicBezTo>
                      <a:pt x="3674" y="1476"/>
                      <a:pt x="3326" y="336"/>
                      <a:pt x="2534" y="51"/>
                    </a:cubicBezTo>
                    <a:cubicBezTo>
                      <a:pt x="2428" y="17"/>
                      <a:pt x="2318" y="1"/>
                      <a:pt x="2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16;p37">
                <a:extLst>
                  <a:ext uri="{FF2B5EF4-FFF2-40B4-BE49-F238E27FC236}">
                    <a16:creationId xmlns:a16="http://schemas.microsoft.com/office/drawing/2014/main" id="{C37FFF55-8E85-46B0-8C69-89EB1B47A84E}"/>
                  </a:ext>
                </a:extLst>
              </p:cNvPr>
              <p:cNvSpPr/>
              <p:nvPr/>
            </p:nvSpPr>
            <p:spPr>
              <a:xfrm>
                <a:off x="539150" y="1142575"/>
                <a:ext cx="45150" cy="41975"/>
              </a:xfrm>
              <a:custGeom>
                <a:avLst/>
                <a:gdLst/>
                <a:ahLst/>
                <a:cxnLst/>
                <a:rect l="l" t="t" r="r" b="b"/>
                <a:pathLst>
                  <a:path w="1806" h="1679" fill="none" extrusionOk="0">
                    <a:moveTo>
                      <a:pt x="1806" y="1679"/>
                    </a:moveTo>
                    <a:cubicBezTo>
                      <a:pt x="1806" y="1679"/>
                      <a:pt x="1426" y="0"/>
                      <a:pt x="1" y="539"/>
                    </a:cubicBezTo>
                  </a:path>
                </a:pathLst>
              </a:custGeom>
              <a:no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7;p37">
                <a:extLst>
                  <a:ext uri="{FF2B5EF4-FFF2-40B4-BE49-F238E27FC236}">
                    <a16:creationId xmlns:a16="http://schemas.microsoft.com/office/drawing/2014/main" id="{5D622BFC-A94D-49D3-8C93-937D1AFADE92}"/>
                  </a:ext>
                </a:extLst>
              </p:cNvPr>
              <p:cNvSpPr/>
              <p:nvPr/>
            </p:nvSpPr>
            <p:spPr>
              <a:xfrm>
                <a:off x="537575" y="1156825"/>
                <a:ext cx="28525" cy="53850"/>
              </a:xfrm>
              <a:custGeom>
                <a:avLst/>
                <a:gdLst/>
                <a:ahLst/>
                <a:cxnLst/>
                <a:rect l="l" t="t" r="r" b="b"/>
                <a:pathLst>
                  <a:path w="1141" h="2154" fill="none" extrusionOk="0">
                    <a:moveTo>
                      <a:pt x="1140" y="0"/>
                    </a:moveTo>
                    <a:cubicBezTo>
                      <a:pt x="1140" y="0"/>
                      <a:pt x="0" y="602"/>
                      <a:pt x="665" y="2154"/>
                    </a:cubicBezTo>
                  </a:path>
                </a:pathLst>
              </a:custGeom>
              <a:no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18;p37">
                <a:extLst>
                  <a:ext uri="{FF2B5EF4-FFF2-40B4-BE49-F238E27FC236}">
                    <a16:creationId xmlns:a16="http://schemas.microsoft.com/office/drawing/2014/main" id="{1E768EE5-CA0B-4D84-9668-DCA6BAFD51D3}"/>
                  </a:ext>
                </a:extLst>
              </p:cNvPr>
              <p:cNvSpPr/>
              <p:nvPr/>
            </p:nvSpPr>
            <p:spPr>
              <a:xfrm>
                <a:off x="1003900" y="1137825"/>
                <a:ext cx="45150" cy="41175"/>
              </a:xfrm>
              <a:custGeom>
                <a:avLst/>
                <a:gdLst/>
                <a:ahLst/>
                <a:cxnLst/>
                <a:rect l="l" t="t" r="r" b="b"/>
                <a:pathLst>
                  <a:path w="1806" h="1647" fill="none" extrusionOk="0">
                    <a:moveTo>
                      <a:pt x="0" y="1647"/>
                    </a:moveTo>
                    <a:cubicBezTo>
                      <a:pt x="0" y="1647"/>
                      <a:pt x="412" y="0"/>
                      <a:pt x="1806" y="507"/>
                    </a:cubicBezTo>
                  </a:path>
                </a:pathLst>
              </a:custGeom>
              <a:no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19;p37">
                <a:extLst>
                  <a:ext uri="{FF2B5EF4-FFF2-40B4-BE49-F238E27FC236}">
                    <a16:creationId xmlns:a16="http://schemas.microsoft.com/office/drawing/2014/main" id="{6B7A8B0D-9D90-4B2B-A025-B882F3ED4A8A}"/>
                  </a:ext>
                </a:extLst>
              </p:cNvPr>
              <p:cNvSpPr/>
              <p:nvPr/>
            </p:nvSpPr>
            <p:spPr>
              <a:xfrm>
                <a:off x="1022900" y="1152075"/>
                <a:ext cx="28525" cy="53075"/>
              </a:xfrm>
              <a:custGeom>
                <a:avLst/>
                <a:gdLst/>
                <a:ahLst/>
                <a:cxnLst/>
                <a:rect l="l" t="t" r="r" b="b"/>
                <a:pathLst>
                  <a:path w="1141" h="2123" fill="none" extrusionOk="0">
                    <a:moveTo>
                      <a:pt x="1" y="0"/>
                    </a:moveTo>
                    <a:cubicBezTo>
                      <a:pt x="1" y="0"/>
                      <a:pt x="1141" y="602"/>
                      <a:pt x="444" y="2122"/>
                    </a:cubicBezTo>
                  </a:path>
                </a:pathLst>
              </a:custGeom>
              <a:solidFill>
                <a:schemeClr val="accent2"/>
              </a:solid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20;p37">
                <a:extLst>
                  <a:ext uri="{FF2B5EF4-FFF2-40B4-BE49-F238E27FC236}">
                    <a16:creationId xmlns:a16="http://schemas.microsoft.com/office/drawing/2014/main" id="{D5D93FF0-9986-48FC-83F2-D5C9C368A328}"/>
                  </a:ext>
                </a:extLst>
              </p:cNvPr>
              <p:cNvSpPr/>
              <p:nvPr/>
            </p:nvSpPr>
            <p:spPr>
              <a:xfrm>
                <a:off x="923150" y="1870250"/>
                <a:ext cx="87900" cy="75950"/>
              </a:xfrm>
              <a:custGeom>
                <a:avLst/>
                <a:gdLst/>
                <a:ahLst/>
                <a:cxnLst/>
                <a:rect l="l" t="t" r="r" b="b"/>
                <a:pathLst>
                  <a:path w="3516" h="3038" extrusionOk="0">
                    <a:moveTo>
                      <a:pt x="1524" y="1"/>
                    </a:moveTo>
                    <a:cubicBezTo>
                      <a:pt x="747" y="1"/>
                      <a:pt x="0" y="613"/>
                      <a:pt x="0" y="1517"/>
                    </a:cubicBezTo>
                    <a:cubicBezTo>
                      <a:pt x="0" y="2340"/>
                      <a:pt x="665" y="3037"/>
                      <a:pt x="1489" y="3037"/>
                    </a:cubicBezTo>
                    <a:cubicBezTo>
                      <a:pt x="2850" y="3037"/>
                      <a:pt x="3515" y="1390"/>
                      <a:pt x="2565" y="440"/>
                    </a:cubicBezTo>
                    <a:cubicBezTo>
                      <a:pt x="2261" y="136"/>
                      <a:pt x="1889" y="1"/>
                      <a:pt x="15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21;p37">
                <a:extLst>
                  <a:ext uri="{FF2B5EF4-FFF2-40B4-BE49-F238E27FC236}">
                    <a16:creationId xmlns:a16="http://schemas.microsoft.com/office/drawing/2014/main" id="{423ED9D6-CA62-4958-804E-0C2CFFE747FA}"/>
                  </a:ext>
                </a:extLst>
              </p:cNvPr>
              <p:cNvSpPr/>
              <p:nvPr/>
            </p:nvSpPr>
            <p:spPr>
              <a:xfrm>
                <a:off x="595375" y="761750"/>
                <a:ext cx="158375" cy="58600"/>
              </a:xfrm>
              <a:custGeom>
                <a:avLst/>
                <a:gdLst/>
                <a:ahLst/>
                <a:cxnLst/>
                <a:rect l="l" t="t" r="r" b="b"/>
                <a:pathLst>
                  <a:path w="6335" h="2344" extrusionOk="0">
                    <a:moveTo>
                      <a:pt x="3705" y="0"/>
                    </a:moveTo>
                    <a:cubicBezTo>
                      <a:pt x="3389" y="64"/>
                      <a:pt x="3104" y="127"/>
                      <a:pt x="2819" y="190"/>
                    </a:cubicBezTo>
                    <a:cubicBezTo>
                      <a:pt x="1647" y="570"/>
                      <a:pt x="634" y="1330"/>
                      <a:pt x="0" y="2344"/>
                    </a:cubicBezTo>
                    <a:cubicBezTo>
                      <a:pt x="412" y="1932"/>
                      <a:pt x="887" y="1584"/>
                      <a:pt x="1362" y="1299"/>
                    </a:cubicBezTo>
                    <a:cubicBezTo>
                      <a:pt x="1869" y="982"/>
                      <a:pt x="2375" y="760"/>
                      <a:pt x="2914" y="570"/>
                    </a:cubicBezTo>
                    <a:cubicBezTo>
                      <a:pt x="3484" y="412"/>
                      <a:pt x="4022" y="317"/>
                      <a:pt x="4592" y="317"/>
                    </a:cubicBezTo>
                    <a:cubicBezTo>
                      <a:pt x="5194" y="317"/>
                      <a:pt x="5764" y="380"/>
                      <a:pt x="6334" y="475"/>
                    </a:cubicBezTo>
                    <a:cubicBezTo>
                      <a:pt x="6081" y="349"/>
                      <a:pt x="5796" y="254"/>
                      <a:pt x="5511" y="159"/>
                    </a:cubicBezTo>
                    <a:cubicBezTo>
                      <a:pt x="5226" y="95"/>
                      <a:pt x="4909" y="32"/>
                      <a:pt x="46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22;p37">
                <a:extLst>
                  <a:ext uri="{FF2B5EF4-FFF2-40B4-BE49-F238E27FC236}">
                    <a16:creationId xmlns:a16="http://schemas.microsoft.com/office/drawing/2014/main" id="{0722BE0D-75D0-4392-86E4-5829CE203384}"/>
                  </a:ext>
                </a:extLst>
              </p:cNvPr>
              <p:cNvSpPr/>
              <p:nvPr/>
            </p:nvSpPr>
            <p:spPr>
              <a:xfrm>
                <a:off x="650000" y="787875"/>
                <a:ext cx="55450" cy="24575"/>
              </a:xfrm>
              <a:custGeom>
                <a:avLst/>
                <a:gdLst/>
                <a:ahLst/>
                <a:cxnLst/>
                <a:rect l="l" t="t" r="r" b="b"/>
                <a:pathLst>
                  <a:path w="2218" h="983" extrusionOk="0">
                    <a:moveTo>
                      <a:pt x="1584" y="0"/>
                    </a:moveTo>
                    <a:cubicBezTo>
                      <a:pt x="1362" y="0"/>
                      <a:pt x="1140" y="32"/>
                      <a:pt x="919" y="127"/>
                    </a:cubicBezTo>
                    <a:cubicBezTo>
                      <a:pt x="729" y="190"/>
                      <a:pt x="539" y="317"/>
                      <a:pt x="412" y="476"/>
                    </a:cubicBezTo>
                    <a:cubicBezTo>
                      <a:pt x="222" y="602"/>
                      <a:pt x="95" y="792"/>
                      <a:pt x="0" y="982"/>
                    </a:cubicBezTo>
                    <a:cubicBezTo>
                      <a:pt x="412" y="792"/>
                      <a:pt x="729" y="602"/>
                      <a:pt x="1077" y="476"/>
                    </a:cubicBezTo>
                    <a:cubicBezTo>
                      <a:pt x="1235" y="412"/>
                      <a:pt x="1425" y="349"/>
                      <a:pt x="1616" y="285"/>
                    </a:cubicBezTo>
                    <a:cubicBezTo>
                      <a:pt x="1806" y="254"/>
                      <a:pt x="1996" y="222"/>
                      <a:pt x="2217" y="190"/>
                    </a:cubicBezTo>
                    <a:cubicBezTo>
                      <a:pt x="2027" y="64"/>
                      <a:pt x="1806" y="0"/>
                      <a:pt x="15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23;p37">
                <a:extLst>
                  <a:ext uri="{FF2B5EF4-FFF2-40B4-BE49-F238E27FC236}">
                    <a16:creationId xmlns:a16="http://schemas.microsoft.com/office/drawing/2014/main" id="{F6E68BD8-E2DE-437A-805A-DECC1BEF19E5}"/>
                  </a:ext>
                </a:extLst>
              </p:cNvPr>
              <p:cNvSpPr/>
              <p:nvPr/>
            </p:nvSpPr>
            <p:spPr>
              <a:xfrm>
                <a:off x="916025" y="858350"/>
                <a:ext cx="109275" cy="122725"/>
              </a:xfrm>
              <a:custGeom>
                <a:avLst/>
                <a:gdLst/>
                <a:ahLst/>
                <a:cxnLst/>
                <a:rect l="l" t="t" r="r" b="b"/>
                <a:pathLst>
                  <a:path w="4371" h="4909" extrusionOk="0">
                    <a:moveTo>
                      <a:pt x="4276" y="0"/>
                    </a:moveTo>
                    <a:cubicBezTo>
                      <a:pt x="4212" y="570"/>
                      <a:pt x="4086" y="1140"/>
                      <a:pt x="3864" y="1710"/>
                    </a:cubicBezTo>
                    <a:cubicBezTo>
                      <a:pt x="3674" y="2217"/>
                      <a:pt x="3357" y="2724"/>
                      <a:pt x="2977" y="3135"/>
                    </a:cubicBezTo>
                    <a:cubicBezTo>
                      <a:pt x="2565" y="3547"/>
                      <a:pt x="2122" y="3895"/>
                      <a:pt x="1615" y="4180"/>
                    </a:cubicBezTo>
                    <a:cubicBezTo>
                      <a:pt x="1109" y="4465"/>
                      <a:pt x="570" y="4719"/>
                      <a:pt x="0" y="4909"/>
                    </a:cubicBezTo>
                    <a:cubicBezTo>
                      <a:pt x="602" y="4877"/>
                      <a:pt x="1204" y="4719"/>
                      <a:pt x="1742" y="4465"/>
                    </a:cubicBezTo>
                    <a:cubicBezTo>
                      <a:pt x="2312" y="4212"/>
                      <a:pt x="2819" y="3832"/>
                      <a:pt x="3262" y="3389"/>
                    </a:cubicBezTo>
                    <a:cubicBezTo>
                      <a:pt x="3357" y="3294"/>
                      <a:pt x="3452" y="3167"/>
                      <a:pt x="3547" y="3040"/>
                    </a:cubicBezTo>
                    <a:lnTo>
                      <a:pt x="3800" y="2660"/>
                    </a:lnTo>
                    <a:cubicBezTo>
                      <a:pt x="3895" y="2502"/>
                      <a:pt x="3959" y="2375"/>
                      <a:pt x="4022" y="2217"/>
                    </a:cubicBezTo>
                    <a:cubicBezTo>
                      <a:pt x="4086" y="2090"/>
                      <a:pt x="4149" y="1932"/>
                      <a:pt x="4181" y="1805"/>
                    </a:cubicBezTo>
                    <a:cubicBezTo>
                      <a:pt x="4339" y="1203"/>
                      <a:pt x="4371" y="602"/>
                      <a:pt x="42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24;p37">
                <a:extLst>
                  <a:ext uri="{FF2B5EF4-FFF2-40B4-BE49-F238E27FC236}">
                    <a16:creationId xmlns:a16="http://schemas.microsoft.com/office/drawing/2014/main" id="{A4E10975-A365-4D46-8A5E-DBFA60FEEC86}"/>
                  </a:ext>
                </a:extLst>
              </p:cNvPr>
              <p:cNvSpPr/>
              <p:nvPr/>
            </p:nvSpPr>
            <p:spPr>
              <a:xfrm>
                <a:off x="904925" y="901875"/>
                <a:ext cx="57825" cy="47525"/>
              </a:xfrm>
              <a:custGeom>
                <a:avLst/>
                <a:gdLst/>
                <a:ahLst/>
                <a:cxnLst/>
                <a:rect l="l" t="t" r="r" b="b"/>
                <a:pathLst>
                  <a:path w="2313" h="1901" extrusionOk="0">
                    <a:moveTo>
                      <a:pt x="2281" y="1"/>
                    </a:moveTo>
                    <a:lnTo>
                      <a:pt x="2281" y="1"/>
                    </a:lnTo>
                    <a:cubicBezTo>
                      <a:pt x="2154" y="222"/>
                      <a:pt x="2028" y="412"/>
                      <a:pt x="1838" y="603"/>
                    </a:cubicBezTo>
                    <a:cubicBezTo>
                      <a:pt x="1679" y="793"/>
                      <a:pt x="1489" y="951"/>
                      <a:pt x="1299" y="1109"/>
                    </a:cubicBezTo>
                    <a:cubicBezTo>
                      <a:pt x="1109" y="1236"/>
                      <a:pt x="888" y="1363"/>
                      <a:pt x="666" y="1489"/>
                    </a:cubicBezTo>
                    <a:lnTo>
                      <a:pt x="1" y="1901"/>
                    </a:lnTo>
                    <a:cubicBezTo>
                      <a:pt x="286" y="1901"/>
                      <a:pt x="539" y="1869"/>
                      <a:pt x="793" y="1774"/>
                    </a:cubicBezTo>
                    <a:cubicBezTo>
                      <a:pt x="1078" y="1679"/>
                      <a:pt x="1299" y="1553"/>
                      <a:pt x="1521" y="1394"/>
                    </a:cubicBezTo>
                    <a:cubicBezTo>
                      <a:pt x="1743" y="1236"/>
                      <a:pt x="1933" y="1014"/>
                      <a:pt x="2091" y="793"/>
                    </a:cubicBezTo>
                    <a:cubicBezTo>
                      <a:pt x="2249" y="539"/>
                      <a:pt x="2313" y="254"/>
                      <a:pt x="22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25;p37">
                <a:extLst>
                  <a:ext uri="{FF2B5EF4-FFF2-40B4-BE49-F238E27FC236}">
                    <a16:creationId xmlns:a16="http://schemas.microsoft.com/office/drawing/2014/main" id="{BD08C41F-0638-4232-87BB-50F53D6B29D0}"/>
                  </a:ext>
                </a:extLst>
              </p:cNvPr>
              <p:cNvSpPr/>
              <p:nvPr/>
            </p:nvSpPr>
            <p:spPr>
              <a:xfrm>
                <a:off x="548650" y="908225"/>
                <a:ext cx="139375" cy="49175"/>
              </a:xfrm>
              <a:custGeom>
                <a:avLst/>
                <a:gdLst/>
                <a:ahLst/>
                <a:cxnLst/>
                <a:rect l="l" t="t" r="r" b="b"/>
                <a:pathLst>
                  <a:path w="5575" h="1967" extrusionOk="0">
                    <a:moveTo>
                      <a:pt x="1" y="0"/>
                    </a:moveTo>
                    <a:lnTo>
                      <a:pt x="1" y="0"/>
                    </a:lnTo>
                    <a:cubicBezTo>
                      <a:pt x="381" y="349"/>
                      <a:pt x="792" y="665"/>
                      <a:pt x="1236" y="919"/>
                    </a:cubicBezTo>
                    <a:cubicBezTo>
                      <a:pt x="1648" y="1172"/>
                      <a:pt x="2123" y="1362"/>
                      <a:pt x="2598" y="1552"/>
                    </a:cubicBezTo>
                    <a:cubicBezTo>
                      <a:pt x="3073" y="1710"/>
                      <a:pt x="3579" y="1837"/>
                      <a:pt x="4086" y="1900"/>
                    </a:cubicBezTo>
                    <a:cubicBezTo>
                      <a:pt x="4399" y="1939"/>
                      <a:pt x="4712" y="1966"/>
                      <a:pt x="5018" y="1966"/>
                    </a:cubicBezTo>
                    <a:cubicBezTo>
                      <a:pt x="5207" y="1966"/>
                      <a:pt x="5393" y="1956"/>
                      <a:pt x="5574" y="1932"/>
                    </a:cubicBezTo>
                    <a:cubicBezTo>
                      <a:pt x="5099" y="1837"/>
                      <a:pt x="4593" y="1742"/>
                      <a:pt x="4118" y="1615"/>
                    </a:cubicBezTo>
                    <a:cubicBezTo>
                      <a:pt x="3674" y="1489"/>
                      <a:pt x="3199" y="1330"/>
                      <a:pt x="2724" y="1172"/>
                    </a:cubicBezTo>
                    <a:cubicBezTo>
                      <a:pt x="2249" y="1045"/>
                      <a:pt x="1806" y="855"/>
                      <a:pt x="1363" y="634"/>
                    </a:cubicBezTo>
                    <a:cubicBezTo>
                      <a:pt x="919" y="444"/>
                      <a:pt x="444" y="22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915A13C5-315E-40F9-9E3F-AED7E86F6E8B}"/>
              </a:ext>
            </a:extLst>
          </p:cNvPr>
          <p:cNvPicPr>
            <a:picLocks noChangeAspect="1"/>
          </p:cNvPicPr>
          <p:nvPr/>
        </p:nvPicPr>
        <p:blipFill rotWithShape="1">
          <a:blip r:embed="rId3"/>
          <a:srcRect l="10730" t="25702" r="67615" b="48624"/>
          <a:stretch/>
        </p:blipFill>
        <p:spPr>
          <a:xfrm>
            <a:off x="2114027" y="2852543"/>
            <a:ext cx="3180474" cy="19689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36"/>
          <p:cNvSpPr/>
          <p:nvPr/>
        </p:nvSpPr>
        <p:spPr>
          <a:xfrm>
            <a:off x="165001" y="67954"/>
            <a:ext cx="707454" cy="66188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txBox="1">
            <a:spLocks noGrp="1"/>
          </p:cNvSpPr>
          <p:nvPr>
            <p:ph type="title"/>
          </p:nvPr>
        </p:nvSpPr>
        <p:spPr>
          <a:xfrm>
            <a:off x="394959" y="121462"/>
            <a:ext cx="6276990" cy="661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GRAPHICAL REPRESENTATION</a:t>
            </a:r>
            <a:endParaRPr dirty="0"/>
          </a:p>
        </p:txBody>
      </p:sp>
      <p:pic>
        <p:nvPicPr>
          <p:cNvPr id="9" name="Picture 8">
            <a:extLst>
              <a:ext uri="{FF2B5EF4-FFF2-40B4-BE49-F238E27FC236}">
                <a16:creationId xmlns:a16="http://schemas.microsoft.com/office/drawing/2014/main" id="{45E4CCED-A199-433B-9FE1-BBC2E11E3A0C}"/>
              </a:ext>
            </a:extLst>
          </p:cNvPr>
          <p:cNvPicPr>
            <a:picLocks noChangeAspect="1"/>
          </p:cNvPicPr>
          <p:nvPr/>
        </p:nvPicPr>
        <p:blipFill rotWithShape="1">
          <a:blip r:embed="rId3"/>
          <a:srcRect l="32477" t="27837" r="30642" b="17635"/>
          <a:stretch/>
        </p:blipFill>
        <p:spPr>
          <a:xfrm>
            <a:off x="234892" y="836857"/>
            <a:ext cx="4162938" cy="4238688"/>
          </a:xfrm>
          <a:prstGeom prst="rect">
            <a:avLst/>
          </a:prstGeom>
        </p:spPr>
      </p:pic>
      <p:pic>
        <p:nvPicPr>
          <p:cNvPr id="12" name="Picture 11">
            <a:extLst>
              <a:ext uri="{FF2B5EF4-FFF2-40B4-BE49-F238E27FC236}">
                <a16:creationId xmlns:a16="http://schemas.microsoft.com/office/drawing/2014/main" id="{8F022115-B85C-48BC-951D-D13FD67580E7}"/>
              </a:ext>
            </a:extLst>
          </p:cNvPr>
          <p:cNvPicPr>
            <a:picLocks noChangeAspect="1"/>
          </p:cNvPicPr>
          <p:nvPr/>
        </p:nvPicPr>
        <p:blipFill rotWithShape="1">
          <a:blip r:embed="rId4"/>
          <a:srcRect l="19082" t="23911" r="38991" b="17960"/>
          <a:stretch/>
        </p:blipFill>
        <p:spPr>
          <a:xfrm>
            <a:off x="4476206" y="836856"/>
            <a:ext cx="4615967" cy="41851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pic>
        <p:nvPicPr>
          <p:cNvPr id="3" name="Picture 2">
            <a:extLst>
              <a:ext uri="{FF2B5EF4-FFF2-40B4-BE49-F238E27FC236}">
                <a16:creationId xmlns:a16="http://schemas.microsoft.com/office/drawing/2014/main" id="{C550FBE6-4B29-428A-98CF-748513E58A08}"/>
              </a:ext>
            </a:extLst>
          </p:cNvPr>
          <p:cNvPicPr>
            <a:picLocks noChangeAspect="1"/>
          </p:cNvPicPr>
          <p:nvPr/>
        </p:nvPicPr>
        <p:blipFill rotWithShape="1">
          <a:blip r:embed="rId3"/>
          <a:srcRect l="12110" t="23485" r="25597" b="14862"/>
          <a:stretch/>
        </p:blipFill>
        <p:spPr>
          <a:xfrm>
            <a:off x="5944977" y="151526"/>
            <a:ext cx="3098354" cy="4770262"/>
          </a:xfrm>
          <a:prstGeom prst="rect">
            <a:avLst/>
          </a:prstGeom>
        </p:spPr>
      </p:pic>
      <p:pic>
        <p:nvPicPr>
          <p:cNvPr id="5" name="Picture 4">
            <a:extLst>
              <a:ext uri="{FF2B5EF4-FFF2-40B4-BE49-F238E27FC236}">
                <a16:creationId xmlns:a16="http://schemas.microsoft.com/office/drawing/2014/main" id="{09CFF5AE-DC22-4C00-B034-A12475483A23}"/>
              </a:ext>
            </a:extLst>
          </p:cNvPr>
          <p:cNvPicPr>
            <a:picLocks noChangeAspect="1"/>
          </p:cNvPicPr>
          <p:nvPr/>
        </p:nvPicPr>
        <p:blipFill rotWithShape="1">
          <a:blip r:embed="rId4"/>
          <a:srcRect l="10367" t="23487" r="26147" b="24322"/>
          <a:stretch/>
        </p:blipFill>
        <p:spPr>
          <a:xfrm>
            <a:off x="100669" y="151526"/>
            <a:ext cx="5753328" cy="46385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pic>
        <p:nvPicPr>
          <p:cNvPr id="4" name="Picture 3">
            <a:extLst>
              <a:ext uri="{FF2B5EF4-FFF2-40B4-BE49-F238E27FC236}">
                <a16:creationId xmlns:a16="http://schemas.microsoft.com/office/drawing/2014/main" id="{430B3B0B-6A97-480F-82FD-BA061650BDCE}"/>
              </a:ext>
            </a:extLst>
          </p:cNvPr>
          <p:cNvPicPr>
            <a:picLocks noChangeAspect="1"/>
          </p:cNvPicPr>
          <p:nvPr/>
        </p:nvPicPr>
        <p:blipFill rotWithShape="1">
          <a:blip r:embed="rId3"/>
          <a:srcRect l="10275" t="23813" r="26880" b="21386"/>
          <a:stretch/>
        </p:blipFill>
        <p:spPr>
          <a:xfrm>
            <a:off x="159390" y="-8389"/>
            <a:ext cx="8858774" cy="2818702"/>
          </a:xfrm>
          <a:prstGeom prst="rect">
            <a:avLst/>
          </a:prstGeom>
        </p:spPr>
      </p:pic>
      <p:pic>
        <p:nvPicPr>
          <p:cNvPr id="7" name="Picture 6">
            <a:extLst>
              <a:ext uri="{FF2B5EF4-FFF2-40B4-BE49-F238E27FC236}">
                <a16:creationId xmlns:a16="http://schemas.microsoft.com/office/drawing/2014/main" id="{40BEEF1A-EF62-4E89-9ED9-D977DF9E9293}"/>
              </a:ext>
            </a:extLst>
          </p:cNvPr>
          <p:cNvPicPr>
            <a:picLocks noChangeAspect="1"/>
          </p:cNvPicPr>
          <p:nvPr/>
        </p:nvPicPr>
        <p:blipFill rotWithShape="1">
          <a:blip r:embed="rId4"/>
          <a:srcRect l="11835" t="25189" r="26973" b="20010"/>
          <a:stretch/>
        </p:blipFill>
        <p:spPr>
          <a:xfrm>
            <a:off x="159389" y="2885813"/>
            <a:ext cx="8858775" cy="2316410"/>
          </a:xfrm>
          <a:prstGeom prst="rect">
            <a:avLst/>
          </a:prstGeom>
        </p:spPr>
      </p:pic>
    </p:spTree>
    <p:extLst>
      <p:ext uri="{BB962C8B-B14F-4D97-AF65-F5344CB8AC3E}">
        <p14:creationId xmlns:p14="http://schemas.microsoft.com/office/powerpoint/2010/main" val="3071373381"/>
      </p:ext>
    </p:extLst>
  </p:cSld>
  <p:clrMapOvr>
    <a:masterClrMapping/>
  </p:clrMapOvr>
</p:sld>
</file>

<file path=ppt/theme/theme1.xml><?xml version="1.0" encoding="utf-8"?>
<a:theme xmlns:a="http://schemas.openxmlformats.org/drawingml/2006/main" name="Pharmacy Slideshow by Slidesgo">
  <a:themeElements>
    <a:clrScheme name="Simple Light">
      <a:dk1>
        <a:srgbClr val="424242"/>
      </a:dk1>
      <a:lt1>
        <a:srgbClr val="197270"/>
      </a:lt1>
      <a:dk2>
        <a:srgbClr val="56BCA5"/>
      </a:dk2>
      <a:lt2>
        <a:srgbClr val="6998FF"/>
      </a:lt2>
      <a:accent1>
        <a:srgbClr val="97B8FF"/>
      </a:accent1>
      <a:accent2>
        <a:srgbClr val="FFAA97"/>
      </a:accent2>
      <a:accent3>
        <a:srgbClr val="FFDCD6"/>
      </a:accent3>
      <a:accent4>
        <a:srgbClr val="5B412C"/>
      </a:accent4>
      <a:accent5>
        <a:srgbClr val="A57F66"/>
      </a:accent5>
      <a:accent6>
        <a:srgbClr val="FFFFFF"/>
      </a:accent6>
      <a:hlink>
        <a:srgbClr val="58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1167</Words>
  <Application>Microsoft Office PowerPoint</Application>
  <PresentationFormat>On-screen Show (16:9)</PresentationFormat>
  <Paragraphs>263</Paragraphs>
  <Slides>18</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Gudea</vt:lpstr>
      <vt:lpstr>Symbol</vt:lpstr>
      <vt:lpstr>Arial</vt:lpstr>
      <vt:lpstr>Roboto Condensed Light</vt:lpstr>
      <vt:lpstr>Calibri Light</vt:lpstr>
      <vt:lpstr>Bahnschrift SemiLight</vt:lpstr>
      <vt:lpstr>Josefin Sans</vt:lpstr>
      <vt:lpstr>Calibri</vt:lpstr>
      <vt:lpstr>Pharmacy Slideshow by Slidesgo</vt:lpstr>
      <vt:lpstr>Document</vt:lpstr>
      <vt:lpstr>OTC Medicines and Common side effects</vt:lpstr>
      <vt:lpstr> CONTENTS</vt:lpstr>
      <vt:lpstr>PowerPoint Presentation</vt:lpstr>
      <vt:lpstr>PowerPoint Presentation</vt:lpstr>
      <vt:lpstr>PowerPoint Presentation</vt:lpstr>
      <vt:lpstr>PowerPoint Presentation</vt:lpstr>
      <vt:lpstr>GRAPHICAL REPRESENTATION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OTC Medicines and Common side effects</dc:title>
  <dc:creator>Archana Suryawanshi</dc:creator>
  <cp:lastModifiedBy>Archana Suryawanshi</cp:lastModifiedBy>
  <cp:revision>8</cp:revision>
  <dcterms:modified xsi:type="dcterms:W3CDTF">2022-03-27T09:46:20Z</dcterms:modified>
</cp:coreProperties>
</file>