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448f5bb0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448f5bb0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48f5bb0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48f5bb0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48f5bb0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448f5bb0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448f5bb0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448f5bb0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48f5bb0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48f5bb0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467e84afe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467e84afe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48f5bb0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48f5bb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48f5bb0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48f5bb0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48f5bb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48f5bb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48f5bb0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48f5bb0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48f5bb0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48f5bb0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48f5bb0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48f5bb0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48f5bb0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448f5bb0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48f5bb0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48f5bb0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3967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Gym Management System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23675" y="2651175"/>
            <a:ext cx="3470700" cy="18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Presented by -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Group 13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Saloni Doshi  (IIT2020059)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Anjali Sahu (IIT2020063)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Yash Chaurasia (IIT2020091)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Mudit Agarwal (IIT2020092)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18050" y="145525"/>
            <a:ext cx="75795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Equipment Class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77">
                <a:solidFill>
                  <a:schemeClr val="lt2"/>
                </a:solidFill>
                <a:highlight>
                  <a:schemeClr val="dk1"/>
                </a:highlight>
              </a:rPr>
              <a:t>Admin can keep the records of equipments in his gym by this </a:t>
            </a:r>
            <a:r>
              <a:rPr lang="en" sz="2177">
                <a:solidFill>
                  <a:schemeClr val="lt2"/>
                </a:solidFill>
                <a:highlight>
                  <a:schemeClr val="dk1"/>
                </a:highlight>
              </a:rPr>
              <a:t>functionality</a:t>
            </a:r>
            <a:r>
              <a:rPr lang="en" sz="2177">
                <a:solidFill>
                  <a:schemeClr val="lt2"/>
                </a:solidFill>
                <a:highlight>
                  <a:schemeClr val="dk1"/>
                </a:highlight>
              </a:rPr>
              <a:t>. Also he can store the name of supplier from where he bought equipments.</a:t>
            </a:r>
            <a:endParaRPr sz="2177">
              <a:solidFill>
                <a:schemeClr val="lt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663" y="1578925"/>
            <a:ext cx="5792676" cy="34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944850" y="215025"/>
            <a:ext cx="12543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</a:rPr>
              <a:t>Logout</a:t>
            </a:r>
            <a:endParaRPr b="1" sz="2300">
              <a:solidFill>
                <a:schemeClr val="accent5"/>
              </a:solidFill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025" y="1041248"/>
            <a:ext cx="6541625" cy="35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2940750" y="59575"/>
            <a:ext cx="3262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USE CASE </a:t>
            </a:r>
            <a:r>
              <a:rPr b="1" lang="en">
                <a:solidFill>
                  <a:schemeClr val="lt2"/>
                </a:solidFill>
              </a:rPr>
              <a:t>Diagram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4177" r="0" t="0"/>
          <a:stretch/>
        </p:blipFill>
        <p:spPr>
          <a:xfrm>
            <a:off x="2382538" y="615775"/>
            <a:ext cx="4378924" cy="44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408600" y="76000"/>
            <a:ext cx="2326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CRC diagram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75" y="824175"/>
            <a:ext cx="7296250" cy="38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213" y="277750"/>
            <a:ext cx="6331576" cy="458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ctrTitle"/>
          </p:nvPr>
        </p:nvSpPr>
        <p:spPr>
          <a:xfrm>
            <a:off x="3149875" y="1921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37025" y="1018801"/>
            <a:ext cx="74586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Gym Management system is a java based Android application which basically helps the Gym manager to manage the gym including list of members, trainers, equipments, exercise plans, etc.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Technologies Used :  </a:t>
            </a:r>
            <a:r>
              <a:rPr lang="en">
                <a:solidFill>
                  <a:schemeClr val="accent5"/>
                </a:solidFill>
              </a:rPr>
              <a:t>Java and MySQL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11">
                <a:solidFill>
                  <a:schemeClr val="accent5"/>
                </a:solidFill>
              </a:rPr>
              <a:t>Here’s the list of classes which are used while making the project</a:t>
            </a:r>
            <a:r>
              <a:rPr b="1" lang="en" sz="2511">
                <a:solidFill>
                  <a:srgbClr val="6D9EEB"/>
                </a:solidFill>
              </a:rPr>
              <a:t> </a:t>
            </a:r>
            <a:endParaRPr b="1" sz="2511">
              <a:solidFill>
                <a:srgbClr val="6D9EEB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2021675"/>
            <a:ext cx="7038900" cy="1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AutoNum type="arabicPeriod"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Login Class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AutoNum type="arabicPeriod"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Members Class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AutoNum type="arabicPeriod"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Coaches Class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AutoNum type="arabicPeriod"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Equipment Class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AutoNum type="arabicPeriod"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Payment Class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AutoNum type="arabicPeriod"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Exercise Class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100" y="1556023"/>
            <a:ext cx="4054225" cy="27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444650" y="96400"/>
            <a:ext cx="24777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Class Diagram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88" y="691850"/>
            <a:ext cx="5623424" cy="433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092875" y="218525"/>
            <a:ext cx="72717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</a:rPr>
              <a:t>Login Class</a:t>
            </a:r>
            <a:endParaRPr b="1" sz="21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22">
                <a:solidFill>
                  <a:schemeClr val="lt2"/>
                </a:solidFill>
              </a:rPr>
              <a:t>By entering correct credentials admin can login into the application</a:t>
            </a:r>
            <a:endParaRPr sz="222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38" y="1655250"/>
            <a:ext cx="4971115" cy="313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57800" y="76000"/>
            <a:ext cx="74901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chemeClr val="dk1"/>
                </a:highlight>
              </a:rPr>
              <a:t>Coaches Class</a:t>
            </a:r>
            <a:endParaRPr b="1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7800"/>
              <a:buFont typeface="Arial"/>
              <a:buNone/>
            </a:pPr>
            <a:r>
              <a:rPr lang="en" sz="2071">
                <a:solidFill>
                  <a:schemeClr val="lt2"/>
                </a:solidFill>
              </a:rPr>
              <a:t>Admin can add details of new coaches, can edit the details of existing coach, and can delete any existing coach of the Gym.</a:t>
            </a:r>
            <a:endParaRPr sz="251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325" y="1424375"/>
            <a:ext cx="6237352" cy="35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11675" y="94575"/>
            <a:ext cx="7427100" cy="143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60">
                <a:solidFill>
                  <a:schemeClr val="accent5"/>
                </a:solidFill>
              </a:rPr>
              <a:t>Members Class</a:t>
            </a:r>
            <a:br>
              <a:rPr b="1" lang="en" sz="1960">
                <a:solidFill>
                  <a:srgbClr val="3C78D8"/>
                </a:solidFill>
              </a:rPr>
            </a:br>
            <a:r>
              <a:rPr lang="en" sz="2048">
                <a:solidFill>
                  <a:schemeClr val="lt2"/>
                </a:solidFill>
              </a:rPr>
              <a:t>Admin can add </a:t>
            </a:r>
            <a:r>
              <a:rPr lang="en" sz="2048">
                <a:solidFill>
                  <a:schemeClr val="lt2"/>
                </a:solidFill>
              </a:rPr>
              <a:t>details</a:t>
            </a:r>
            <a:r>
              <a:rPr lang="en" sz="2048">
                <a:solidFill>
                  <a:schemeClr val="lt2"/>
                </a:solidFill>
              </a:rPr>
              <a:t> of new users, can edit the details of </a:t>
            </a:r>
            <a:r>
              <a:rPr lang="en" sz="2048">
                <a:solidFill>
                  <a:schemeClr val="lt2"/>
                </a:solidFill>
              </a:rPr>
              <a:t>existing</a:t>
            </a:r>
            <a:r>
              <a:rPr lang="en" sz="2048">
                <a:solidFill>
                  <a:schemeClr val="lt2"/>
                </a:solidFill>
              </a:rPr>
              <a:t> users, and can delete any </a:t>
            </a:r>
            <a:r>
              <a:rPr lang="en" sz="2048">
                <a:solidFill>
                  <a:schemeClr val="lt2"/>
                </a:solidFill>
              </a:rPr>
              <a:t>existing</a:t>
            </a:r>
            <a:r>
              <a:rPr lang="en" sz="2048">
                <a:solidFill>
                  <a:schemeClr val="lt2"/>
                </a:solidFill>
              </a:rPr>
              <a:t> member</a:t>
            </a:r>
            <a:endParaRPr sz="2048">
              <a:solidFill>
                <a:schemeClr val="lt2"/>
              </a:solidFill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700" y="1527975"/>
            <a:ext cx="5876600" cy="34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57775" y="95875"/>
            <a:ext cx="70389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Payment Class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77">
                <a:solidFill>
                  <a:schemeClr val="lt2"/>
                </a:solidFill>
              </a:rPr>
              <a:t>Admin can store the record of each member’s due payment.</a:t>
            </a:r>
            <a:endParaRPr sz="2177">
              <a:solidFill>
                <a:schemeClr val="lt2"/>
              </a:solidFill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13" y="1241275"/>
            <a:ext cx="5934175" cy="37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158450" y="76025"/>
            <a:ext cx="76491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Exercise Class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77">
                <a:solidFill>
                  <a:schemeClr val="lt2"/>
                </a:solidFill>
              </a:rPr>
              <a:t>Admin can make changes of the </a:t>
            </a:r>
            <a:r>
              <a:rPr lang="en" sz="2177">
                <a:solidFill>
                  <a:schemeClr val="lt2"/>
                </a:solidFill>
              </a:rPr>
              <a:t>exercises</a:t>
            </a:r>
            <a:r>
              <a:rPr lang="en" sz="2177">
                <a:solidFill>
                  <a:schemeClr val="lt2"/>
                </a:solidFill>
              </a:rPr>
              <a:t> which are performed in his gym and can store the </a:t>
            </a:r>
            <a:r>
              <a:rPr lang="en" sz="2177">
                <a:solidFill>
                  <a:schemeClr val="lt2"/>
                </a:solidFill>
              </a:rPr>
              <a:t>details</a:t>
            </a:r>
            <a:r>
              <a:rPr lang="en" sz="2177">
                <a:solidFill>
                  <a:schemeClr val="lt2"/>
                </a:solidFill>
              </a:rPr>
              <a:t> of each exercise.</a:t>
            </a:r>
            <a:endParaRPr sz="2177">
              <a:solidFill>
                <a:schemeClr val="lt2"/>
              </a:solidFill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775" y="1446425"/>
            <a:ext cx="6066001" cy="361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