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fdfdb1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fdfdb1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e7fc1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e7fc1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fdfdb1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fdfdb1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e7fc1a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e7fc1a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e7fc1a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e7fc1a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fdfdb1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fdfdb1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fdfdb1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fdfdb1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46030d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46030d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89625"/>
            <a:ext cx="82221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Management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4375" y="2003500"/>
            <a:ext cx="30261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(Requirement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Team 33 :</a:t>
            </a:r>
            <a:endParaRPr b="1" sz="2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Diksha Agarwal</a:t>
            </a:r>
            <a:endParaRPr b="1" sz="2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Saloni Singh</a:t>
            </a:r>
            <a:endParaRPr b="1" sz="2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Udish Nagpal</a:t>
            </a:r>
            <a:endParaRPr b="1" sz="2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Sakshi Srivastava</a:t>
            </a:r>
            <a:endParaRPr b="1" sz="2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Problems Faced by Administration</a:t>
            </a:r>
            <a:endParaRPr u="sng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09950"/>
            <a:ext cx="8520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 software is needed to manage all the activities involved in purchase </a:t>
            </a:r>
            <a:r>
              <a:rPr lang="en"/>
              <a:t>management</a:t>
            </a:r>
            <a:r>
              <a:rPr lang="en"/>
              <a:t> of an institute as manual work takes  a lot of time.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is difficult to track the status of the indented purchase.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Transparency issue for everyone.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1717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cycle of process: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02975"/>
            <a:ext cx="85206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User logs in using his/her credentials.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The indenter can either draft a new indent form or check status of previously     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           indented form.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 Other members can see the pending drafts for verification and approval and can add comments.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If any new indent is drafted then it passes onto HoD of concerned department and processed further for          verification by other members and finally to the Director.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 Director either approves/rejects the form and send it back to indenter with comments.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If the purchase amount &lt; 25k then </a:t>
            </a: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indenter</a:t>
            </a: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directly makes the purchase at its own level and uploads a certificate for the same.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If purchase amount &gt;25k then indendor selects the vendors and review committee shortlist the vendors.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PCC finally selects a vendor from the final list.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eration Serif"/>
              <a:buChar char="●"/>
            </a:pPr>
            <a:r>
              <a:rPr lang="en" sz="13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  Purchase is done and invoice is uploaded.</a:t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75" y="0"/>
            <a:ext cx="47176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571175" y="225100"/>
            <a:ext cx="3399000" cy="4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FF"/>
                </a:solidFill>
              </a:rPr>
              <a:t>Sequence of Steps for approval :</a:t>
            </a:r>
            <a:r>
              <a:rPr lang="en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for an indented form to pass from I</a:t>
            </a:r>
            <a:r>
              <a:rPr lang="en" sz="2400">
                <a:solidFill>
                  <a:srgbClr val="0000FF"/>
                </a:solidFill>
              </a:rPr>
              <a:t>ndenter</a:t>
            </a:r>
            <a:r>
              <a:rPr lang="en" sz="2400">
                <a:solidFill>
                  <a:srgbClr val="0000FF"/>
                </a:solidFill>
              </a:rPr>
              <a:t> to Director and finally get Approved.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Otherwise it returns back to previous stage with added suggestions.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68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DIAGRAM: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475"/>
            <a:ext cx="9143999" cy="45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937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DIAGRAM: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825"/>
            <a:ext cx="9144001" cy="45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Features</a:t>
            </a:r>
            <a:endParaRPr sz="3200" u="sng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364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 portal for all staff members and administration. Anyone who can indent a purchase has the unique login credentials.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Allocate fixed budget to each department.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Tracking status of an Indented form and view comments.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eration Serif"/>
              <a:buChar char="❏"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selection and shortlisting of vendors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eration Serif"/>
              <a:buChar char="❏"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maintain a history of purchases.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252000" y="0"/>
            <a:ext cx="8640000" cy="5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●"/>
            </a:pPr>
            <a:r>
              <a:rPr lang="en" sz="2200" u="sng">
                <a:solidFill>
                  <a:srgbClr val="0000FF"/>
                </a:solidFill>
              </a:rPr>
              <a:t>Pr</a:t>
            </a:r>
            <a:r>
              <a:rPr lang="en" sz="2200" u="sng">
                <a:solidFill>
                  <a:srgbClr val="0000FF"/>
                </a:solidFill>
              </a:rPr>
              <a:t>eparation</a:t>
            </a:r>
            <a:endParaRPr sz="2200" u="sng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Team interacted with the Product Manager of LNMIIT, Mr. Abhijit Galav,</a:t>
            </a:r>
            <a:r>
              <a:rPr lang="en" sz="1800"/>
              <a:t> </a:t>
            </a:r>
            <a:r>
              <a:rPr lang="en" sz="1800"/>
              <a:t>Store Manager, Mr. Govind Chandwani.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●"/>
            </a:pPr>
            <a:r>
              <a:rPr lang="en" sz="2200" u="sng">
                <a:solidFill>
                  <a:srgbClr val="0000FF"/>
                </a:solidFill>
              </a:rPr>
              <a:t>Data </a:t>
            </a:r>
            <a:endParaRPr sz="2200" u="sng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     </a:t>
            </a:r>
            <a:r>
              <a:rPr lang="en" sz="1800">
                <a:latin typeface="Liberation Serif"/>
                <a:ea typeface="Liberation Serif"/>
                <a:cs typeface="Liberation Serif"/>
                <a:sym typeface="Liberation Serif"/>
              </a:rPr>
              <a:t>Purchase Record, Indentation Form, Digital Documents(Tender notice etc.)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●"/>
            </a:pPr>
            <a:r>
              <a:rPr lang="en" sz="2200" u="sng">
                <a:solidFill>
                  <a:srgbClr val="0000FF"/>
                </a:solidFill>
              </a:rPr>
              <a:t>People Involved</a:t>
            </a:r>
            <a:endParaRPr sz="2200" u="sng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eration Serif"/>
                <a:ea typeface="Liberation Serif"/>
                <a:cs typeface="Liberation Serif"/>
                <a:sym typeface="Liberation Serif"/>
              </a:rPr>
              <a:t>HoD’s, Finance Manager, Store Manager, Product Manager, Faculty, Student Mentor of Various Clubs, Secretary of Student Gymkhana, DoSA.</a:t>
            </a:r>
            <a:endParaRPr sz="18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Liberation Serif"/>
              <a:buChar char="●"/>
            </a:pPr>
            <a:r>
              <a:rPr lang="en" sz="2200" u="sng">
                <a:solidFill>
                  <a:srgbClr val="0000F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GUI – Forms and their functionality to implement various feature </a:t>
            </a:r>
            <a:endParaRPr sz="2200" u="sng">
              <a:solidFill>
                <a:srgbClr val="0000F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eration Serif"/>
                <a:ea typeface="Liberation Serif"/>
                <a:cs typeface="Liberation Serif"/>
                <a:sym typeface="Liberation Serif"/>
              </a:rPr>
              <a:t>    Form for Indenter, Vendor List, Login Portal</a:t>
            </a:r>
            <a:endParaRPr sz="18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50625" y="329475"/>
            <a:ext cx="62274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THANK YOU !!</a:t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