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82" r:id="rId4"/>
    <p:sldId id="264" r:id="rId5"/>
    <p:sldId id="281" r:id="rId6"/>
    <p:sldId id="273" r:id="rId7"/>
    <p:sldId id="274" r:id="rId8"/>
    <p:sldId id="276" r:id="rId9"/>
    <p:sldId id="278" r:id="rId10"/>
    <p:sldId id="279" r:id="rId11"/>
    <p:sldId id="272" r:id="rId12"/>
    <p:sldId id="271" r:id="rId13"/>
    <p:sldId id="277" r:id="rId14"/>
    <p:sldId id="280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7F3448-EC65-4901-9E58-6279EECE0A0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B01B3E-EEA4-4207-8632-34A49571D36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Procedures in PL/SQL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Rushali Patil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11926"/>
            <a:ext cx="7807253" cy="495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5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Parameter Modes in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IN parameters: </a:t>
            </a:r>
          </a:p>
          <a:p>
            <a:pPr lvl="1" algn="just"/>
            <a:r>
              <a:rPr lang="en-US" dirty="0" smtClean="0"/>
              <a:t>The IN parameter can be referenced by the procedure or function. </a:t>
            </a:r>
          </a:p>
          <a:p>
            <a:pPr lvl="1" algn="just"/>
            <a:r>
              <a:rPr lang="en-US" dirty="0" smtClean="0"/>
              <a:t>The value of the parameter cannot be overwritten by the procedure or the function.</a:t>
            </a:r>
          </a:p>
          <a:p>
            <a:pPr algn="just"/>
            <a:r>
              <a:rPr lang="en-US" b="1" dirty="0" smtClean="0"/>
              <a:t>OUT parameters: </a:t>
            </a:r>
          </a:p>
          <a:p>
            <a:pPr lvl="1" algn="just"/>
            <a:r>
              <a:rPr lang="en-US" dirty="0" smtClean="0"/>
              <a:t>The OUT parameter cannot be referenced by the procedure or function, </a:t>
            </a:r>
          </a:p>
          <a:p>
            <a:pPr lvl="1" algn="just"/>
            <a:r>
              <a:rPr lang="en-US" dirty="0" smtClean="0"/>
              <a:t>But value of the parameter can be overwritten by the procedure or function.</a:t>
            </a:r>
          </a:p>
          <a:p>
            <a:pPr algn="just"/>
            <a:r>
              <a:rPr lang="en-US" b="1" dirty="0" smtClean="0"/>
              <a:t>INOUT parameters: </a:t>
            </a:r>
          </a:p>
          <a:p>
            <a:pPr lvl="1" algn="just"/>
            <a:r>
              <a:rPr lang="en-US" dirty="0" smtClean="0"/>
              <a:t>The INOUT parameter can be referenced by the procedure or function and </a:t>
            </a:r>
          </a:p>
          <a:p>
            <a:pPr lvl="1" algn="just"/>
            <a:r>
              <a:rPr lang="en-US" dirty="0" smtClean="0"/>
              <a:t>the value of the parameter can be overwritten by the procedure or function.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Modes in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The parameter </a:t>
            </a:r>
            <a:endParaRPr lang="en-US" dirty="0" smtClean="0"/>
          </a:p>
          <a:p>
            <a:pPr lvl="1" algn="just"/>
            <a:r>
              <a:rPr lang="en-US" dirty="0" smtClean="0"/>
              <a:t>list </a:t>
            </a:r>
            <a:r>
              <a:rPr lang="en-US" dirty="0"/>
              <a:t>enclosed within parentheses must always be </a:t>
            </a:r>
            <a:r>
              <a:rPr lang="en-US" dirty="0" smtClean="0"/>
              <a:t>present</a:t>
            </a:r>
          </a:p>
          <a:p>
            <a:pPr lvl="1" algn="just"/>
            <a:r>
              <a:rPr lang="en-US" dirty="0" smtClean="0"/>
              <a:t>if </a:t>
            </a:r>
            <a:r>
              <a:rPr lang="en-US" dirty="0"/>
              <a:t>there are no parameters, an empty parameter list of </a:t>
            </a:r>
            <a:r>
              <a:rPr lang="en-US" dirty="0"/>
              <a:t>()</a:t>
            </a:r>
            <a:r>
              <a:rPr lang="en-US" dirty="0"/>
              <a:t> should be </a:t>
            </a:r>
            <a:r>
              <a:rPr lang="en-US" dirty="0" smtClean="0"/>
              <a:t>used</a:t>
            </a:r>
          </a:p>
          <a:p>
            <a:pPr lvl="1" algn="just"/>
            <a:r>
              <a:rPr lang="en-US" dirty="0" smtClean="0"/>
              <a:t>parameter </a:t>
            </a:r>
            <a:r>
              <a:rPr lang="en-US" dirty="0"/>
              <a:t>names are not </a:t>
            </a:r>
            <a:r>
              <a:rPr lang="en-US" dirty="0" smtClean="0"/>
              <a:t>case-sensitive</a:t>
            </a:r>
          </a:p>
          <a:p>
            <a:pPr algn="just"/>
            <a:r>
              <a:rPr lang="en-US" dirty="0"/>
              <a:t>Each parameter is an </a:t>
            </a:r>
            <a:r>
              <a:rPr lang="en-US" dirty="0"/>
              <a:t>IN</a:t>
            </a:r>
            <a:r>
              <a:rPr lang="en-US" dirty="0"/>
              <a:t> parameter by default. To specify otherwise for a parameter, use the keyword </a:t>
            </a:r>
            <a:r>
              <a:rPr lang="en-US" dirty="0"/>
              <a:t>OUT</a:t>
            </a:r>
            <a:r>
              <a:rPr lang="en-US" dirty="0"/>
              <a:t> or </a:t>
            </a:r>
            <a:r>
              <a:rPr lang="en-US" dirty="0"/>
              <a:t>INOUT</a:t>
            </a:r>
            <a:r>
              <a:rPr lang="en-US" dirty="0"/>
              <a:t> before the parameter name</a:t>
            </a:r>
            <a:r>
              <a:rPr lang="en-US" dirty="0" smtClean="0"/>
              <a:t>.</a:t>
            </a:r>
          </a:p>
          <a:p>
            <a:pPr algn="just"/>
            <a:r>
              <a:rPr lang="en-US" b="1" u="sng" dirty="0" smtClean="0"/>
              <a:t>NOTE:</a:t>
            </a:r>
            <a:r>
              <a:rPr lang="en-US" dirty="0" smtClean="0"/>
              <a:t> Specifying </a:t>
            </a:r>
            <a:r>
              <a:rPr lang="en-US" dirty="0"/>
              <a:t>a parameter as </a:t>
            </a:r>
            <a:r>
              <a:rPr lang="en-US" dirty="0"/>
              <a:t>IN</a:t>
            </a:r>
            <a:r>
              <a:rPr lang="en-US" dirty="0"/>
              <a:t>, </a:t>
            </a:r>
            <a:r>
              <a:rPr lang="en-US" dirty="0"/>
              <a:t>OUT</a:t>
            </a:r>
            <a:r>
              <a:rPr lang="en-US" dirty="0"/>
              <a:t>, or </a:t>
            </a:r>
            <a:r>
              <a:rPr lang="en-US" dirty="0"/>
              <a:t>INOUT</a:t>
            </a:r>
            <a:r>
              <a:rPr lang="en-US" dirty="0"/>
              <a:t> is valid only for a </a:t>
            </a:r>
            <a:r>
              <a:rPr lang="en-US" dirty="0"/>
              <a:t>PROCEDURE</a:t>
            </a:r>
            <a:r>
              <a:rPr lang="en-US" dirty="0"/>
              <a:t>. For a </a:t>
            </a:r>
            <a:r>
              <a:rPr lang="en-US" dirty="0"/>
              <a:t>FUNCTION</a:t>
            </a:r>
            <a:r>
              <a:rPr lang="en-US" dirty="0"/>
              <a:t>, parameters are always regarded as </a:t>
            </a:r>
            <a:r>
              <a:rPr lang="en-US" dirty="0"/>
              <a:t>IN</a:t>
            </a:r>
            <a:r>
              <a:rPr lang="en-US" dirty="0"/>
              <a:t> 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1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 Example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73" y="1782763"/>
            <a:ext cx="7807253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14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Passing Example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73" y="1935163"/>
            <a:ext cx="7807253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737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Example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73" y="1935163"/>
            <a:ext cx="7807253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70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are subprograms that do not return a value directly </a:t>
            </a:r>
          </a:p>
          <a:p>
            <a:r>
              <a:rPr lang="en-US" dirty="0" smtClean="0"/>
              <a:t>It is used to perform an action</a:t>
            </a:r>
          </a:p>
          <a:p>
            <a:r>
              <a:rPr lang="en-US" dirty="0" smtClean="0"/>
              <a:t>It consists of following part:</a:t>
            </a:r>
          </a:p>
          <a:p>
            <a:pPr lvl="1"/>
            <a:r>
              <a:rPr lang="en-US" dirty="0" smtClean="0"/>
              <a:t>Declarative</a:t>
            </a:r>
          </a:p>
          <a:p>
            <a:pPr lvl="1"/>
            <a:r>
              <a:rPr lang="en-US" dirty="0" smtClean="0"/>
              <a:t>Executable</a:t>
            </a:r>
          </a:p>
          <a:p>
            <a:pPr lvl="1"/>
            <a:r>
              <a:rPr lang="en-US" dirty="0" smtClean="0"/>
              <a:t>Exception-handling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</a:t>
            </a:r>
            <a:r>
              <a:rPr lang="en-US" dirty="0"/>
              <a:t>Syntax in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66800" y="2272144"/>
            <a:ext cx="6172200" cy="3519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CREATE </a:t>
            </a:r>
            <a:r>
              <a:rPr lang="en-US" b="1" dirty="0" smtClean="0"/>
              <a:t> PROCEDURE </a:t>
            </a:r>
            <a:r>
              <a:rPr lang="en-US" i="1" dirty="0" err="1" smtClean="0"/>
              <a:t>sp_name</a:t>
            </a:r>
            <a:r>
              <a:rPr lang="en-US" dirty="0" smtClean="0"/>
              <a:t> </a:t>
            </a:r>
            <a:r>
              <a:rPr lang="en-US" dirty="0"/>
              <a:t>([</a:t>
            </a:r>
            <a:r>
              <a:rPr lang="en-US" i="1" dirty="0" err="1"/>
              <a:t>proc_parameter</a:t>
            </a:r>
            <a:r>
              <a:rPr lang="en-US" dirty="0"/>
              <a:t>[,...]])</a:t>
            </a:r>
            <a:r>
              <a:rPr lang="en-US" b="1" dirty="0"/>
              <a:t> </a:t>
            </a:r>
            <a:r>
              <a:rPr lang="en-US" i="1" dirty="0" err="1" smtClean="0"/>
              <a:t>routine_body</a:t>
            </a:r>
            <a:endParaRPr lang="en-US" i="1" dirty="0" smtClean="0"/>
          </a:p>
          <a:p>
            <a:endParaRPr lang="en-US" i="1" dirty="0"/>
          </a:p>
          <a:p>
            <a:r>
              <a:rPr lang="en-US" i="1" dirty="0" err="1"/>
              <a:t>proc_parameter</a:t>
            </a:r>
            <a:r>
              <a:rPr lang="en-US" dirty="0"/>
              <a:t>: [ </a:t>
            </a:r>
            <a:r>
              <a:rPr lang="en-US" b="1" dirty="0"/>
              <a:t>IN | OUT | INOUT </a:t>
            </a:r>
            <a:r>
              <a:rPr lang="en-US" dirty="0"/>
              <a:t>] </a:t>
            </a:r>
            <a:r>
              <a:rPr lang="en-US" i="1" dirty="0" err="1"/>
              <a:t>param_name</a:t>
            </a:r>
            <a:r>
              <a:rPr lang="en-US" dirty="0"/>
              <a:t> </a:t>
            </a:r>
            <a:r>
              <a:rPr lang="en-US" i="1" dirty="0"/>
              <a:t>type</a:t>
            </a:r>
            <a:r>
              <a:rPr lang="en-US" dirty="0" smtClean="0"/>
              <a:t>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059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PL/SQL Function is very similar to PL/SQL Procedure. </a:t>
            </a:r>
          </a:p>
          <a:p>
            <a:pPr algn="just"/>
            <a:r>
              <a:rPr lang="en-US" dirty="0" smtClean="0"/>
              <a:t>The main difference between procedure and a function is, </a:t>
            </a:r>
          </a:p>
          <a:p>
            <a:pPr lvl="1" algn="just"/>
            <a:r>
              <a:rPr lang="en-US" dirty="0" smtClean="0"/>
              <a:t>a function must always return a value, and </a:t>
            </a:r>
          </a:p>
          <a:p>
            <a:pPr lvl="1" algn="just"/>
            <a:r>
              <a:rPr lang="en-US" dirty="0" smtClean="0"/>
              <a:t>a procedure may or may not return a value.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 in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8200" y="2348343"/>
            <a:ext cx="5867400" cy="29856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CREATE FUNCTION </a:t>
            </a:r>
            <a:r>
              <a:rPr lang="en-US" b="1" dirty="0" smtClean="0"/>
              <a:t> </a:t>
            </a:r>
            <a:r>
              <a:rPr lang="en-US" i="1" dirty="0" err="1" smtClean="0"/>
              <a:t>function_name</a:t>
            </a:r>
            <a:r>
              <a:rPr lang="en-US" b="1" dirty="0" smtClean="0"/>
              <a:t> </a:t>
            </a:r>
            <a:r>
              <a:rPr lang="en-US" b="1" dirty="0"/>
              <a:t>RETURNS {STRING|INTEGER|REAL|DECIMAL</a:t>
            </a:r>
            <a:r>
              <a:rPr lang="en-US" b="1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Procedure and Function Syntax in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534400" cy="43891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These statements are used to create a stored routine (a stored procedure or function). </a:t>
            </a:r>
            <a:endParaRPr lang="en-US" dirty="0" smtClean="0"/>
          </a:p>
          <a:p>
            <a:pPr algn="just"/>
            <a:r>
              <a:rPr lang="en-US" dirty="0" smtClean="0"/>
              <a:t>That </a:t>
            </a:r>
            <a:r>
              <a:rPr lang="en-US" dirty="0"/>
              <a:t>is, the specified routine becomes known to the server. </a:t>
            </a:r>
            <a:endParaRPr lang="en-US" dirty="0" smtClean="0"/>
          </a:p>
          <a:p>
            <a:pPr algn="just"/>
            <a:r>
              <a:rPr lang="en-US" dirty="0" smtClean="0"/>
              <a:t>By </a:t>
            </a:r>
            <a:r>
              <a:rPr lang="en-US" dirty="0"/>
              <a:t>default, a stored routine is associated with the default database.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associate the routine explicitly with a given database, specify the name as </a:t>
            </a:r>
            <a:r>
              <a:rPr lang="en-US" i="1" dirty="0" err="1"/>
              <a:t>db_name.sp_name</a:t>
            </a:r>
            <a:r>
              <a:rPr lang="en-US" dirty="0"/>
              <a:t> when you create it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To invoke a stored procedure, use the </a:t>
            </a:r>
            <a:r>
              <a:rPr lang="en-US" b="1" u="sng" dirty="0"/>
              <a:t>CALL </a:t>
            </a:r>
            <a:r>
              <a:rPr lang="en-US" dirty="0"/>
              <a:t>statement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invoke a stored function, refer to it in an </a:t>
            </a:r>
            <a:r>
              <a:rPr lang="en-US" dirty="0" smtClean="0"/>
              <a:t>expression (</a:t>
            </a:r>
            <a:r>
              <a:rPr lang="en-US" b="1" u="sng" dirty="0" smtClean="0"/>
              <a:t>SELECT</a:t>
            </a:r>
            <a:r>
              <a:rPr lang="en-US" dirty="0" smtClean="0"/>
              <a:t>). </a:t>
            </a:r>
            <a:r>
              <a:rPr lang="en-US" dirty="0"/>
              <a:t>The function returns a value during expression evaluation.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7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Example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73" y="1935163"/>
            <a:ext cx="7807253" cy="484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70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73" y="1935163"/>
            <a:ext cx="7807253" cy="484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9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73" y="1935163"/>
            <a:ext cx="7807253" cy="484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30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227</TotalTime>
  <Words>213</Words>
  <Application>Microsoft Office PowerPoint</Application>
  <PresentationFormat>On-screen Show (4:3)</PresentationFormat>
  <Paragraphs>51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Procedures in PL/SQL</vt:lpstr>
      <vt:lpstr>Procedure</vt:lpstr>
      <vt:lpstr>Procedure Syntax in MYSQL</vt:lpstr>
      <vt:lpstr>Functions in PL/SQL</vt:lpstr>
      <vt:lpstr>Function Syntax in MYSQL</vt:lpstr>
      <vt:lpstr>Procedure and Function Syntax in MYSQL</vt:lpstr>
      <vt:lpstr>Procedure Example</vt:lpstr>
      <vt:lpstr>Function Example</vt:lpstr>
      <vt:lpstr>Function Example</vt:lpstr>
      <vt:lpstr>Function Example</vt:lpstr>
      <vt:lpstr>Parameter Modes in Procedure</vt:lpstr>
      <vt:lpstr>Parameter Modes in Procedure</vt:lpstr>
      <vt:lpstr>Parameter Passing Example</vt:lpstr>
      <vt:lpstr>Parameter Passing Example</vt:lpstr>
      <vt:lpstr>Parameter Passing Example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Procedures in PL/SQL</dc:title>
  <dc:creator>Rushali</dc:creator>
  <cp:lastModifiedBy>Rushali</cp:lastModifiedBy>
  <cp:revision>34</cp:revision>
  <dcterms:created xsi:type="dcterms:W3CDTF">2020-08-30T17:26:08Z</dcterms:created>
  <dcterms:modified xsi:type="dcterms:W3CDTF">2023-08-21T11:30:13Z</dcterms:modified>
</cp:coreProperties>
</file>